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78" r:id="rId2"/>
    <p:sldId id="260" r:id="rId3"/>
    <p:sldId id="261" r:id="rId4"/>
    <p:sldId id="262" r:id="rId5"/>
    <p:sldId id="263" r:id="rId6"/>
    <p:sldId id="264" r:id="rId7"/>
    <p:sldId id="266" r:id="rId8"/>
    <p:sldId id="279" r:id="rId9"/>
    <p:sldId id="280" r:id="rId10"/>
    <p:sldId id="281" r:id="rId11"/>
    <p:sldId id="282" r:id="rId12"/>
    <p:sldId id="285" r:id="rId13"/>
    <p:sldId id="284" r:id="rId14"/>
    <p:sldId id="283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884" autoAdjust="0"/>
  </p:normalViewPr>
  <p:slideViewPr>
    <p:cSldViewPr snapToGrid="0">
      <p:cViewPr varScale="1">
        <p:scale>
          <a:sx n="61" d="100"/>
          <a:sy n="61" d="100"/>
        </p:scale>
        <p:origin x="4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7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0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3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6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847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07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9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0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35D9-6135-4633-A6AD-EAD3D840488C}" type="datetimeFigureOut">
              <a:rPr lang="en-US" smtClean="0"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72991F-AB16-429A-92CF-6B41521E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908.jpg_wh8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52400"/>
            <a:ext cx="11722100" cy="655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600200" y="533400"/>
            <a:ext cx="8915400" cy="617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292100" y="533400"/>
            <a:ext cx="11722100" cy="58801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/>
              <a:t> </a:t>
            </a:r>
            <a:r>
              <a:rPr lang="bn-BD" sz="8000" dirty="0" smtClean="0">
                <a:solidFill>
                  <a:srgbClr val="0070C0"/>
                </a:solidFill>
              </a:rPr>
              <a:t>আজকের পাঠে</a:t>
            </a:r>
          </a:p>
          <a:p>
            <a:pPr algn="ctr"/>
            <a:r>
              <a:rPr lang="bn-BD" sz="23900" dirty="0" smtClean="0">
                <a:solidFill>
                  <a:srgbClr val="00B050"/>
                </a:solidFill>
              </a:rPr>
              <a:t>স্বাগতম</a:t>
            </a:r>
            <a:r>
              <a:rPr lang="bn-BD" sz="11500" dirty="0" smtClean="0"/>
              <a:t>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252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46400" y="533401"/>
            <a:ext cx="6324600" cy="5509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bn-BD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 একসাথে বসে একজন অন্যজনকে তার পরিচয় বলবে 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1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457200"/>
            <a:ext cx="78486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021080"/>
            <a:ext cx="67818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307DEB1-968F-0249-9825-6F6E23BD477B}"/>
              </a:ext>
            </a:extLst>
          </p:cNvPr>
          <p:cNvSpPr txBox="1"/>
          <p:nvPr/>
        </p:nvSpPr>
        <p:spPr>
          <a:xfrm>
            <a:off x="4229100" y="1371600"/>
            <a:ext cx="38100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71CFE79-C2FC-224D-941E-27105E5F35A8}"/>
              </a:ext>
            </a:extLst>
          </p:cNvPr>
          <p:cNvSpPr txBox="1"/>
          <p:nvPr/>
        </p:nvSpPr>
        <p:spPr>
          <a:xfrm>
            <a:off x="3200400" y="4038601"/>
            <a:ext cx="53721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৫টি দলে ভাগ হয়ে প্রত্যেকে নিজের পরিচয় দিবে।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7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07DEB1-968F-0249-9825-6F6E23BD477B}"/>
              </a:ext>
            </a:extLst>
          </p:cNvPr>
          <p:cNvSpPr txBox="1"/>
          <p:nvPr/>
        </p:nvSpPr>
        <p:spPr>
          <a:xfrm>
            <a:off x="3752850" y="345440"/>
            <a:ext cx="39751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71CFE79-C2FC-224D-941E-27105E5F35A8}"/>
              </a:ext>
            </a:extLst>
          </p:cNvPr>
          <p:cNvSpPr txBox="1"/>
          <p:nvPr/>
        </p:nvSpPr>
        <p:spPr>
          <a:xfrm>
            <a:off x="1422400" y="1954807"/>
            <a:ext cx="9283700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৫টি 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ভাগহয়ে </a:t>
            </a:r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 </a:t>
            </a:r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দিবে।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1551057"/>
            <a:ext cx="3429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আমার 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34290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আমার মায়ের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3410712"/>
            <a:ext cx="34290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আমার বাবার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419600"/>
            <a:ext cx="3429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আমার বিদ্যালয়ের 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486401"/>
            <a:ext cx="3429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আমার দেশের 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8926" y="1524001"/>
            <a:ext cx="1057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398520"/>
            <a:ext cx="1066800" cy="102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5606" y="5361431"/>
            <a:ext cx="1066800" cy="1402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1" y="2514600"/>
            <a:ext cx="914399" cy="8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ounded Rectangle 13"/>
          <p:cNvSpPr/>
          <p:nvPr/>
        </p:nvSpPr>
        <p:spPr>
          <a:xfrm>
            <a:off x="3200400" y="304800"/>
            <a:ext cx="5029200" cy="762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  প্রত্যেকে  বলবে-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26" y="4419600"/>
            <a:ext cx="2251074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800" y="92215"/>
            <a:ext cx="4267200" cy="1323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19600" y="1524000"/>
            <a:ext cx="1219200" cy="5207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66900" y="2153046"/>
            <a:ext cx="7874000" cy="24697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6">
                    <a:lumMod val="50000"/>
                  </a:schemeClr>
                </a:solidFill>
              </a:rPr>
              <a:t> তোমার নাম কি? </a:t>
            </a:r>
            <a:endParaRPr lang="en-US" sz="8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0"/>
            <a:ext cx="11874500" cy="6866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Rounded Rectangle 2"/>
          <p:cNvSpPr/>
          <p:nvPr/>
        </p:nvSpPr>
        <p:spPr>
          <a:xfrm>
            <a:off x="203200" y="0"/>
            <a:ext cx="11874500" cy="503970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23900" b="1" dirty="0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r>
              <a:rPr lang="bn-BD" sz="16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11" y="1154126"/>
            <a:ext cx="2162069" cy="24127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528811" y="1674254"/>
            <a:ext cx="3541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275" y="3735977"/>
            <a:ext cx="5188605" cy="30044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000" b="1" dirty="0" smtClean="0"/>
          </a:p>
          <a:p>
            <a:pPr algn="ctr"/>
            <a:endParaRPr lang="bn-BD" sz="2000" b="1" dirty="0"/>
          </a:p>
          <a:p>
            <a:pPr algn="ctr"/>
            <a:r>
              <a:rPr lang="bn-BD" sz="2400" b="1" dirty="0" smtClean="0"/>
              <a:t>আমি</a:t>
            </a:r>
          </a:p>
          <a:p>
            <a:pPr algn="ctr"/>
            <a:r>
              <a:rPr lang="bn-BD" sz="2000" b="1" dirty="0" smtClean="0">
                <a:solidFill>
                  <a:srgbClr val="7030A0"/>
                </a:solidFill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</a:rPr>
              <a:t>তাছলিমা আক্তার </a:t>
            </a:r>
          </a:p>
          <a:p>
            <a:pPr algn="ctr"/>
            <a:r>
              <a:rPr lang="bn-BD" sz="2800" dirty="0" smtClean="0">
                <a:solidFill>
                  <a:srgbClr val="00B0F0"/>
                </a:solidFill>
              </a:rPr>
              <a:t>প্রধান শিক্ষক </a:t>
            </a:r>
          </a:p>
          <a:p>
            <a:pPr algn="ctr"/>
            <a:r>
              <a:rPr lang="bn-BD" sz="3200" dirty="0"/>
              <a:t> </a:t>
            </a:r>
            <a:r>
              <a:rPr lang="bn-BD" sz="2000" dirty="0" smtClean="0">
                <a:solidFill>
                  <a:srgbClr val="00B050"/>
                </a:solidFill>
              </a:rPr>
              <a:t>রাংগাঝিরি মোঃ ইউনুছ চৌঃ সঃ প্রাঃ বিঃ </a:t>
            </a:r>
            <a:endParaRPr lang="bn-BD" sz="3200" dirty="0" smtClean="0">
              <a:solidFill>
                <a:srgbClr val="00B050"/>
              </a:solidFill>
            </a:endParaRPr>
          </a:p>
          <a:p>
            <a:pPr algn="ctr"/>
            <a:r>
              <a:rPr lang="bn-BD" sz="2400" dirty="0" smtClean="0">
                <a:solidFill>
                  <a:srgbClr val="002060"/>
                </a:solidFill>
              </a:rPr>
              <a:t>লামা বান্দরবান । 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90880" y="3735977"/>
            <a:ext cx="5718220" cy="2939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বিষয়ঃ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বাংলা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4800" b="1" dirty="0" err="1" smtClean="0"/>
              <a:t>শ্রেণিঃ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প্রথম</a:t>
            </a:r>
            <a:r>
              <a:rPr lang="en-US" sz="4800" b="1" dirty="0" smtClean="0"/>
              <a:t> </a:t>
            </a:r>
          </a:p>
          <a:p>
            <a:pPr algn="ctr"/>
            <a:r>
              <a:rPr lang="bn-BD" sz="4400" b="1" dirty="0" smtClean="0">
                <a:solidFill>
                  <a:srgbClr val="0070C0"/>
                </a:solidFill>
              </a:rPr>
              <a:t>সময়ঃ ৪০মিনিট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180115" y="42236"/>
            <a:ext cx="3293496" cy="9428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</a:rPr>
              <a:t> পরিচিতি </a:t>
            </a:r>
            <a:endParaRPr lang="en-US" sz="54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863" y="1154126"/>
            <a:ext cx="2010851" cy="24127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276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668" y="167425"/>
            <a:ext cx="11500833" cy="64265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</a:rPr>
              <a:t> শিখন ফলঃ </a:t>
            </a:r>
          </a:p>
          <a:p>
            <a:pPr algn="ctr"/>
            <a:r>
              <a:rPr lang="bn-BD" sz="5400" dirty="0" smtClean="0">
                <a:solidFill>
                  <a:srgbClr val="002060"/>
                </a:solidFill>
              </a:rPr>
              <a:t>শোনাঃ</a:t>
            </a:r>
          </a:p>
          <a:p>
            <a:pPr algn="ctr"/>
            <a:r>
              <a:rPr lang="bn-BD" sz="3200" b="1" dirty="0" smtClean="0">
                <a:solidFill>
                  <a:srgbClr val="0070C0"/>
                </a:solidFill>
              </a:rPr>
              <a:t>৩.১.১    পরিচয়মূলক কথোপকথন  শুনে বুঝতে পারবে । </a:t>
            </a:r>
          </a:p>
          <a:p>
            <a:pPr algn="ctr"/>
            <a:r>
              <a:rPr lang="bn-BD" sz="3200" b="1" dirty="0" smtClean="0">
                <a:solidFill>
                  <a:srgbClr val="0070C0"/>
                </a:solidFill>
              </a:rPr>
              <a:t>৩.২.২   পরিচিতি ব্যক্তির নাম শুনে মনে রাখতে পারবে । </a:t>
            </a:r>
          </a:p>
          <a:p>
            <a:pPr algn="ctr"/>
            <a:endParaRPr lang="bn-BD" dirty="0"/>
          </a:p>
          <a:p>
            <a:pPr algn="ctr"/>
            <a:r>
              <a:rPr lang="bn-BD" sz="6000" dirty="0" smtClean="0">
                <a:solidFill>
                  <a:srgbClr val="002060"/>
                </a:solidFill>
              </a:rPr>
              <a:t>বলাঃ</a:t>
            </a:r>
          </a:p>
          <a:p>
            <a:pPr algn="ctr"/>
            <a:r>
              <a:rPr lang="bn-BD" sz="3200" dirty="0" smtClean="0">
                <a:solidFill>
                  <a:srgbClr val="00B0F0"/>
                </a:solidFill>
              </a:rPr>
              <a:t>২।৫।১    পরিচয়মূলক কথোপকথনে অংশগ্রহণ করতে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18159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3509" y="143691"/>
            <a:ext cx="11878491" cy="67143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</a:rPr>
              <a:t> আবেগ </a:t>
            </a:r>
            <a:r>
              <a:rPr lang="en-US" sz="11500" dirty="0" err="1" smtClean="0">
                <a:solidFill>
                  <a:srgbClr val="00B050"/>
                </a:solidFill>
              </a:rPr>
              <a:t>সৃষ্টিঃ</a:t>
            </a:r>
            <a:r>
              <a:rPr lang="en-US" sz="11500" dirty="0" smtClean="0">
                <a:solidFill>
                  <a:srgbClr val="00B050"/>
                </a:solidFill>
              </a:rPr>
              <a:t>  </a:t>
            </a:r>
          </a:p>
          <a:p>
            <a:pPr algn="ctr"/>
            <a:r>
              <a:rPr lang="en-US" sz="16600" dirty="0" err="1" smtClean="0">
                <a:solidFill>
                  <a:srgbClr val="C00000"/>
                </a:solidFill>
              </a:rPr>
              <a:t>ছড়া</a:t>
            </a:r>
            <a:r>
              <a:rPr lang="en-US" sz="16600" dirty="0" smtClean="0">
                <a:solidFill>
                  <a:srgbClr val="C00000"/>
                </a:solidFill>
              </a:rPr>
              <a:t> </a:t>
            </a:r>
            <a:r>
              <a:rPr lang="en-US" sz="16600" dirty="0" err="1" smtClean="0">
                <a:solidFill>
                  <a:srgbClr val="C00000"/>
                </a:solidFill>
              </a:rPr>
              <a:t>গান</a:t>
            </a:r>
            <a:r>
              <a:rPr lang="en-US" sz="16600" dirty="0" smtClean="0">
                <a:solidFill>
                  <a:srgbClr val="C00000"/>
                </a:solidFill>
              </a:rPr>
              <a:t> </a:t>
            </a:r>
            <a:endParaRPr lang="en-US" sz="1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2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74882" y="2412456"/>
            <a:ext cx="8948057" cy="1201783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/>
              <a:t>উত্তরঃ  সালাম দেই । 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894477" y="543924"/>
            <a:ext cx="8921931" cy="172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 সাথে আমাদের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endParaRPr lang="bn-BD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প্রথমে কী করি?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42226" y="3761740"/>
            <a:ext cx="8974182" cy="15022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 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 পরিচিত হতে আমরা প্রথমে কী করি?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74882" y="5378269"/>
            <a:ext cx="8941526" cy="10450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প্রথমে নিজের নাম বলি।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032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581400" y="977900"/>
            <a:ext cx="4368800" cy="16002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717800" y="3352800"/>
            <a:ext cx="6451600" cy="19050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আমার পরিচয়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7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609601"/>
            <a:ext cx="4495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পাঠ উপস্থাপনা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3840" y="1752601"/>
            <a:ext cx="4343400" cy="482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63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998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191000" y="1752600"/>
            <a:ext cx="25908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তাছলিমা আক্তার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2514600"/>
            <a:ext cx="2590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সায়েরা বেগম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3352800"/>
            <a:ext cx="3124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আব্দুল ওয়াহাদ ভূঁইয়া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4191000"/>
            <a:ext cx="457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রাংগাঝিরি মোঃ ইউনুছ চৌঃ সঃপ্রাঃবিঃ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4953000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998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1148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 Diagonal Corner Rectangle 2"/>
          <p:cNvSpPr/>
          <p:nvPr/>
        </p:nvSpPr>
        <p:spPr>
          <a:xfrm>
            <a:off x="1638300" y="205831"/>
            <a:ext cx="5397500" cy="109220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নিজের পরিচয়  বলবে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759200" y="1719522"/>
            <a:ext cx="7874000" cy="672813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3600" dirty="0" smtClean="0">
                <a:solidFill>
                  <a:srgbClr val="C00000"/>
                </a:solidFill>
              </a:rPr>
              <a:t>তাছলিমা আক্তার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759200" y="2648483"/>
            <a:ext cx="7874000" cy="56194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</a:rPr>
              <a:t> সায়েরা বেগম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759200" y="3449209"/>
            <a:ext cx="7874000" cy="56194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F0"/>
                </a:solidFill>
              </a:rPr>
              <a:t> আব্দুল ওয়াহেদ ভূঁইয়া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759200" y="4287807"/>
            <a:ext cx="7874000" cy="62267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রাংগাঝিরি মোঃ ইউনুছ চৌঃ সঃপ্রাঃবিঃ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759200" y="5121712"/>
            <a:ext cx="7874000" cy="553819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</a:rPr>
              <a:t>বাংলাদেশ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2011" y="520701"/>
            <a:ext cx="45593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400" dirty="0"/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-\Desktop\Mahbub\picture\partnerships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2600" y="1524001"/>
            <a:ext cx="7137400" cy="4823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96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201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NikoshBAN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2019-12-29T09:22:06Z</dcterms:created>
  <dcterms:modified xsi:type="dcterms:W3CDTF">2020-01-02T02:01:31Z</dcterms:modified>
</cp:coreProperties>
</file>