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7" r:id="rId3"/>
    <p:sldId id="288" r:id="rId4"/>
    <p:sldId id="271" r:id="rId5"/>
    <p:sldId id="261" r:id="rId6"/>
    <p:sldId id="293" r:id="rId7"/>
    <p:sldId id="260" r:id="rId8"/>
    <p:sldId id="290" r:id="rId9"/>
    <p:sldId id="258" r:id="rId10"/>
    <p:sldId id="296" r:id="rId11"/>
    <p:sldId id="266" r:id="rId12"/>
    <p:sldId id="285" r:id="rId13"/>
    <p:sldId id="259" r:id="rId14"/>
    <p:sldId id="284" r:id="rId15"/>
    <p:sldId id="287" r:id="rId16"/>
    <p:sldId id="283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9" autoAdjust="0"/>
  </p:normalViewPr>
  <p:slideViewPr>
    <p:cSldViewPr>
      <p:cViewPr varScale="1">
        <p:scale>
          <a:sx n="65" d="100"/>
          <a:sy n="65" d="100"/>
        </p:scale>
        <p:origin x="15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A5D2E-9AC1-4C6A-8C12-E1F111100DE8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</dgm:pt>
    <dgm:pt modelId="{949801DB-D1ED-4FAD-977D-D970CB84BEF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ভূনিম্নস্থ রুপান্তরিত কান্ড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8DF97-13FC-4EE5-A5EE-3E0D9F5EF556}" type="parTrans" cxnId="{62976839-0C58-46A9-AB3A-AF4DB5BE4FF1}">
      <dgm:prSet/>
      <dgm:spPr/>
      <dgm:t>
        <a:bodyPr/>
        <a:lstStyle/>
        <a:p>
          <a:endParaRPr lang="en-US"/>
        </a:p>
      </dgm:t>
    </dgm:pt>
    <dgm:pt modelId="{81526339-A383-4F7D-A720-04C39C17698F}" type="sibTrans" cxnId="{62976839-0C58-46A9-AB3A-AF4DB5BE4FF1}">
      <dgm:prSet/>
      <dgm:spPr/>
      <dgm:t>
        <a:bodyPr/>
        <a:lstStyle/>
        <a:p>
          <a:endParaRPr lang="en-US"/>
        </a:p>
      </dgm:t>
    </dgm:pt>
    <dgm:pt modelId="{DBC0C347-A8F6-4B82-AF61-29E21577F39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অর্ধবায়বীয় 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615ABF-01F0-4B5F-BD6B-0057925141E9}" type="parTrans" cxnId="{B54572DC-595E-46A9-8FB3-34BA4AFBF9F1}">
      <dgm:prSet/>
      <dgm:spPr/>
      <dgm:t>
        <a:bodyPr/>
        <a:lstStyle/>
        <a:p>
          <a:endParaRPr lang="en-US"/>
        </a:p>
      </dgm:t>
    </dgm:pt>
    <dgm:pt modelId="{8A7FEC7E-9AB1-450F-B8CD-74DE4CD2BB4A}" type="sibTrans" cxnId="{B54572DC-595E-46A9-8FB3-34BA4AFBF9F1}">
      <dgm:prSet/>
      <dgm:spPr/>
      <dgm:t>
        <a:bodyPr/>
        <a:lstStyle/>
        <a:p>
          <a:endParaRPr lang="en-US"/>
        </a:p>
      </dgm:t>
    </dgm:pt>
    <dgm:pt modelId="{5C4E3D74-BA92-4E5C-9A73-9045CE98C150}">
      <dgm:prSet phldrT="[Text]" custT="1"/>
      <dgm:spPr/>
      <dgm:t>
        <a:bodyPr/>
        <a:lstStyle/>
        <a:p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বায়বীয় রুপান্তরিত কান্ড</a:t>
          </a:r>
          <a:endParaRPr lang="en-US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C5D60D-1894-4A94-897E-896BFF9F0E68}" type="parTrans" cxnId="{9B1831E0-1A82-4D43-BFA7-E13438A62DAE}">
      <dgm:prSet/>
      <dgm:spPr/>
      <dgm:t>
        <a:bodyPr/>
        <a:lstStyle/>
        <a:p>
          <a:endParaRPr lang="en-US"/>
        </a:p>
      </dgm:t>
    </dgm:pt>
    <dgm:pt modelId="{FAB65615-01B2-48FA-97BD-2F3AF0F25D79}" type="sibTrans" cxnId="{9B1831E0-1A82-4D43-BFA7-E13438A62DAE}">
      <dgm:prSet/>
      <dgm:spPr/>
      <dgm:t>
        <a:bodyPr/>
        <a:lstStyle/>
        <a:p>
          <a:endParaRPr lang="en-US"/>
        </a:p>
      </dgm:t>
    </dgm:pt>
    <dgm:pt modelId="{393F4D09-B160-4967-B8DD-CE6C0CD99460}" type="pres">
      <dgm:prSet presAssocID="{DC1A5D2E-9AC1-4C6A-8C12-E1F111100DE8}" presName="linearFlow" presStyleCnt="0">
        <dgm:presLayoutVars>
          <dgm:dir/>
          <dgm:resizeHandles val="exact"/>
        </dgm:presLayoutVars>
      </dgm:prSet>
      <dgm:spPr/>
    </dgm:pt>
    <dgm:pt modelId="{484DD237-A347-46C8-89F7-3103935E9409}" type="pres">
      <dgm:prSet presAssocID="{949801DB-D1ED-4FAD-977D-D970CB84BEF5}" presName="composite" presStyleCnt="0"/>
      <dgm:spPr/>
    </dgm:pt>
    <dgm:pt modelId="{C9BB6486-1720-4CCC-8DD7-E38D63247ABE}" type="pres">
      <dgm:prSet presAssocID="{949801DB-D1ED-4FAD-977D-D970CB84BEF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BB86D8B-DBB3-4D48-8419-42E926D8AE54}" type="pres">
      <dgm:prSet presAssocID="{949801DB-D1ED-4FAD-977D-D970CB84BEF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A6D78-1A1C-4BF4-8612-507BED6CA6BC}" type="pres">
      <dgm:prSet presAssocID="{81526339-A383-4F7D-A720-04C39C17698F}" presName="spacing" presStyleCnt="0"/>
      <dgm:spPr/>
    </dgm:pt>
    <dgm:pt modelId="{3102201A-08B2-4BA5-823E-A3E24699599D}" type="pres">
      <dgm:prSet presAssocID="{DBC0C347-A8F6-4B82-AF61-29E21577F396}" presName="composite" presStyleCnt="0"/>
      <dgm:spPr/>
    </dgm:pt>
    <dgm:pt modelId="{EE61F8BB-0C1A-4387-AFE0-E36A57420128}" type="pres">
      <dgm:prSet presAssocID="{DBC0C347-A8F6-4B82-AF61-29E21577F39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12C34BC-1473-467C-997F-A1355D192ED2}" type="pres">
      <dgm:prSet presAssocID="{DBC0C347-A8F6-4B82-AF61-29E21577F39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E81B6-BE89-4744-8FF5-F3CE1587D4CA}" type="pres">
      <dgm:prSet presAssocID="{8A7FEC7E-9AB1-450F-B8CD-74DE4CD2BB4A}" presName="spacing" presStyleCnt="0"/>
      <dgm:spPr/>
    </dgm:pt>
    <dgm:pt modelId="{1300BDFD-9350-4C5B-86D7-3ADB63EC2837}" type="pres">
      <dgm:prSet presAssocID="{5C4E3D74-BA92-4E5C-9A73-9045CE98C150}" presName="composite" presStyleCnt="0"/>
      <dgm:spPr/>
    </dgm:pt>
    <dgm:pt modelId="{66E9A6B0-E3D7-48A5-BB73-70D524387F00}" type="pres">
      <dgm:prSet presAssocID="{5C4E3D74-BA92-4E5C-9A73-9045CE98C15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E7C1451-FC5A-4051-8CD2-67149671174A}" type="pres">
      <dgm:prSet presAssocID="{5C4E3D74-BA92-4E5C-9A73-9045CE98C15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B9F33-F46A-43AA-A1DA-F9931AF4649D}" type="presOf" srcId="{DC1A5D2E-9AC1-4C6A-8C12-E1F111100DE8}" destId="{393F4D09-B160-4967-B8DD-CE6C0CD99460}" srcOrd="0" destOrd="0" presId="urn:microsoft.com/office/officeart/2005/8/layout/vList3"/>
    <dgm:cxn modelId="{62976839-0C58-46A9-AB3A-AF4DB5BE4FF1}" srcId="{DC1A5D2E-9AC1-4C6A-8C12-E1F111100DE8}" destId="{949801DB-D1ED-4FAD-977D-D970CB84BEF5}" srcOrd="0" destOrd="0" parTransId="{C9D8DF97-13FC-4EE5-A5EE-3E0D9F5EF556}" sibTransId="{81526339-A383-4F7D-A720-04C39C17698F}"/>
    <dgm:cxn modelId="{9B1831E0-1A82-4D43-BFA7-E13438A62DAE}" srcId="{DC1A5D2E-9AC1-4C6A-8C12-E1F111100DE8}" destId="{5C4E3D74-BA92-4E5C-9A73-9045CE98C150}" srcOrd="2" destOrd="0" parTransId="{EEC5D60D-1894-4A94-897E-896BFF9F0E68}" sibTransId="{FAB65615-01B2-48FA-97BD-2F3AF0F25D79}"/>
    <dgm:cxn modelId="{C675AA63-63FE-409A-A2A4-120FA8DACE13}" type="presOf" srcId="{5C4E3D74-BA92-4E5C-9A73-9045CE98C150}" destId="{AE7C1451-FC5A-4051-8CD2-67149671174A}" srcOrd="0" destOrd="0" presId="urn:microsoft.com/office/officeart/2005/8/layout/vList3"/>
    <dgm:cxn modelId="{B54572DC-595E-46A9-8FB3-34BA4AFBF9F1}" srcId="{DC1A5D2E-9AC1-4C6A-8C12-E1F111100DE8}" destId="{DBC0C347-A8F6-4B82-AF61-29E21577F396}" srcOrd="1" destOrd="0" parTransId="{E2615ABF-01F0-4B5F-BD6B-0057925141E9}" sibTransId="{8A7FEC7E-9AB1-450F-B8CD-74DE4CD2BB4A}"/>
    <dgm:cxn modelId="{1A42FEBC-DF19-4E9E-86B7-5F1150E3A451}" type="presOf" srcId="{DBC0C347-A8F6-4B82-AF61-29E21577F396}" destId="{912C34BC-1473-467C-997F-A1355D192ED2}" srcOrd="0" destOrd="0" presId="urn:microsoft.com/office/officeart/2005/8/layout/vList3"/>
    <dgm:cxn modelId="{2BE9C63E-F5AF-4F29-B4EB-5F42CD2D9FE4}" type="presOf" srcId="{949801DB-D1ED-4FAD-977D-D970CB84BEF5}" destId="{2BB86D8B-DBB3-4D48-8419-42E926D8AE54}" srcOrd="0" destOrd="0" presId="urn:microsoft.com/office/officeart/2005/8/layout/vList3"/>
    <dgm:cxn modelId="{E1325229-84C2-473F-8EDE-EEE8F97EA944}" type="presParOf" srcId="{393F4D09-B160-4967-B8DD-CE6C0CD99460}" destId="{484DD237-A347-46C8-89F7-3103935E9409}" srcOrd="0" destOrd="0" presId="urn:microsoft.com/office/officeart/2005/8/layout/vList3"/>
    <dgm:cxn modelId="{00EA48E7-DE59-4CAB-9DD4-CD2EE490A97F}" type="presParOf" srcId="{484DD237-A347-46C8-89F7-3103935E9409}" destId="{C9BB6486-1720-4CCC-8DD7-E38D63247ABE}" srcOrd="0" destOrd="0" presId="urn:microsoft.com/office/officeart/2005/8/layout/vList3"/>
    <dgm:cxn modelId="{4B2C3827-978F-4A0D-8C18-C66868E45F0E}" type="presParOf" srcId="{484DD237-A347-46C8-89F7-3103935E9409}" destId="{2BB86D8B-DBB3-4D48-8419-42E926D8AE54}" srcOrd="1" destOrd="0" presId="urn:microsoft.com/office/officeart/2005/8/layout/vList3"/>
    <dgm:cxn modelId="{1CABEEE6-B6DA-427D-AAC0-A92FA6EB4FA4}" type="presParOf" srcId="{393F4D09-B160-4967-B8DD-CE6C0CD99460}" destId="{701A6D78-1A1C-4BF4-8612-507BED6CA6BC}" srcOrd="1" destOrd="0" presId="urn:microsoft.com/office/officeart/2005/8/layout/vList3"/>
    <dgm:cxn modelId="{C8CBEFDA-8873-4E36-95A6-6A87D093A7B9}" type="presParOf" srcId="{393F4D09-B160-4967-B8DD-CE6C0CD99460}" destId="{3102201A-08B2-4BA5-823E-A3E24699599D}" srcOrd="2" destOrd="0" presId="urn:microsoft.com/office/officeart/2005/8/layout/vList3"/>
    <dgm:cxn modelId="{035D950D-FCE2-497B-9DD6-8D41AB3DAD05}" type="presParOf" srcId="{3102201A-08B2-4BA5-823E-A3E24699599D}" destId="{EE61F8BB-0C1A-4387-AFE0-E36A57420128}" srcOrd="0" destOrd="0" presId="urn:microsoft.com/office/officeart/2005/8/layout/vList3"/>
    <dgm:cxn modelId="{5E0D744B-253A-416A-9EAC-5425AE04CB42}" type="presParOf" srcId="{3102201A-08B2-4BA5-823E-A3E24699599D}" destId="{912C34BC-1473-467C-997F-A1355D192ED2}" srcOrd="1" destOrd="0" presId="urn:microsoft.com/office/officeart/2005/8/layout/vList3"/>
    <dgm:cxn modelId="{9F1E5ABD-9C8E-4311-9C35-6EDA73D01C08}" type="presParOf" srcId="{393F4D09-B160-4967-B8DD-CE6C0CD99460}" destId="{AF3E81B6-BE89-4744-8FF5-F3CE1587D4CA}" srcOrd="3" destOrd="0" presId="urn:microsoft.com/office/officeart/2005/8/layout/vList3"/>
    <dgm:cxn modelId="{C647BD38-4917-4742-BD10-61AC2636D37E}" type="presParOf" srcId="{393F4D09-B160-4967-B8DD-CE6C0CD99460}" destId="{1300BDFD-9350-4C5B-86D7-3ADB63EC2837}" srcOrd="4" destOrd="0" presId="urn:microsoft.com/office/officeart/2005/8/layout/vList3"/>
    <dgm:cxn modelId="{1103EA85-5ED9-4DF1-B127-A88E9DC20DFE}" type="presParOf" srcId="{1300BDFD-9350-4C5B-86D7-3ADB63EC2837}" destId="{66E9A6B0-E3D7-48A5-BB73-70D524387F00}" srcOrd="0" destOrd="0" presId="urn:microsoft.com/office/officeart/2005/8/layout/vList3"/>
    <dgm:cxn modelId="{3EB38761-EBD9-4EAC-A9AD-08BC07AD78DB}" type="presParOf" srcId="{1300BDFD-9350-4C5B-86D7-3ADB63EC2837}" destId="{AE7C1451-FC5A-4051-8CD2-6714967117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AF262-2D35-4930-928F-A66B754EE9C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EF333-A4F5-46D0-9644-4F71A2CF12A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ভূ-নিম্নস্থ রুপান্তরিত কান্ড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5FDFD6-A383-403D-8333-B10330685D9F}" type="parTrans" cxnId="{A45733E6-A55C-4365-899E-8A8E6284A36A}">
      <dgm:prSet/>
      <dgm:spPr/>
      <dgm:t>
        <a:bodyPr/>
        <a:lstStyle/>
        <a:p>
          <a:endParaRPr lang="en-US"/>
        </a:p>
      </dgm:t>
    </dgm:pt>
    <dgm:pt modelId="{987CE909-34A5-4C48-8C32-7F7E819A2B60}" type="sibTrans" cxnId="{A45733E6-A55C-4365-899E-8A8E6284A36A}">
      <dgm:prSet/>
      <dgm:spPr/>
      <dgm:t>
        <a:bodyPr/>
        <a:lstStyle/>
        <a:p>
          <a:endParaRPr lang="en-US"/>
        </a:p>
      </dgm:t>
    </dgm:pt>
    <dgm:pt modelId="{0E0658C7-A610-4BC5-AABB-4E0D3BF13BB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টিউবার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8FAEF-F36A-4049-8CA3-A8935ADA311E}" type="parTrans" cxnId="{0E249CDD-0122-4E64-9C01-D14BE37F2A56}">
      <dgm:prSet/>
      <dgm:spPr/>
      <dgm:t>
        <a:bodyPr/>
        <a:lstStyle/>
        <a:p>
          <a:endParaRPr lang="en-US"/>
        </a:p>
      </dgm:t>
    </dgm:pt>
    <dgm:pt modelId="{4F99E859-9CA5-4E5C-92C8-CB2FE9A8B9A5}" type="sibTrans" cxnId="{0E249CDD-0122-4E64-9C01-D14BE37F2A56}">
      <dgm:prSet/>
      <dgm:spPr/>
      <dgm:t>
        <a:bodyPr/>
        <a:lstStyle/>
        <a:p>
          <a:endParaRPr lang="en-US"/>
        </a:p>
      </dgm:t>
    </dgm:pt>
    <dgm:pt modelId="{2CA1ABEE-EE38-44DF-9326-AF2684ADE30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রাইজোম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B6C53F-02A3-45BA-875A-120E499C56AF}" type="parTrans" cxnId="{AEA80219-D502-4457-A2E1-88120967A2BC}">
      <dgm:prSet/>
      <dgm:spPr/>
      <dgm:t>
        <a:bodyPr/>
        <a:lstStyle/>
        <a:p>
          <a:endParaRPr lang="en-US"/>
        </a:p>
      </dgm:t>
    </dgm:pt>
    <dgm:pt modelId="{20CB1364-A64B-4DA7-95A0-D9641596CDF8}" type="sibTrans" cxnId="{AEA80219-D502-4457-A2E1-88120967A2BC}">
      <dgm:prSet/>
      <dgm:spPr/>
      <dgm:t>
        <a:bodyPr/>
        <a:lstStyle/>
        <a:p>
          <a:endParaRPr lang="en-US"/>
        </a:p>
      </dgm:t>
    </dgm:pt>
    <dgm:pt modelId="{101F2B56-C155-426F-8B53-8C78C8A22150}">
      <dgm:prSet phldrT="[Text]"/>
      <dgm:spPr>
        <a:solidFill>
          <a:schemeClr val="accent3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D7FA1-0016-4156-BC61-AE7C04252C0E}" type="parTrans" cxnId="{C3A752EE-A6E2-4BCF-A618-AB7B2B5B30F0}">
      <dgm:prSet/>
      <dgm:spPr/>
      <dgm:t>
        <a:bodyPr/>
        <a:lstStyle/>
        <a:p>
          <a:endParaRPr lang="en-US"/>
        </a:p>
      </dgm:t>
    </dgm:pt>
    <dgm:pt modelId="{DE2EA2AB-5D53-446D-A440-851EAE161942}" type="sibTrans" cxnId="{C3A752EE-A6E2-4BCF-A618-AB7B2B5B30F0}">
      <dgm:prSet/>
      <dgm:spPr/>
      <dgm:t>
        <a:bodyPr/>
        <a:lstStyle/>
        <a:p>
          <a:endParaRPr lang="en-US"/>
        </a:p>
      </dgm:t>
    </dgm:pt>
    <dgm:pt modelId="{CF645CD6-ED35-4C43-8E6C-4FDD93D33CD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গুড়িকন্দ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7B3922-4E1D-4A8C-A328-EECE1CEF7975}" type="parTrans" cxnId="{FEE7F09C-E344-4059-92E6-3A9E934F9E6F}">
      <dgm:prSet/>
      <dgm:spPr/>
      <dgm:t>
        <a:bodyPr/>
        <a:lstStyle/>
        <a:p>
          <a:endParaRPr lang="en-US"/>
        </a:p>
      </dgm:t>
    </dgm:pt>
    <dgm:pt modelId="{550824AA-1BB7-4808-B2B7-49048705F555}" type="sibTrans" cxnId="{FEE7F09C-E344-4059-92E6-3A9E934F9E6F}">
      <dgm:prSet/>
      <dgm:spPr/>
      <dgm:t>
        <a:bodyPr/>
        <a:lstStyle/>
        <a:p>
          <a:endParaRPr lang="en-US"/>
        </a:p>
      </dgm:t>
    </dgm:pt>
    <dgm:pt modelId="{2BA5CFEB-C931-46AE-9930-B58B0080A22A}" type="pres">
      <dgm:prSet presAssocID="{09AAF262-2D35-4930-928F-A66B754EE9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B64E7-AC1D-4790-AA52-CF6B2BB4BA5C}" type="pres">
      <dgm:prSet presAssocID="{7F0EF333-A4F5-46D0-9644-4F71A2CF12A2}" presName="centerShape" presStyleLbl="node0" presStyleIdx="0" presStyleCnt="1"/>
      <dgm:spPr/>
      <dgm:t>
        <a:bodyPr/>
        <a:lstStyle/>
        <a:p>
          <a:endParaRPr lang="en-US"/>
        </a:p>
      </dgm:t>
    </dgm:pt>
    <dgm:pt modelId="{25737307-628E-4312-BAA5-CDA8593808DC}" type="pres">
      <dgm:prSet presAssocID="{D968FAEF-F36A-4049-8CA3-A8935ADA311E}" presName="Name9" presStyleLbl="parChTrans1D2" presStyleIdx="0" presStyleCnt="4"/>
      <dgm:spPr/>
      <dgm:t>
        <a:bodyPr/>
        <a:lstStyle/>
        <a:p>
          <a:endParaRPr lang="en-US"/>
        </a:p>
      </dgm:t>
    </dgm:pt>
    <dgm:pt modelId="{D8FEDAE5-C922-4A77-9291-0BD268BC6F54}" type="pres">
      <dgm:prSet presAssocID="{D968FAEF-F36A-4049-8CA3-A8935ADA311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9C6D190-D5AF-4C90-A929-7095D9155084}" type="pres">
      <dgm:prSet presAssocID="{0E0658C7-A610-4BC5-AABB-4E0D3BF13B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1986-F1F9-4F15-BC42-877D5D95D540}" type="pres">
      <dgm:prSet presAssocID="{41B6C53F-02A3-45BA-875A-120E499C56AF}" presName="Name9" presStyleLbl="parChTrans1D2" presStyleIdx="1" presStyleCnt="4"/>
      <dgm:spPr/>
      <dgm:t>
        <a:bodyPr/>
        <a:lstStyle/>
        <a:p>
          <a:endParaRPr lang="en-US"/>
        </a:p>
      </dgm:t>
    </dgm:pt>
    <dgm:pt modelId="{5F903876-D050-4004-9628-DFC791E564A9}" type="pres">
      <dgm:prSet presAssocID="{41B6C53F-02A3-45BA-875A-120E499C56A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9FDFAD3-C78E-4AA9-953F-0EB771D16E1C}" type="pres">
      <dgm:prSet presAssocID="{2CA1ABEE-EE38-44DF-9326-AF2684ADE3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4FE33-4AF1-470D-80C5-E6B6A9857FDF}" type="pres">
      <dgm:prSet presAssocID="{86FD7FA1-0016-4156-BC61-AE7C04252C0E}" presName="Name9" presStyleLbl="parChTrans1D2" presStyleIdx="2" presStyleCnt="4"/>
      <dgm:spPr/>
      <dgm:t>
        <a:bodyPr/>
        <a:lstStyle/>
        <a:p>
          <a:endParaRPr lang="en-US"/>
        </a:p>
      </dgm:t>
    </dgm:pt>
    <dgm:pt modelId="{3E5613EF-0FBC-41CC-B448-857264372289}" type="pres">
      <dgm:prSet presAssocID="{86FD7FA1-0016-4156-BC61-AE7C04252C0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ABBA375-48C4-4F39-9C3F-8513E6FE2603}" type="pres">
      <dgm:prSet presAssocID="{101F2B56-C155-426F-8B53-8C78C8A221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74298-61E2-4F11-81C5-6CEDAB0B8D1B}" type="pres">
      <dgm:prSet presAssocID="{BE7B3922-4E1D-4A8C-A328-EECE1CEF7975}" presName="Name9" presStyleLbl="parChTrans1D2" presStyleIdx="3" presStyleCnt="4"/>
      <dgm:spPr/>
      <dgm:t>
        <a:bodyPr/>
        <a:lstStyle/>
        <a:p>
          <a:endParaRPr lang="en-US"/>
        </a:p>
      </dgm:t>
    </dgm:pt>
    <dgm:pt modelId="{02741C1A-DAEA-43C7-8F2F-FB7A3369B61D}" type="pres">
      <dgm:prSet presAssocID="{BE7B3922-4E1D-4A8C-A328-EECE1CEF797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35ACFC0-A8AF-4E17-83C0-604265B259FB}" type="pres">
      <dgm:prSet presAssocID="{CF645CD6-ED35-4C43-8E6C-4FDD93D33C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D226A-0F1C-40C3-9F88-215D02C39E7E}" type="presOf" srcId="{41B6C53F-02A3-45BA-875A-120E499C56AF}" destId="{5F903876-D050-4004-9628-DFC791E564A9}" srcOrd="1" destOrd="0" presId="urn:microsoft.com/office/officeart/2005/8/layout/radial1"/>
    <dgm:cxn modelId="{493664E5-367D-47D8-A12D-E892CE9A01E1}" type="presOf" srcId="{D968FAEF-F36A-4049-8CA3-A8935ADA311E}" destId="{D8FEDAE5-C922-4A77-9291-0BD268BC6F54}" srcOrd="1" destOrd="0" presId="urn:microsoft.com/office/officeart/2005/8/layout/radial1"/>
    <dgm:cxn modelId="{23E8F161-7B53-4657-AEA1-943E41D804B4}" type="presOf" srcId="{41B6C53F-02A3-45BA-875A-120E499C56AF}" destId="{C31A1986-F1F9-4F15-BC42-877D5D95D540}" srcOrd="0" destOrd="0" presId="urn:microsoft.com/office/officeart/2005/8/layout/radial1"/>
    <dgm:cxn modelId="{27FF91BF-F8FF-4262-B36E-D526D9CD870F}" type="presOf" srcId="{BE7B3922-4E1D-4A8C-A328-EECE1CEF7975}" destId="{02741C1A-DAEA-43C7-8F2F-FB7A3369B61D}" srcOrd="1" destOrd="0" presId="urn:microsoft.com/office/officeart/2005/8/layout/radial1"/>
    <dgm:cxn modelId="{507A55A1-3753-4D89-B524-2B2A78618445}" type="presOf" srcId="{09AAF262-2D35-4930-928F-A66B754EE9C5}" destId="{2BA5CFEB-C931-46AE-9930-B58B0080A22A}" srcOrd="0" destOrd="0" presId="urn:microsoft.com/office/officeart/2005/8/layout/radial1"/>
    <dgm:cxn modelId="{D5A214D3-82AC-41CE-AA03-06BA13B424AB}" type="presOf" srcId="{7F0EF333-A4F5-46D0-9644-4F71A2CF12A2}" destId="{770B64E7-AC1D-4790-AA52-CF6B2BB4BA5C}" srcOrd="0" destOrd="0" presId="urn:microsoft.com/office/officeart/2005/8/layout/radial1"/>
    <dgm:cxn modelId="{0E8A507E-6873-4305-AC0E-13C9418A21EB}" type="presOf" srcId="{D968FAEF-F36A-4049-8CA3-A8935ADA311E}" destId="{25737307-628E-4312-BAA5-CDA8593808DC}" srcOrd="0" destOrd="0" presId="urn:microsoft.com/office/officeart/2005/8/layout/radial1"/>
    <dgm:cxn modelId="{EE8D0E62-1642-478D-9500-A3FB50618922}" type="presOf" srcId="{CF645CD6-ED35-4C43-8E6C-4FDD93D33CDE}" destId="{535ACFC0-A8AF-4E17-83C0-604265B259FB}" srcOrd="0" destOrd="0" presId="urn:microsoft.com/office/officeart/2005/8/layout/radial1"/>
    <dgm:cxn modelId="{7CDBDBBF-780F-4A6E-B7D8-ACFE7E1FCA9F}" type="presOf" srcId="{101F2B56-C155-426F-8B53-8C78C8A22150}" destId="{CABBA375-48C4-4F39-9C3F-8513E6FE2603}" srcOrd="0" destOrd="0" presId="urn:microsoft.com/office/officeart/2005/8/layout/radial1"/>
    <dgm:cxn modelId="{A45733E6-A55C-4365-899E-8A8E6284A36A}" srcId="{09AAF262-2D35-4930-928F-A66B754EE9C5}" destId="{7F0EF333-A4F5-46D0-9644-4F71A2CF12A2}" srcOrd="0" destOrd="0" parTransId="{E55FDFD6-A383-403D-8333-B10330685D9F}" sibTransId="{987CE909-34A5-4C48-8C32-7F7E819A2B60}"/>
    <dgm:cxn modelId="{190D5B62-C849-407D-859E-67E79E03D4DA}" type="presOf" srcId="{2CA1ABEE-EE38-44DF-9326-AF2684ADE30B}" destId="{B9FDFAD3-C78E-4AA9-953F-0EB771D16E1C}" srcOrd="0" destOrd="0" presId="urn:microsoft.com/office/officeart/2005/8/layout/radial1"/>
    <dgm:cxn modelId="{0E249CDD-0122-4E64-9C01-D14BE37F2A56}" srcId="{7F0EF333-A4F5-46D0-9644-4F71A2CF12A2}" destId="{0E0658C7-A610-4BC5-AABB-4E0D3BF13BB1}" srcOrd="0" destOrd="0" parTransId="{D968FAEF-F36A-4049-8CA3-A8935ADA311E}" sibTransId="{4F99E859-9CA5-4E5C-92C8-CB2FE9A8B9A5}"/>
    <dgm:cxn modelId="{5DF78154-6AA8-4522-93EC-D3357C185857}" type="presOf" srcId="{86FD7FA1-0016-4156-BC61-AE7C04252C0E}" destId="{3E5613EF-0FBC-41CC-B448-857264372289}" srcOrd="1" destOrd="0" presId="urn:microsoft.com/office/officeart/2005/8/layout/radial1"/>
    <dgm:cxn modelId="{102561C9-4E2B-4158-9BD1-50D6B37833B4}" type="presOf" srcId="{BE7B3922-4E1D-4A8C-A328-EECE1CEF7975}" destId="{53A74298-61E2-4F11-81C5-6CEDAB0B8D1B}" srcOrd="0" destOrd="0" presId="urn:microsoft.com/office/officeart/2005/8/layout/radial1"/>
    <dgm:cxn modelId="{FEE7F09C-E344-4059-92E6-3A9E934F9E6F}" srcId="{7F0EF333-A4F5-46D0-9644-4F71A2CF12A2}" destId="{CF645CD6-ED35-4C43-8E6C-4FDD93D33CDE}" srcOrd="3" destOrd="0" parTransId="{BE7B3922-4E1D-4A8C-A328-EECE1CEF7975}" sibTransId="{550824AA-1BB7-4808-B2B7-49048705F555}"/>
    <dgm:cxn modelId="{AEA80219-D502-4457-A2E1-88120967A2BC}" srcId="{7F0EF333-A4F5-46D0-9644-4F71A2CF12A2}" destId="{2CA1ABEE-EE38-44DF-9326-AF2684ADE30B}" srcOrd="1" destOrd="0" parTransId="{41B6C53F-02A3-45BA-875A-120E499C56AF}" sibTransId="{20CB1364-A64B-4DA7-95A0-D9641596CDF8}"/>
    <dgm:cxn modelId="{205FD3F8-CD2C-4494-9F77-A49E04890157}" type="presOf" srcId="{86FD7FA1-0016-4156-BC61-AE7C04252C0E}" destId="{5CB4FE33-4AF1-470D-80C5-E6B6A9857FDF}" srcOrd="0" destOrd="0" presId="urn:microsoft.com/office/officeart/2005/8/layout/radial1"/>
    <dgm:cxn modelId="{820DB438-5E4F-402E-94D7-2567B6725872}" type="presOf" srcId="{0E0658C7-A610-4BC5-AABB-4E0D3BF13BB1}" destId="{39C6D190-D5AF-4C90-A929-7095D9155084}" srcOrd="0" destOrd="0" presId="urn:microsoft.com/office/officeart/2005/8/layout/radial1"/>
    <dgm:cxn modelId="{C3A752EE-A6E2-4BCF-A618-AB7B2B5B30F0}" srcId="{7F0EF333-A4F5-46D0-9644-4F71A2CF12A2}" destId="{101F2B56-C155-426F-8B53-8C78C8A22150}" srcOrd="2" destOrd="0" parTransId="{86FD7FA1-0016-4156-BC61-AE7C04252C0E}" sibTransId="{DE2EA2AB-5D53-446D-A440-851EAE161942}"/>
    <dgm:cxn modelId="{2080593B-14EF-43B7-8F7A-7947CFB4B445}" type="presParOf" srcId="{2BA5CFEB-C931-46AE-9930-B58B0080A22A}" destId="{770B64E7-AC1D-4790-AA52-CF6B2BB4BA5C}" srcOrd="0" destOrd="0" presId="urn:microsoft.com/office/officeart/2005/8/layout/radial1"/>
    <dgm:cxn modelId="{E34710AE-DA04-49E1-974A-C8DF60B81600}" type="presParOf" srcId="{2BA5CFEB-C931-46AE-9930-B58B0080A22A}" destId="{25737307-628E-4312-BAA5-CDA8593808DC}" srcOrd="1" destOrd="0" presId="urn:microsoft.com/office/officeart/2005/8/layout/radial1"/>
    <dgm:cxn modelId="{4E54D78B-39CF-4592-A762-CEBFEB1D8C52}" type="presParOf" srcId="{25737307-628E-4312-BAA5-CDA8593808DC}" destId="{D8FEDAE5-C922-4A77-9291-0BD268BC6F54}" srcOrd="0" destOrd="0" presId="urn:microsoft.com/office/officeart/2005/8/layout/radial1"/>
    <dgm:cxn modelId="{38523261-0839-42B9-AFA4-1341E91DD6DF}" type="presParOf" srcId="{2BA5CFEB-C931-46AE-9930-B58B0080A22A}" destId="{39C6D190-D5AF-4C90-A929-7095D9155084}" srcOrd="2" destOrd="0" presId="urn:microsoft.com/office/officeart/2005/8/layout/radial1"/>
    <dgm:cxn modelId="{6420FAAD-AE6E-4084-B0FD-F5C5149B157E}" type="presParOf" srcId="{2BA5CFEB-C931-46AE-9930-B58B0080A22A}" destId="{C31A1986-F1F9-4F15-BC42-877D5D95D540}" srcOrd="3" destOrd="0" presId="urn:microsoft.com/office/officeart/2005/8/layout/radial1"/>
    <dgm:cxn modelId="{F32D4228-9E0C-48FE-B968-0937196D1208}" type="presParOf" srcId="{C31A1986-F1F9-4F15-BC42-877D5D95D540}" destId="{5F903876-D050-4004-9628-DFC791E564A9}" srcOrd="0" destOrd="0" presId="urn:microsoft.com/office/officeart/2005/8/layout/radial1"/>
    <dgm:cxn modelId="{55BC4E5B-0F50-4501-9DD8-EAE35EF6D02C}" type="presParOf" srcId="{2BA5CFEB-C931-46AE-9930-B58B0080A22A}" destId="{B9FDFAD3-C78E-4AA9-953F-0EB771D16E1C}" srcOrd="4" destOrd="0" presId="urn:microsoft.com/office/officeart/2005/8/layout/radial1"/>
    <dgm:cxn modelId="{0DD7490B-FC7F-4935-B879-8340630FA427}" type="presParOf" srcId="{2BA5CFEB-C931-46AE-9930-B58B0080A22A}" destId="{5CB4FE33-4AF1-470D-80C5-E6B6A9857FDF}" srcOrd="5" destOrd="0" presId="urn:microsoft.com/office/officeart/2005/8/layout/radial1"/>
    <dgm:cxn modelId="{8AA441F3-C18F-42AA-8DC3-28BAF220FD1C}" type="presParOf" srcId="{5CB4FE33-4AF1-470D-80C5-E6B6A9857FDF}" destId="{3E5613EF-0FBC-41CC-B448-857264372289}" srcOrd="0" destOrd="0" presId="urn:microsoft.com/office/officeart/2005/8/layout/radial1"/>
    <dgm:cxn modelId="{F6C4DF84-77E1-43FE-913C-8929CE787D61}" type="presParOf" srcId="{2BA5CFEB-C931-46AE-9930-B58B0080A22A}" destId="{CABBA375-48C4-4F39-9C3F-8513E6FE2603}" srcOrd="6" destOrd="0" presId="urn:microsoft.com/office/officeart/2005/8/layout/radial1"/>
    <dgm:cxn modelId="{5F0C1767-44D6-4DD7-AFD4-2E63ED35583B}" type="presParOf" srcId="{2BA5CFEB-C931-46AE-9930-B58B0080A22A}" destId="{53A74298-61E2-4F11-81C5-6CEDAB0B8D1B}" srcOrd="7" destOrd="0" presId="urn:microsoft.com/office/officeart/2005/8/layout/radial1"/>
    <dgm:cxn modelId="{081B9C34-2DC3-4446-B07D-2988DE782033}" type="presParOf" srcId="{53A74298-61E2-4F11-81C5-6CEDAB0B8D1B}" destId="{02741C1A-DAEA-43C7-8F2F-FB7A3369B61D}" srcOrd="0" destOrd="0" presId="urn:microsoft.com/office/officeart/2005/8/layout/radial1"/>
    <dgm:cxn modelId="{213DEF3F-A9C4-49AF-BEFF-3EB17FB82E9A}" type="presParOf" srcId="{2BA5CFEB-C931-46AE-9930-B58B0080A22A}" destId="{535ACFC0-A8AF-4E17-83C0-604265B259F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86D8B-DBB3-4D48-8419-42E926D8AE54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75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ভূনিম্নস্থ রুপান্তরিত কান্ড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585466" y="1895"/>
        <a:ext cx="3771647" cy="1128772"/>
      </dsp:txXfrm>
    </dsp:sp>
    <dsp:sp modelId="{C9BB6486-1720-4CCC-8DD7-E38D63247ABE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2C34BC-1473-467C-997F-A1355D192ED2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757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অর্ধবায়বীয় 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585466" y="1467613"/>
        <a:ext cx="3771647" cy="1128772"/>
      </dsp:txXfrm>
    </dsp:sp>
    <dsp:sp modelId="{EE61F8BB-0C1A-4387-AFE0-E36A57420128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7C1451-FC5A-4051-8CD2-67149671174A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7757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বায়বীয় রুপান্তরিত কান্ড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585466" y="2933332"/>
        <a:ext cx="3771647" cy="1128772"/>
      </dsp:txXfrm>
    </dsp:sp>
    <dsp:sp modelId="{66E9A6B0-E3D7-48A5-BB73-70D524387F00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B64E7-AC1D-4790-AA52-CF6B2BB4BA5C}">
      <dsp:nvSpPr>
        <dsp:cNvPr id="0" name=""/>
        <dsp:cNvSpPr/>
      </dsp:nvSpPr>
      <dsp:spPr>
        <a:xfrm>
          <a:off x="4373279" y="2125379"/>
          <a:ext cx="1616640" cy="1616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ভূ-নিম্নস্থ রুপান্তরিত কান্ড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0030" y="2362130"/>
        <a:ext cx="1143138" cy="1143138"/>
      </dsp:txXfrm>
    </dsp:sp>
    <dsp:sp modelId="{25737307-628E-4312-BAA5-CDA8593808DC}">
      <dsp:nvSpPr>
        <dsp:cNvPr id="0" name=""/>
        <dsp:cNvSpPr/>
      </dsp:nvSpPr>
      <dsp:spPr>
        <a:xfrm rot="16200000">
          <a:off x="4937808" y="1867548"/>
          <a:ext cx="48758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87582" y="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9410" y="1869399"/>
        <a:ext cx="24379" cy="24379"/>
      </dsp:txXfrm>
    </dsp:sp>
    <dsp:sp modelId="{39C6D190-D5AF-4C90-A929-7095D9155084}">
      <dsp:nvSpPr>
        <dsp:cNvPr id="0" name=""/>
        <dsp:cNvSpPr/>
      </dsp:nvSpPr>
      <dsp:spPr>
        <a:xfrm>
          <a:off x="4373279" y="21156"/>
          <a:ext cx="1616640" cy="161664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টিউবার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0030" y="257907"/>
        <a:ext cx="1143138" cy="1143138"/>
      </dsp:txXfrm>
    </dsp:sp>
    <dsp:sp modelId="{C31A1986-F1F9-4F15-BC42-877D5D95D540}">
      <dsp:nvSpPr>
        <dsp:cNvPr id="0" name=""/>
        <dsp:cNvSpPr/>
      </dsp:nvSpPr>
      <dsp:spPr>
        <a:xfrm>
          <a:off x="5989920" y="2919660"/>
          <a:ext cx="48758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87582" y="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21521" y="2921510"/>
        <a:ext cx="24379" cy="24379"/>
      </dsp:txXfrm>
    </dsp:sp>
    <dsp:sp modelId="{B9FDFAD3-C78E-4AA9-953F-0EB771D16E1C}">
      <dsp:nvSpPr>
        <dsp:cNvPr id="0" name=""/>
        <dsp:cNvSpPr/>
      </dsp:nvSpPr>
      <dsp:spPr>
        <a:xfrm>
          <a:off x="6477502" y="2125379"/>
          <a:ext cx="1616640" cy="161664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রাইজোম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14253" y="2362130"/>
        <a:ext cx="1143138" cy="1143138"/>
      </dsp:txXfrm>
    </dsp:sp>
    <dsp:sp modelId="{5CB4FE33-4AF1-470D-80C5-E6B6A9857FDF}">
      <dsp:nvSpPr>
        <dsp:cNvPr id="0" name=""/>
        <dsp:cNvSpPr/>
      </dsp:nvSpPr>
      <dsp:spPr>
        <a:xfrm rot="5400000">
          <a:off x="4937808" y="3971771"/>
          <a:ext cx="48758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87582" y="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9410" y="3973621"/>
        <a:ext cx="24379" cy="24379"/>
      </dsp:txXfrm>
    </dsp:sp>
    <dsp:sp modelId="{CABBA375-48C4-4F39-9C3F-8513E6FE2603}">
      <dsp:nvSpPr>
        <dsp:cNvPr id="0" name=""/>
        <dsp:cNvSpPr/>
      </dsp:nvSpPr>
      <dsp:spPr>
        <a:xfrm>
          <a:off x="4373279" y="4229602"/>
          <a:ext cx="1616640" cy="161664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কন্দ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0030" y="4466353"/>
        <a:ext cx="1143138" cy="1143138"/>
      </dsp:txXfrm>
    </dsp:sp>
    <dsp:sp modelId="{53A74298-61E2-4F11-81C5-6CEDAB0B8D1B}">
      <dsp:nvSpPr>
        <dsp:cNvPr id="0" name=""/>
        <dsp:cNvSpPr/>
      </dsp:nvSpPr>
      <dsp:spPr>
        <a:xfrm rot="10800000">
          <a:off x="3885697" y="2919660"/>
          <a:ext cx="487582" cy="28079"/>
        </a:xfrm>
        <a:custGeom>
          <a:avLst/>
          <a:gdLst/>
          <a:ahLst/>
          <a:cxnLst/>
          <a:rect l="0" t="0" r="0" b="0"/>
          <a:pathLst>
            <a:path>
              <a:moveTo>
                <a:pt x="0" y="14039"/>
              </a:moveTo>
              <a:lnTo>
                <a:pt x="487582" y="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17299" y="2921510"/>
        <a:ext cx="24379" cy="24379"/>
      </dsp:txXfrm>
    </dsp:sp>
    <dsp:sp modelId="{535ACFC0-A8AF-4E17-83C0-604265B259FB}">
      <dsp:nvSpPr>
        <dsp:cNvPr id="0" name=""/>
        <dsp:cNvSpPr/>
      </dsp:nvSpPr>
      <dsp:spPr>
        <a:xfrm>
          <a:off x="2269056" y="2125379"/>
          <a:ext cx="1616640" cy="161664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গুড়িকন্দ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5807" y="2362130"/>
        <a:ext cx="1143138" cy="114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1DE1-A7CB-4285-82E4-B5057FE1D0C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EEE1-D5FB-4B97-855D-B141873F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বাড়ির কাজটি খাতায় তুলে নিবে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কান্ডের বিভিন্ন অংশ সনাক্তকরণে শিক্ষক শিক্ষার্থীদের সহায়তা করবেন ।  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6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-২৫মি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।স্লাইড দেখিয়ে প্রশ্নোত্তরের মাধ্যমে পাঠে অগ্রসর হতে হবে 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কান্ডের বিভিন্ন অংশ সনাক্তকরণে শিক্ষক শিক্ষার্থীদের সহায়তা করবেন ।  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6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চিত্রের পাশাপাশি বাস্তব নমুনা দেখাবেন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। এ স্লাইডে ভিডিওটি শিক্ষার্থীরা দেখে কান্ডগুলো সনাক্ত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শিক্ষার্থীদের কাজ করার সর্বমোট সময় ৩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।কাজ শেষে উপস্থাপন ১০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।প্রত্যেক দলের দলনেতা ব্ল্যাকবোর্ডে তাদের নির্ধারিত কাজের প্রধান প্রধান অংশ বোর্ডে লিখবে । 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/>
              <a:t>শিক্ষক</a:t>
            </a:r>
            <a:r>
              <a:rPr lang="bn-BD" baseline="0" dirty="0"/>
              <a:t> প্রয়োজনবোধে আরো ছোট ছোট প্রশ্ন করতে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9943F9-BCD9-4060-8C74-0172CDDFD608}" type="datetime1">
              <a:rPr lang="ru-RU" smtClean="0"/>
              <a:t>02.01.2020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679DA-F274-481B-B46E-5236A66B51F5}" type="datetime1">
              <a:rPr lang="ru-RU" smtClean="0"/>
              <a:t>02.01.2020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133397-D177-43C6-A976-7905EF7A3769}" type="datetime1">
              <a:rPr lang="ru-RU" smtClean="0"/>
              <a:t>02.01.2020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DACDA3-AA62-405A-B717-3F12C09E099C}" type="datetime1">
              <a:rPr lang="ru-RU" smtClean="0"/>
              <a:t>02.01.2020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FCFB8-B97C-45BD-A23F-3161D9BDED09}" type="datetime1">
              <a:rPr lang="ru-RU" smtClean="0"/>
              <a:t>02.01.2020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A4EE17-460C-4813-B73B-0926E37F523F}" type="datetime1">
              <a:rPr lang="ru-RU" smtClean="0"/>
              <a:t>02.01.2020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36D02-5893-43FE-B63A-A98DC3EF86E4}" type="datetime1">
              <a:rPr lang="ru-RU" smtClean="0"/>
              <a:t>02.01.2020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3867F7-8B9B-4B25-A5F2-7FBB2589826E}" type="datetime1">
              <a:rPr lang="ru-RU" smtClean="0"/>
              <a:t>02.01.2020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27B575-DEDF-4BBD-A40D-E70B5FBC83A9}" type="datetime1">
              <a:rPr lang="ru-RU" smtClean="0"/>
              <a:t>02.01.2020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C950F-E1E4-4134-BFB7-1BF1153E0FE5}" type="datetime1">
              <a:rPr lang="ru-RU" smtClean="0"/>
              <a:t>02.01.2020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B57A7-466A-480A-962D-2EAFD9BA2A1B}" type="datetime1">
              <a:rPr lang="ru-RU" smtClean="0"/>
              <a:t>02.01.2020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nusratsopna79@gmail.com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33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10" Type="http://schemas.openxmlformats.org/officeDocument/2006/relationships/image" Target="../media/image17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02.01.2020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34300" cy="4419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270500" y="4549375"/>
            <a:ext cx="464457" cy="230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152400"/>
            <a:ext cx="6248400" cy="14097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015093"/>
              </p:ext>
            </p:extLst>
          </p:nvPr>
        </p:nvGraphicFramePr>
        <p:xfrm>
          <a:off x="-685800" y="838200"/>
          <a:ext cx="10363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28600"/>
            <a:ext cx="7139214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ভূনিম্নস্থ কান্ডের প্রকারভেদ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B192-C97E-4D49-B12F-248A1FF38F1B}" type="datetime1">
              <a:rPr lang="ru-RU" smtClean="0"/>
              <a:t>02.01.2020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B64E7-AC1D-4790-AA52-CF6B2BB4B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70B64E7-AC1D-4790-AA52-CF6B2BB4B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37307-628E-4312-BAA5-CDA85938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5737307-628E-4312-BAA5-CDA859380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6D190-D5AF-4C90-A929-7095D915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9C6D190-D5AF-4C90-A929-7095D9155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A1986-F1F9-4F15-BC42-877D5D95D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31A1986-F1F9-4F15-BC42-877D5D95D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FDFAD3-C78E-4AA9-953F-0EB771D16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9FDFAD3-C78E-4AA9-953F-0EB771D16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4FE33-4AF1-470D-80C5-E6B6A9857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CB4FE33-4AF1-470D-80C5-E6B6A9857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BA375-48C4-4F39-9C3F-8513E6FE2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ABBA375-48C4-4F39-9C3F-8513E6FE2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74298-61E2-4F11-81C5-6CEDAB0B8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3A74298-61E2-4F11-81C5-6CEDAB0B8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ACFC0-A8AF-4E17-83C0-604265B25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35ACFC0-A8AF-4E17-83C0-604265B25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71" y="1570264"/>
            <a:ext cx="3048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171" y="438933"/>
            <a:ext cx="405832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টিউবার/ স্ফীত কন্দ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5255447"/>
            <a:ext cx="60814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সঞ্চয়ের ফলে  আকার 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গোলাকার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ডিম্বাকার  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28194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3144"/>
            <a:ext cx="4610100" cy="3111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94109" y="503994"/>
            <a:ext cx="579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কান্ডের আকার কেমন ?কেন এই আকার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60246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চোখ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602334"/>
            <a:ext cx="98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অংকুর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53426" y="3810000"/>
            <a:ext cx="65677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4" y="1552667"/>
            <a:ext cx="3719512" cy="30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28984" y="286034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927" y="298718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784" y="39662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6926" y="431245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084" y="3091180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0017" y="566410"/>
            <a:ext cx="60105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কান্ডটি মাটির নীচে কীভাবে অবস্থান করছে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0654" y="5255447"/>
            <a:ext cx="3810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খাদ্য সঞ্চয় করে 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সমান্তরাল ভাবে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5271" y="41970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অস্থানিক মূল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1" y="544639"/>
            <a:ext cx="70339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 সাধারণ কান্ডের কোন কোন অংশ আছে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4027" y="348348"/>
            <a:ext cx="28138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453406"/>
            <a:ext cx="5210175" cy="32214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116147" y="489478"/>
            <a:ext cx="33763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 দেখতে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4110" y="5285751"/>
            <a:ext cx="437152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খুবই ক্ষুদ্র , গোলাকার, উত্তল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1484" y="1934901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শুকনো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0720" y="2363493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রসালো শল্কপত্র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8825" y="3674684"/>
            <a:ext cx="71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0720" y="3352790"/>
            <a:ext cx="142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7982" y="4074794"/>
            <a:ext cx="173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গুচ্ছ  মুল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9115" y="2817441"/>
            <a:ext cx="1393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stCxn id="33" idx="1"/>
          </p:cNvCxnSpPr>
          <p:nvPr/>
        </p:nvCxnSpPr>
        <p:spPr>
          <a:xfrm flipH="1">
            <a:off x="5959927" y="3552845"/>
            <a:ext cx="1320793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35" idx="1"/>
          </p:cNvCxnSpPr>
          <p:nvPr/>
        </p:nvCxnSpPr>
        <p:spPr>
          <a:xfrm flipH="1">
            <a:off x="5410200" y="3017496"/>
            <a:ext cx="1928915" cy="535349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</p:cNvCxnSpPr>
          <p:nvPr/>
        </p:nvCxnSpPr>
        <p:spPr>
          <a:xfrm flipH="1">
            <a:off x="5624284" y="3874739"/>
            <a:ext cx="1814541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10200" y="4265839"/>
            <a:ext cx="187052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62384" y="2498006"/>
            <a:ext cx="1928916" cy="36234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1"/>
          </p:cNvCxnSpPr>
          <p:nvPr/>
        </p:nvCxnSpPr>
        <p:spPr>
          <a:xfrm flipH="1">
            <a:off x="5662384" y="2134956"/>
            <a:ext cx="1659100" cy="228537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067"/>
          <p:cNvSpPr txBox="1"/>
          <p:nvPr/>
        </p:nvSpPr>
        <p:spPr>
          <a:xfrm>
            <a:off x="3929797" y="470958"/>
            <a:ext cx="15819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বাল্ব/কন্দ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0" y="1570264"/>
            <a:ext cx="4849363" cy="3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876876" y="566410"/>
            <a:ext cx="529317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কান্ডের আকৃতি ও অবস্থান কেমন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TextBox 2049"/>
          <p:cNvSpPr txBox="1"/>
          <p:nvPr/>
        </p:nvSpPr>
        <p:spPr>
          <a:xfrm>
            <a:off x="1876875" y="5285751"/>
            <a:ext cx="43715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878708" y="438933"/>
            <a:ext cx="27455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গুড়িকন্দ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97905"/>
              </p:ext>
            </p:extLst>
          </p:nvPr>
        </p:nvGraphicFramePr>
        <p:xfrm>
          <a:off x="4357688" y="3181350"/>
          <a:ext cx="428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Packager Shell Object" showAsIcon="1" r:id="rId9" imgW="428040" imgH="491040" progId="Package">
                  <p:embed/>
                </p:oleObj>
              </mc:Choice>
              <mc:Fallback>
                <p:oleObj name="Packager Shell Object" showAsIcon="1" r:id="rId9" imgW="4280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7688" y="3181350"/>
                        <a:ext cx="42862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01145" y="4173956"/>
            <a:ext cx="17417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এবার 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3" name="Date Placeholder 20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3700-22A5-4ACB-9BC9-7BC93599132F}" type="datetime1">
              <a:rPr lang="ru-RU" smtClean="0"/>
              <a:t>02.01.2020</a:t>
            </a:fld>
            <a:endParaRPr lang="en-US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" name="Frame 4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/>
      <p:bldP spid="8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17" grpId="0" animBg="1"/>
      <p:bldP spid="17" grpId="1" animBg="1"/>
      <p:bldP spid="19" grpId="0" animBg="1"/>
      <p:bldP spid="19" grpId="1" animBg="1"/>
      <p:bldP spid="19" grpId="2" animBg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068" grpId="0" animBg="1"/>
      <p:bldP spid="2068" grpId="1" animBg="1"/>
      <p:bldP spid="2048" grpId="0" animBg="1"/>
      <p:bldP spid="2048" grpId="1" animBg="1"/>
      <p:bldP spid="2050" grpId="0" animBg="1"/>
      <p:bldP spid="2050" grpId="1" animBg="1"/>
      <p:bldP spid="2051" grpId="0" animBg="1"/>
      <p:bldP spid="2051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02.01.2020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533400"/>
            <a:ext cx="3810000" cy="137585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676400"/>
            <a:ext cx="381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742" y="4343400"/>
            <a:ext cx="8505968" cy="1122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রাইজোমের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457200"/>
            <a:ext cx="286294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838200"/>
            <a:ext cx="4191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3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+ উপস্থাপন ১০ মি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676400" y="4648200"/>
            <a:ext cx="11963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প্রকার রূপান্তরিত কান্ডের একটি করে চিত্র অংকন কর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6F15-8AD3-447C-BB5C-9A5603915ABE}" type="datetime1">
              <a:rPr lang="ru-RU" smtClean="0"/>
              <a:t>02.01.2020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04800"/>
            <a:ext cx="338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3" y="1219200"/>
            <a:ext cx="460750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49221" y="5029200"/>
            <a:ext cx="28414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অফসেট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374" y="5059978"/>
            <a:ext cx="25358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গুড়িকন্দ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03255"/>
            <a:ext cx="256412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রাইজোম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110" y="5708164"/>
            <a:ext cx="269809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টিউবার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179930"/>
            <a:ext cx="46018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কান্ডটি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08" y="5701753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19E-FEE4-4DD1-AE1E-9C575DDA6410}" type="datetime1">
              <a:rPr lang="ru-RU" smtClean="0"/>
              <a:t>02.01.2020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02.01.2020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REN\Pictures\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30" y="304800"/>
            <a:ext cx="6191250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6686" y="3429000"/>
            <a:ext cx="6313714" cy="2274255"/>
            <a:chOff x="696686" y="3429000"/>
            <a:chExt cx="6313714" cy="2274255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762000" y="3429000"/>
              <a:ext cx="44250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চিত্রের কান্ডটি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--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686" y="4267200"/>
              <a:ext cx="2579914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অফসেট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5387" y="4267200"/>
              <a:ext cx="2579914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গুড়িকন্দ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5180035"/>
              <a:ext cx="274320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রাইজোম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0486" y="5059978"/>
              <a:ext cx="2579914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ঘ.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কন্দ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6238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4692" y="355002"/>
            <a:ext cx="8552376" cy="5988174"/>
            <a:chOff x="379025" y="407773"/>
            <a:chExt cx="7599677" cy="5988174"/>
          </a:xfrm>
          <a:noFill/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07773"/>
              <a:ext cx="4459287" cy="2667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6677" y="3208096"/>
              <a:ext cx="5814965" cy="97105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2.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চিত্রে প্রদর্শিত নমুনাটি কোন কান্ডের উদাহরণ ?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9025" y="4350636"/>
              <a:ext cx="7599677" cy="2045311"/>
              <a:chOff x="434629" y="4263272"/>
              <a:chExt cx="7599677" cy="2045311"/>
            </a:xfrm>
            <a:grpFill/>
          </p:grpSpPr>
          <p:sp>
            <p:nvSpPr>
              <p:cNvPr id="8" name="TextBox 7"/>
              <p:cNvSpPr txBox="1"/>
              <p:nvPr/>
            </p:nvSpPr>
            <p:spPr>
              <a:xfrm>
                <a:off x="457201" y="4564720"/>
                <a:ext cx="3419686" cy="5232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স্বাভাবিক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09687" y="4263272"/>
                <a:ext cx="3724619" cy="954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ভূ-নিম্নস্থ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4629" y="5183977"/>
                <a:ext cx="3703319" cy="97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অর্ধ-বায়বীয় 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00983" y="5354476"/>
                <a:ext cx="3606724" cy="954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ঘ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বায়বীয় রূপান্তরিত কান্ড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52084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AF10-29BA-40D2-A429-E15E0CD42041}" type="datetime1">
              <a:rPr lang="ru-RU" smtClean="0"/>
              <a:t>02.01.2020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5130621"/>
            <a:ext cx="7973012" cy="12003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রূপান্তরিত কান্ডগুলোর তুলনা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5796-4D6E-4C8E-BBBC-54FF019DD331}" type="datetime1">
              <a:rPr lang="ru-RU" smtClean="0"/>
              <a:t>02.01.2020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C:\Users\REN\Pictures\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99" y="1752600"/>
            <a:ext cx="69056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33400" y="228600"/>
            <a:ext cx="4038600" cy="1143000"/>
          </a:xfrm>
          <a:prstGeom prst="cloudCallout">
            <a:avLst>
              <a:gd name="adj1" fmla="val -14010"/>
              <a:gd name="adj2" fmla="val 789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3400"/>
            <a:ext cx="5562600" cy="12399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prstTxWarp prst="textPlain">
              <a:avLst>
                <a:gd name="adj" fmla="val 535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EA18-9084-438E-AA79-F75B24C790B7}" type="datetime1">
              <a:rPr lang="ru-RU" smtClean="0"/>
              <a:t>02.01.2020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C:\Users\REN\Pictures\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191250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9800" y="304800"/>
            <a:ext cx="4641457" cy="856513"/>
          </a:xfrm>
          <a:prstGeom prst="round2Diag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24600" y="3810000"/>
            <a:ext cx="358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অধ্যায় 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4191000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মোঃ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আতাউর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খালিশা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বেলপুকুর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সৈয়দপুর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578100" cy="260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4370" y="6456511"/>
            <a:ext cx="2133600" cy="365125"/>
          </a:xfrm>
        </p:spPr>
        <p:txBody>
          <a:bodyPr/>
          <a:lstStyle/>
          <a:p>
            <a:fld id="{25820BCA-DFE2-4C6B-8A86-B5478268381D}" type="datetime1">
              <a:rPr lang="ru-RU" smtClean="0"/>
              <a:t>02.01.2020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447177" y="6456511"/>
            <a:ext cx="103308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1981200" cy="20859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648200" y="2057400"/>
            <a:ext cx="152400" cy="4038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19600" y="2286000"/>
            <a:ext cx="152400" cy="3200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286000"/>
            <a:ext cx="152400" cy="3276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B575-DEDF-4BBD-A40D-E70B5FBC83A9}" type="datetime1">
              <a:rPr lang="ru-RU" smtClean="0"/>
              <a:t>02.01.2020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228600"/>
            <a:ext cx="807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 লক্ষ্য করঃ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4648200"/>
            <a:ext cx="1676400" cy="65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495800"/>
            <a:ext cx="640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2133600"/>
            <a:ext cx="2743200" cy="65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1524000"/>
            <a:ext cx="5257800" cy="2514600"/>
            <a:chOff x="2971800" y="1524000"/>
            <a:chExt cx="5257800" cy="2514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36"/>
            <a:stretch/>
          </p:blipFill>
          <p:spPr>
            <a:xfrm>
              <a:off x="2971800" y="1524000"/>
              <a:ext cx="2286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3962400" y="2438400"/>
              <a:ext cx="2514600" cy="762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486400" y="2209800"/>
              <a:ext cx="2743200" cy="656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bn-IN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2362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9" name="Rectangle 28"/>
          <p:cNvSpPr/>
          <p:nvPr/>
        </p:nvSpPr>
        <p:spPr>
          <a:xfrm>
            <a:off x="3352800" y="5410200"/>
            <a:ext cx="1676400" cy="656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6800" y="4648200"/>
            <a:ext cx="7315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যা দেখতে পাচ্ছি এগুলো মূল না কান্ড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5800" y="1447800"/>
            <a:ext cx="24384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74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133600"/>
            <a:ext cx="6324600" cy="2133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smtClean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</a:t>
            </a:r>
            <a:endParaRPr lang="en-US" b="1" dirty="0">
              <a:ln w="11430"/>
              <a:solidFill>
                <a:srgbClr val="33CC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7488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2AA2-2F89-4396-B21F-021ACC65FFE4}" type="datetime1">
              <a:rPr lang="ru-RU" smtClean="0"/>
              <a:t>02.01.2020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2600" cy="365125"/>
          </a:xfrm>
        </p:spPr>
        <p:txBody>
          <a:bodyPr/>
          <a:lstStyle/>
          <a:p>
            <a:fld id="{408725B9-EE6B-4DCE-BD3A-C4D59F894A6B}" type="datetime1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02.01.2020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2819400" cy="365125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nusratsopna79@gmail.com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৫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0350" y="136525"/>
            <a:ext cx="35433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295400" y="1905000"/>
            <a:ext cx="5793658" cy="666136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2971800"/>
            <a:ext cx="6629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কান্ড কী তা বলতে পারবে 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9200" y="4038600"/>
            <a:ext cx="7467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ভুনিম্নস্থ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4953000"/>
            <a:ext cx="7391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রূপান্তরিত কান্ডের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  ।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7248071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                কান্ডের বিভিন্ন অবস্থান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2133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0530-A192-4ECF-8CFB-F9ABF1E97802}" type="datetime1">
              <a:rPr lang="ru-RU" smtClean="0"/>
              <a:t>02.01.2020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5562600"/>
            <a:ext cx="5867400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উপরের সবগুলো কান্ডই হলো রুপান্তরিত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209800" cy="162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905000" cy="213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9000" y="3581400"/>
            <a:ext cx="16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টোপা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4495800"/>
            <a:ext cx="2971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আদা সম্পূর্ন মাটির নিচে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267200"/>
            <a:ext cx="2514600" cy="9541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ছের কান্ড মাটির উপরে থাকে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4114800"/>
            <a:ext cx="2590800" cy="13849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টোপা পানা অর্ধেক পানিতে ও অর্ধেক বায়ুতে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733800"/>
            <a:ext cx="160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আদা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7248071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     রুপান্তরিত কান্ডের প্রকারভেদ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0530-A192-4ECF-8CFB-F9ABF1E97802}" type="datetime1">
              <a:rPr lang="ru-RU" smtClean="0"/>
              <a:t>02.01.2020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73361433"/>
              </p:ext>
            </p:extLst>
          </p:nvPr>
        </p:nvGraphicFramePr>
        <p:xfrm>
          <a:off x="10668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4038600"/>
            <a:ext cx="5257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রুপান্তরিত কান্ড কত প্রকার ও কি কি?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85800"/>
            <a:ext cx="5257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B192-C97E-4D49-B12F-248A1FF38F1B}" type="datetime1">
              <a:rPr lang="ru-RU" smtClean="0"/>
              <a:t>02.01.2020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4" y="1676400"/>
            <a:ext cx="5257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57200" y="560717"/>
            <a:ext cx="7139214" cy="10772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কান্ড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0"/>
            <a:ext cx="5257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,সেজন্য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76050"/>
            <a:ext cx="7443107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কান্ড মাটির নীচে অবস্থান করার জন্য এধরণের কান্ডের নাম কী বলতো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334000"/>
            <a:ext cx="5257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ভূনিম্নস্থ রূপান্তরিত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B192-C97E-4D49-B12F-248A1FF38F1B}" type="datetime1">
              <a:rPr lang="ru-RU" smtClean="0"/>
              <a:t>02.01.2020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591</Words>
  <Application>Microsoft Office PowerPoint</Application>
  <PresentationFormat>On-screen Show (4:3)</PresentationFormat>
  <Paragraphs>158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Ataur Rahman</dc:creator>
  <cp:lastModifiedBy>Ataur Rahman</cp:lastModifiedBy>
  <cp:revision>134</cp:revision>
  <dcterms:created xsi:type="dcterms:W3CDTF">2006-08-16T00:00:00Z</dcterms:created>
  <dcterms:modified xsi:type="dcterms:W3CDTF">2020-01-02T15:28:25Z</dcterms:modified>
</cp:coreProperties>
</file>