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1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1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1E781-AD51-4606-A8C8-139E017758AD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7C34-D898-453F-B09E-BE0926C78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6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57C34-D898-453F-B09E-BE0926C789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9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57C34-D898-453F-B09E-BE0926C789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7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57C34-D898-453F-B09E-BE0926C789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3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58" y="-171451"/>
            <a:ext cx="8839200" cy="337185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7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7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72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8" y="3200400"/>
            <a:ext cx="8931442" cy="34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8001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25263"/>
            <a:ext cx="8001000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</a:t>
            </a:r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071813"/>
            <a:ext cx="800100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54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995143"/>
            <a:ext cx="8001000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চলক,প্রক্রিয়া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1534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চিত্রগুলো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438400"/>
            <a:ext cx="2362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2438400"/>
            <a:ext cx="15240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/>
              <a:t>-</a:t>
            </a:r>
            <a:endParaRPr lang="en-US" sz="8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2438400"/>
            <a:ext cx="8382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2101667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438400"/>
            <a:ext cx="20574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267200"/>
            <a:ext cx="8305800" cy="21236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এটিকে সমীকরণ আকারে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939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1"/>
            <a:ext cx="868679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534399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8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4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5344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133600"/>
            <a:ext cx="8610600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44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4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চলকের</a:t>
            </a:r>
            <a:r>
              <a:rPr lang="en-US" sz="44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একঘাত</a:t>
            </a:r>
            <a:r>
              <a:rPr lang="en-US" sz="44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4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সমীকরণকে</a:t>
            </a:r>
            <a:r>
              <a:rPr lang="en-US" sz="44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4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4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6350726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BD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সমীকরণটি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5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667000"/>
            <a:ext cx="6350726" cy="1323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2x-1=5</a:t>
            </a:r>
            <a:endParaRPr 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4572000"/>
            <a:ext cx="63246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 বীজ নির্ণয়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629400" cy="563231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2x-1=5</a:t>
            </a:r>
          </a:p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উভয় পক্ষের সাথে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যোগ করে পাই।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2x-1+1=5+1</a:t>
            </a:r>
          </a:p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2x=6</a:t>
            </a:r>
          </a:p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উভয় পক্ষকে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দ্বারা ভাগ করে পাই।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2x/2=6/2</a:t>
            </a:r>
          </a:p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X=3</a:t>
            </a:r>
          </a:p>
          <a:p>
            <a:r>
              <a:rPr lang="bn-BD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সমীকরণটির বীজ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5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648" y="27296"/>
            <a:ext cx="9176412" cy="11079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</a:rPr>
              <a:t>মূল্যায়ণঃ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648" y="1192617"/>
            <a:ext cx="9157647" cy="57568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1.x+1=4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সমীকরণের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কোনটি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ক. 1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খ. 2 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গ 3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ঘ.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2. 1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সরল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সমীকরণের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কয়টি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পক্ষ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ক. 1টি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খ. 2টি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গ. 3টি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ঘ. 4টি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সমীকরণের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পক্ষকে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চিহ্ন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দ্বারা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আলাদা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ক. + 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খ. –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গ./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ঘ.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15201" y="2057401"/>
            <a:ext cx="838200" cy="761999"/>
          </a:xfrm>
          <a:prstGeom prst="rightArrow">
            <a:avLst>
              <a:gd name="adj1" fmla="val 0"/>
              <a:gd name="adj2" fmla="val 30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245256" y="3657600"/>
            <a:ext cx="978408" cy="655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168726" y="6172200"/>
            <a:ext cx="1131468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6400800" cy="563231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সমীকরণগুলোর সমাধান করঃ-</a:t>
            </a:r>
          </a:p>
          <a:p>
            <a:pPr marL="342900" indent="-342900">
              <a:buAutoNum type="arabicParenR"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3x+5=14</a:t>
            </a:r>
          </a:p>
          <a:p>
            <a:pPr marL="342900" indent="-342900">
              <a:buAutoNum type="arabicParenR"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5x-7=13</a:t>
            </a:r>
          </a:p>
          <a:p>
            <a:pPr marL="342900" indent="-342900">
              <a:buAutoNum type="arabicParenR"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2x+3=x-4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60286"/>
            <a:ext cx="8686800" cy="132343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B0F0"/>
                </a:solidFill>
              </a:rPr>
              <a:t>ধন্যবাদ</a:t>
            </a:r>
            <a:endParaRPr lang="en-US" sz="8000" b="1" dirty="0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2207373"/>
            <a:ext cx="5638800" cy="44165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" y="2514600"/>
            <a:ext cx="3815937" cy="40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42" y="646386"/>
            <a:ext cx="8513379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05000"/>
            <a:ext cx="563880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মোঃশহিদুল ইসলাম</a:t>
            </a:r>
            <a:endParaRPr lang="en-U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(কম্পিউটার)</a:t>
            </a:r>
            <a:endParaRPr lang="en-U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গাড়ীদহ দাখিল মাদ্রাসা</a:t>
            </a:r>
            <a:endParaRPr lang="en-U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শেরপুর, বগুড়া।</a:t>
            </a:r>
            <a:endParaRPr lang="en-U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72200" y="1905000"/>
            <a:ext cx="2535621" cy="2895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000" b="1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b="1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6000" b="1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শ্রেণিঃ৬ষ্ঠ</a:t>
            </a:r>
          </a:p>
          <a:p>
            <a:pPr algn="ctr"/>
            <a:r>
              <a:rPr lang="en-US" sz="6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অধ্যায়ঃ৫ম</a:t>
            </a:r>
          </a:p>
          <a:p>
            <a:pPr algn="ctr"/>
            <a:r>
              <a:rPr lang="en-US" sz="6000" b="1" i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তারিখঃ20।10।</a:t>
            </a:r>
            <a:r>
              <a:rPr lang="en-US" sz="6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</a:t>
            </a:r>
            <a:r>
              <a:rPr lang="bn-BD" sz="60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৮ইং</a:t>
            </a:r>
            <a:endParaRPr lang="en-US" sz="60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236" y="914400"/>
            <a:ext cx="883920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876800"/>
            <a:ext cx="868680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 সমীকরণ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209800"/>
            <a:ext cx="8534400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বীজগাণিতিক রাশিগুলো লক্ষ 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x-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= 2</a:t>
            </a:r>
          </a:p>
          <a:p>
            <a:pPr marL="342900" indent="-342900">
              <a:buAutoNum type="arabicParenR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2x-5 = 3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এইগুলো কি?</a:t>
            </a:r>
          </a:p>
        </p:txBody>
      </p:sp>
    </p:spTree>
    <p:extLst>
      <p:ext uri="{BB962C8B-B14F-4D97-AF65-F5344CB8AC3E}">
        <p14:creationId xmlns:p14="http://schemas.microsoft.com/office/powerpoint/2010/main" val="2746271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60565"/>
            <a:ext cx="838200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409" y="3360003"/>
            <a:ext cx="838200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</a:t>
            </a:r>
            <a:r>
              <a:rPr lang="bn-BD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8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54" y="228600"/>
            <a:ext cx="861060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72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054" y="1981200"/>
            <a:ext cx="8610600" cy="378565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করণের</a:t>
            </a:r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বীজ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81167"/>
            <a:ext cx="8534400" cy="1107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BD" sz="66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সমীকরণটি</a:t>
            </a:r>
            <a:r>
              <a:rPr lang="en-US" sz="66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66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66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828800"/>
            <a:ext cx="85344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/>
              <a:t>2x+3=9</a:t>
            </a:r>
            <a:endParaRPr lang="en-US" sz="5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752130"/>
            <a:ext cx="85344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8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8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en-US" sz="48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করণের</a:t>
            </a:r>
            <a:r>
              <a:rPr lang="en-US" sz="48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8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657600"/>
            <a:ext cx="8534400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bn-BD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দ্বয়</a:t>
            </a:r>
            <a:r>
              <a:rPr lang="en-US" sz="48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bn-BD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সমীকরণের কি বলা হয়?</a:t>
            </a:r>
            <a:endParaRPr lang="bn-BD" sz="4800" i="1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52400"/>
            <a:ext cx="7010400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উত্তর-</a:t>
            </a:r>
          </a:p>
          <a:p>
            <a:pPr marL="342900" indent="-342900">
              <a:buAutoNum type="arabicParenR"/>
            </a:pP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</a:p>
          <a:p>
            <a:pPr marL="342900" indent="-342900">
              <a:buAutoNum type="arabicParenR"/>
            </a:pP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(সমান চিহ্ন)</a:t>
            </a:r>
          </a:p>
          <a:p>
            <a:pPr marL="342900" indent="-342900">
              <a:buAutoNum type="arabicParenR"/>
            </a:pP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914400"/>
            <a:ext cx="86106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133600"/>
            <a:ext cx="86106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8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en-US" sz="8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8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ণের সংজ্ঞাটি লিখ।</a:t>
            </a:r>
            <a:endParaRPr lang="en-US" sz="8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342</TotalTime>
  <Words>306</Words>
  <Application>Microsoft Office PowerPoint</Application>
  <PresentationFormat>On-screen Show (4:3)</PresentationFormat>
  <Paragraphs>86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স্বাগতম তোমাদের জন্য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তোমাদের জন্য</dc:title>
  <dc:creator>AZIZ</dc:creator>
  <cp:lastModifiedBy>SHAHIDUL ISLAM</cp:lastModifiedBy>
  <cp:revision>128</cp:revision>
  <dcterms:created xsi:type="dcterms:W3CDTF">2006-08-16T00:00:00Z</dcterms:created>
  <dcterms:modified xsi:type="dcterms:W3CDTF">2020-01-02T08:14:44Z</dcterms:modified>
</cp:coreProperties>
</file>