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5" r:id="rId3"/>
    <p:sldMasterId id="2147483713" r:id="rId4"/>
    <p:sldMasterId id="214748373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8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32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58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46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126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38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38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9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19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5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92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08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8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09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1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93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67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55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2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810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79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1479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71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1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7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31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98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38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17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8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58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79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0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0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7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79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74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28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334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202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5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73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18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93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00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4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22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21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10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341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6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471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497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0119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4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2013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341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889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44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62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82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5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28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02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120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24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30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61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388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429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6900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920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13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64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578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392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2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3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3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9692B-064B-4DEE-A0CC-47655A3FDFE8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1AAF09-63EF-4173-A9FE-0634D015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2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5592" y="812801"/>
            <a:ext cx="8216095" cy="171268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bn-IN" sz="115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36" y="2525487"/>
            <a:ext cx="7470607" cy="384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1" y="1016000"/>
            <a:ext cx="2786742" cy="84182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39999" y="2757714"/>
            <a:ext cx="6908800" cy="10740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HIV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99657" y="3962401"/>
            <a:ext cx="6908800" cy="236582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Acquired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Immune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Deficieny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Syndrome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Acquired  Immune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Defici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Syndrome</a:t>
            </a:r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Acquir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Immune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Deficieny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Syndrome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87" y="1264477"/>
            <a:ext cx="4562617" cy="870857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15887" y="3280228"/>
            <a:ext cx="7982856" cy="9869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HIV 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7" y="0"/>
            <a:ext cx="4674734" cy="25289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55314" y="2543470"/>
            <a:ext cx="3009590" cy="38841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114" y="827310"/>
            <a:ext cx="3396343" cy="8998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বাড়ীর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53028" y="2902853"/>
            <a:ext cx="10247085" cy="1393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কি কি কারণে এইডস হয় এবং তার প্রতিকার কি ব্যাখ্যা কর?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3715" y="2009390"/>
            <a:ext cx="953588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1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3252" y="1118452"/>
            <a:ext cx="294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19221" y="2102539"/>
            <a:ext cx="4586392" cy="351070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 এম.এম,এম.এ,বি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 (আরবী)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বুরাইয়া কামিল (এম,এ) মাদরাসা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</a:t>
            </a: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</a:t>
            </a:r>
            <a:r>
              <a:rPr lang="bn-IN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০১৭১৫-২৭৮৫৫৬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339113" y="2131568"/>
            <a:ext cx="5254172" cy="3510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শ্রেণিঃ দাখিল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ভাগঃ আল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-আখলাক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৩য় পরিচ্ছেদঃ ১২তম পাঠ 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507513" y="1118452"/>
            <a:ext cx="2917372" cy="631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59"/>
            <a:ext cx="12192000" cy="1356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7" y="5889445"/>
            <a:ext cx="12192000" cy="13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1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191" y="651102"/>
            <a:ext cx="3982065" cy="1320800"/>
          </a:xfrm>
          <a:noFill/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69143" y="3236686"/>
            <a:ext cx="7733537" cy="116114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এইডস রোগের কারণ ও প্রতিকার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879" y="944639"/>
            <a:ext cx="2081732" cy="706964"/>
          </a:xfrm>
        </p:spPr>
        <p:txBody>
          <a:bodyPr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2542619" y="2439612"/>
            <a:ext cx="6499779" cy="101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যা যা বলতে পারবে......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918505" y="3843873"/>
            <a:ext cx="6499779" cy="1232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2655883" y="3352800"/>
            <a:ext cx="6499779" cy="2985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AIDS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354" y="667653"/>
            <a:ext cx="5310504" cy="522518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এইডস এর আন্তরজাতিক প্রতিক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8" y="233721"/>
            <a:ext cx="3336603" cy="21451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7" y="2728683"/>
            <a:ext cx="5081682" cy="380274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2569027"/>
            <a:ext cx="494937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1" y="812800"/>
            <a:ext cx="4887712" cy="75474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এইডস রোগে আক্রান্ত ব্যক্তি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55" y="2522702"/>
            <a:ext cx="4688745" cy="3732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34" y="2522701"/>
            <a:ext cx="5609634" cy="37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1360658"/>
            <a:ext cx="6932696" cy="4863234"/>
          </a:xfrm>
        </p:spPr>
      </p:pic>
    </p:spTree>
    <p:extLst>
      <p:ext uri="{BB962C8B-B14F-4D97-AF65-F5344CB8AC3E}">
        <p14:creationId xmlns:p14="http://schemas.microsoft.com/office/powerpoint/2010/main" val="20277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240" y="1654628"/>
            <a:ext cx="8911687" cy="3922765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এইডস এমন এক ভাইরাস যা মানুষের শরীরে অতীব প্রয়োজনীয় ঐ প্রতিরোধ ক্ষমতার উপর আক্রমন করে যা বিভিন্ন সংক্রমন প্রতিরোধ ক্ষ্মতার বিরুদ্ধে এবং সুনিদির্ষ্ট ক্যান্সারের জীবানু প্রতিহত করার শক্তির বিরুদ্ধে প্রতিরোধ গড়ে তোলে ।এর আক্রমনে মানুষ পরিপাকতন্ত্র ও ক্যান্সারের জীবানু প্রতিরোধ করার শক্তি হারিয়ে ফেলে।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1320800"/>
            <a:ext cx="8915400" cy="4590422"/>
          </a:xfrm>
        </p:spPr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382" y="682166"/>
            <a:ext cx="7378390" cy="564606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AIDS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mening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 Acquired  Immune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Deficieny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Syndrome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কারণঃ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মেলেমেশার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দুজনের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রগে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মা উক্ত ভাইরাসে আক্রান্ত হলে শিশুর হয়। 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মাধ্যমে 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ব্যবিচারের মাধ্যমে।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</TotalTime>
  <Words>222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Century Gothic</vt:lpstr>
      <vt:lpstr>NikoshBAN</vt:lpstr>
      <vt:lpstr>Times New Roman</vt:lpstr>
      <vt:lpstr>Trebuchet MS</vt:lpstr>
      <vt:lpstr>Vrinda</vt:lpstr>
      <vt:lpstr>Wingdings</vt:lpstr>
      <vt:lpstr>Wingdings 3</vt:lpstr>
      <vt:lpstr>Slice</vt:lpstr>
      <vt:lpstr>Facet</vt:lpstr>
      <vt:lpstr>Ion Boardroom</vt:lpstr>
      <vt:lpstr>Wisp</vt:lpstr>
      <vt:lpstr>1_Wisp</vt:lpstr>
      <vt:lpstr>PowerPoint Presentation</vt:lpstr>
      <vt:lpstr>PowerPoint Presentation</vt:lpstr>
      <vt:lpstr>আজকের পড়া </vt:lpstr>
      <vt:lpstr>শিখন ফল </vt:lpstr>
      <vt:lpstr>   এইডস এর আন্তরজাতিক প্রতিক </vt:lpstr>
      <vt:lpstr>    এইডস রোগে আক্রান্ত ব্যক্তি </vt:lpstr>
      <vt:lpstr>PowerPoint Presentation</vt:lpstr>
      <vt:lpstr>এইডস এমন এক ভাইরাস যা মানুষের শরীরে অতীব প্রয়োজনীয় ঐ প্রতিরোধ ক্ষমতার উপর আক্রমন করে যা বিভিন্ন সংক্রমন প্রতিরোধ ক্ষ্মতার বিরুদ্ধে এবং সুনিদির্ষ্ট ক্যান্সারের জীবানু প্রতিহত করার শক্তির বিরুদ্ধে প্রতিরোধ গড়ে তোলে ।এর আক্রমনে মানুষ পরিপাকতন্ত্র ও ক্যান্সারের জীবানু প্রতিরোধ করার শক্তি হারিয়ে ফেলে।  </vt:lpstr>
      <vt:lpstr> AIDS  এর  mening  = Acquired  Immune Deficieny Syndrome     এইডস রোগের কারণঃ- ১। মেলেমেশার মাধ্যমেঃ যখন দুজনের একজন এইডস রগে আক্রান্ত হয়। ২। ভাইরাস মিশ্রিত যন্ত্রপাতি ব্যবহারের মাধ্যমে। ৩।  মা উক্ত ভাইরাসে আক্রান্ত হলে শিশুর হয়।  ৪।  মাধ্যমে  ৫। ব্যবিচারের মাধ্যমে। </vt:lpstr>
      <vt:lpstr>     মূল্যায়ন </vt:lpstr>
      <vt:lpstr>         একক কাজ </vt:lpstr>
      <vt:lpstr>   বাড়ীর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Rob</dc:creator>
  <cp:lastModifiedBy>Abdur Rob</cp:lastModifiedBy>
  <cp:revision>30</cp:revision>
  <dcterms:created xsi:type="dcterms:W3CDTF">2020-01-18T03:04:49Z</dcterms:created>
  <dcterms:modified xsi:type="dcterms:W3CDTF">2020-01-20T04:20:10Z</dcterms:modified>
</cp:coreProperties>
</file>