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6" r:id="rId1"/>
  </p:sldMasterIdLst>
  <p:notesMasterIdLst>
    <p:notesMasterId r:id="rId2"/>
  </p:notesMasterIdLst>
  <p:sldIdLst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/>
        </p:nvSpPr>
        <p:spPr>
          <a:xfrm>
            <a:off x="42906" y="73348"/>
            <a:ext cx="8932572" cy="6620368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87" name=""/>
          <p:cNvSpPr/>
          <p:nvPr/>
        </p:nvSpPr>
        <p:spPr>
          <a:xfrm>
            <a:off x="2048599" y="378006"/>
            <a:ext cx="4813536" cy="1117174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স্বাগতম</a:t>
            </a:r>
            <a:r>
              <a:rPr altLang="en-US" sz="4400" lang="en-US"/>
              <a:t> </a:t>
            </a:r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22817" y="1708906"/>
            <a:ext cx="8060919" cy="4945835"/>
          </a:xfrm>
          <a:prstGeom prst="rect"/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/>
        </p:nvSpPr>
        <p:spPr>
          <a:xfrm>
            <a:off x="141333" y="216244"/>
            <a:ext cx="8861466" cy="6574789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প্রজনন</a:t>
            </a:r>
            <a:r>
              <a:rPr altLang="en-US" sz="4000" lang="en-US"/>
              <a:t> </a:t>
            </a:r>
            <a:r>
              <a:rPr altLang="en-US" sz="4000" lang="en-US"/>
              <a:t>স্বাস্থ্য</a:t>
            </a:r>
            <a:r>
              <a:rPr altLang="en-US" sz="4000" lang="en-US"/>
              <a:t> </a:t>
            </a:r>
            <a:r>
              <a:rPr altLang="en-US" sz="4000" lang="en-US"/>
              <a:t>বলতে</a:t>
            </a:r>
            <a:r>
              <a:rPr altLang="en-US" sz="4000" lang="en-US"/>
              <a:t> </a:t>
            </a:r>
            <a:r>
              <a:rPr altLang="en-US" sz="4000" lang="en-US"/>
              <a:t>কি</a:t>
            </a:r>
            <a:r>
              <a:rPr altLang="en-US" sz="4000" lang="en-US"/>
              <a:t> </a:t>
            </a:r>
            <a:r>
              <a:rPr altLang="en-US" sz="4000" lang="en-US"/>
              <a:t>বোঝ</a:t>
            </a:r>
            <a:r>
              <a:rPr altLang="en-US" sz="4000" lang="en-US"/>
              <a:t>?</a:t>
            </a:r>
            <a:endParaRPr sz="4000" lang="en-US"/>
          </a:p>
          <a:p>
            <a:pPr algn="ctr"/>
            <a:endParaRPr lang="en-US"/>
          </a:p>
        </p:txBody>
      </p:sp>
      <p:sp>
        <p:nvSpPr>
          <p:cNvPr id="1048613" name=""/>
          <p:cNvSpPr/>
          <p:nvPr/>
        </p:nvSpPr>
        <p:spPr>
          <a:xfrm>
            <a:off x="2341099" y="660862"/>
            <a:ext cx="4863888" cy="1314476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একক</a:t>
            </a:r>
            <a:r>
              <a:rPr altLang="en-US" sz="4400" lang="en-US"/>
              <a:t> </a:t>
            </a:r>
            <a:r>
              <a:rPr altLang="en-US" sz="4400" lang="en-US"/>
              <a:t>কাজ--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/>
          <p:nvPr/>
        </p:nvSpPr>
        <p:spPr>
          <a:xfrm>
            <a:off x="142580" y="123715"/>
            <a:ext cx="8902522" cy="6507441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তন্ত্র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প্রক্রিয়া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সাথে</a:t>
            </a:r>
            <a:r>
              <a:rPr altLang="en-US" sz="3200" lang="en-US"/>
              <a:t> </a:t>
            </a:r>
            <a:r>
              <a:rPr altLang="en-US" sz="3200" lang="en-US"/>
              <a:t>সম্পর্ক</a:t>
            </a:r>
            <a:r>
              <a:rPr altLang="en-US" sz="3200" lang="en-US"/>
              <a:t>যুক্ত</a:t>
            </a:r>
            <a:r>
              <a:rPr altLang="en-US" sz="3200" lang="en-US"/>
              <a:t> </a:t>
            </a:r>
            <a:r>
              <a:rPr altLang="en-US" sz="3200" lang="en-US"/>
              <a:t>বিষয়</a:t>
            </a:r>
            <a:r>
              <a:rPr altLang="en-US" sz="3200" lang="en-US"/>
              <a:t>কে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বলে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তাই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বলতে</a:t>
            </a:r>
            <a:r>
              <a:rPr altLang="en-US" sz="3200" lang="en-US"/>
              <a:t> </a:t>
            </a:r>
            <a:r>
              <a:rPr altLang="en-US" sz="3200" lang="en-US"/>
              <a:t>সন্তান</a:t>
            </a:r>
            <a:r>
              <a:rPr altLang="en-US" sz="3200" lang="en-US"/>
              <a:t> </a:t>
            </a:r>
            <a:r>
              <a:rPr altLang="en-US" sz="3200" lang="en-US"/>
              <a:t>জন্মদান</a:t>
            </a:r>
            <a:r>
              <a:rPr altLang="en-US" sz="3200" lang="en-US"/>
              <a:t>কে</a:t>
            </a:r>
            <a:r>
              <a:rPr altLang="en-US" sz="3200" lang="en-US"/>
              <a:t> </a:t>
            </a:r>
            <a:r>
              <a:rPr altLang="en-US" sz="3200" lang="en-US"/>
              <a:t>বোঝায়</a:t>
            </a:r>
            <a:r>
              <a:rPr altLang="en-US" sz="3200" lang="en-US"/>
              <a:t>।</a:t>
            </a:r>
            <a:r>
              <a:rPr altLang="en-US" sz="3200" lang="en-US"/>
              <a:t>পরবর্তী</a:t>
            </a:r>
            <a:r>
              <a:rPr altLang="en-US" sz="3200" lang="en-US"/>
              <a:t> </a:t>
            </a:r>
            <a:r>
              <a:rPr altLang="en-US" sz="3200" lang="en-US"/>
              <a:t>প্রজন্মের</a:t>
            </a:r>
            <a:r>
              <a:rPr altLang="en-US" sz="3200" lang="en-US"/>
              <a:t> </a:t>
            </a:r>
            <a:r>
              <a:rPr altLang="en-US" sz="3200" lang="en-US"/>
              <a:t>নিরাপদ</a:t>
            </a:r>
            <a:r>
              <a:rPr altLang="en-US" sz="3200" lang="en-US"/>
              <a:t> </a:t>
            </a:r>
            <a:r>
              <a:rPr altLang="en-US" sz="3200" lang="en-US"/>
              <a:t>জন্ম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সুস্বাস্থ্য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বর্ত</a:t>
            </a:r>
            <a:r>
              <a:rPr altLang="en-US" sz="3200" lang="en-US"/>
              <a:t>মান</a:t>
            </a:r>
            <a:r>
              <a:rPr altLang="en-US" sz="3200" lang="en-US"/>
              <a:t> </a:t>
            </a:r>
            <a:r>
              <a:rPr altLang="en-US" sz="3200" lang="en-US"/>
              <a:t>প্রজন্মের</a:t>
            </a:r>
            <a:r>
              <a:rPr altLang="en-US" sz="3200" lang="en-US"/>
              <a:t> </a:t>
            </a:r>
            <a:r>
              <a:rPr altLang="en-US" sz="3200" lang="en-US"/>
              <a:t>সুস্বাস্থ্য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তথা</a:t>
            </a:r>
            <a:r>
              <a:rPr altLang="en-US" sz="3200" lang="en-US"/>
              <a:t> </a:t>
            </a:r>
            <a:r>
              <a:rPr altLang="en-US" sz="3200" lang="en-US"/>
              <a:t>সুস্থ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তন্ত্রের</a:t>
            </a:r>
            <a:r>
              <a:rPr altLang="en-US" sz="3200" lang="en-US"/>
              <a:t> </a:t>
            </a:r>
            <a:r>
              <a:rPr altLang="en-US" sz="3200" lang="en-US"/>
              <a:t>উপর</a:t>
            </a:r>
            <a:r>
              <a:rPr altLang="en-US" sz="3200" lang="en-US"/>
              <a:t> </a:t>
            </a:r>
            <a:r>
              <a:rPr altLang="en-US" sz="3200" lang="en-US"/>
              <a:t>নির্ভর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। </a:t>
            </a:r>
            <a:r>
              <a:rPr altLang="en-US" sz="3200" lang="en-US"/>
              <a:t>তাই</a:t>
            </a:r>
            <a:r>
              <a:rPr altLang="en-US" sz="3200" lang="en-US"/>
              <a:t> </a:t>
            </a:r>
            <a:r>
              <a:rPr altLang="en-US" sz="3200" lang="en-US"/>
              <a:t>স্বাস্থ্যকর</a:t>
            </a:r>
            <a:r>
              <a:rPr altLang="en-US" sz="3200" lang="en-US"/>
              <a:t>, </a:t>
            </a:r>
            <a:r>
              <a:rPr altLang="en-US" sz="3200" lang="en-US"/>
              <a:t>নিরাপদ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আনন্দময়</a:t>
            </a:r>
            <a:r>
              <a:rPr altLang="en-US" sz="3200" lang="en-US"/>
              <a:t> </a:t>
            </a:r>
            <a:r>
              <a:rPr altLang="en-US" sz="3200" lang="en-US"/>
              <a:t>জীবন</a:t>
            </a:r>
            <a:r>
              <a:rPr altLang="en-US" sz="3200" lang="en-US"/>
              <a:t> </a:t>
            </a:r>
            <a:r>
              <a:rPr altLang="en-US" sz="3200" lang="en-US"/>
              <a:t>যাপনের</a:t>
            </a:r>
            <a:r>
              <a:rPr altLang="en-US" sz="3200" lang="en-US"/>
              <a:t> </a:t>
            </a:r>
            <a:r>
              <a:rPr altLang="en-US" sz="3200" lang="en-US"/>
              <a:t>জন্য</a:t>
            </a:r>
            <a:r>
              <a:rPr altLang="en-US" sz="3200" lang="en-US"/>
              <a:t> </a:t>
            </a:r>
            <a:r>
              <a:rPr altLang="en-US" sz="3200" lang="en-US"/>
              <a:t>প্রত্যেকের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সম্পর্</a:t>
            </a:r>
            <a:r>
              <a:rPr altLang="en-US" sz="3200" lang="en-US"/>
              <a:t>কে</a:t>
            </a:r>
            <a:r>
              <a:rPr altLang="en-US" sz="3200" lang="en-US"/>
              <a:t> </a:t>
            </a:r>
            <a:r>
              <a:rPr altLang="en-US" sz="3200" lang="en-US"/>
              <a:t>জ্ঞান</a:t>
            </a:r>
            <a:r>
              <a:rPr altLang="en-US" sz="3200" lang="en-US"/>
              <a:t> </a:t>
            </a:r>
            <a:r>
              <a:rPr altLang="en-US" sz="3200" lang="en-US"/>
              <a:t>থাকা</a:t>
            </a:r>
            <a:r>
              <a:rPr altLang="en-US" sz="3200" lang="en-US"/>
              <a:t> </a:t>
            </a:r>
            <a:r>
              <a:rPr altLang="en-US" sz="3200" lang="en-US"/>
              <a:t>আবশ্যক</a:t>
            </a:r>
            <a:r>
              <a:rPr altLang="en-US" sz="3200" lang="en-US"/>
              <a:t>। </a:t>
            </a:r>
            <a:endParaRPr lang="en-US"/>
          </a:p>
          <a:p>
            <a:pPr algn="ctr"/>
            <a:endParaRPr lang="en-US"/>
          </a:p>
        </p:txBody>
      </p:sp>
      <p:sp>
        <p:nvSpPr>
          <p:cNvPr id="1048615" name=""/>
          <p:cNvSpPr/>
          <p:nvPr/>
        </p:nvSpPr>
        <p:spPr>
          <a:xfrm>
            <a:off x="1534352" y="383028"/>
            <a:ext cx="5677120" cy="1052709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উত্তর</a:t>
            </a:r>
            <a:r>
              <a:rPr altLang="en-US" sz="4400" lang="en-US"/>
              <a:t> </a:t>
            </a:r>
            <a:r>
              <a:rPr altLang="en-US" sz="4400" lang="en-US"/>
              <a:t>-</a:t>
            </a:r>
            <a:r>
              <a:rPr altLang="en-US" sz="4400" lang="en-US"/>
              <a:t>-</a:t>
            </a:r>
            <a:r>
              <a:rPr altLang="en-US" sz="44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/>
          <p:nvPr/>
        </p:nvSpPr>
        <p:spPr>
          <a:xfrm>
            <a:off x="269895" y="239034"/>
            <a:ext cx="8653700" cy="639110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17" name=""/>
          <p:cNvSpPr/>
          <p:nvPr/>
        </p:nvSpPr>
        <p:spPr>
          <a:xfrm>
            <a:off x="1562863" y="444823"/>
            <a:ext cx="5577271" cy="963273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কিছু</a:t>
            </a:r>
            <a:r>
              <a:rPr altLang="en-US" sz="4400" lang="en-US"/>
              <a:t> </a:t>
            </a:r>
            <a:r>
              <a:rPr altLang="en-US" sz="4400" lang="en-US"/>
              <a:t>ছবি</a:t>
            </a:r>
            <a:r>
              <a:rPr altLang="en-US" sz="4400" lang="en-US"/>
              <a:t> </a:t>
            </a:r>
            <a:r>
              <a:rPr altLang="en-US" sz="4400" lang="en-US"/>
              <a:t>দেখি--</a:t>
            </a:r>
            <a:r>
              <a:rPr altLang="en-US" sz="4400" lang="en-US"/>
              <a:t> </a:t>
            </a:r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34147" y="1491055"/>
            <a:ext cx="2854237" cy="2542179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612137" y="1731840"/>
            <a:ext cx="2466950" cy="2263089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302840" y="1697785"/>
            <a:ext cx="2451045" cy="2335448"/>
          </a:xfrm>
          <a:prstGeom prst="rect"/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2545773" y="4243389"/>
            <a:ext cx="4052454" cy="2286336"/>
          </a:xfrm>
          <a:prstGeom prst="rect"/>
        </p:spPr>
      </p:pic>
    </p:spTree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/>
          <p:nvPr/>
        </p:nvSpPr>
        <p:spPr>
          <a:xfrm>
            <a:off x="129610" y="120728"/>
            <a:ext cx="8777398" cy="649592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প্রজনন</a:t>
            </a:r>
            <a:r>
              <a:rPr altLang="en-US" sz="4000" lang="en-US"/>
              <a:t> </a:t>
            </a:r>
            <a:r>
              <a:rPr altLang="en-US" sz="4000" lang="en-US"/>
              <a:t>স্বাস্থ্য</a:t>
            </a:r>
            <a:r>
              <a:rPr altLang="en-US" sz="4000" lang="en-US"/>
              <a:t> </a:t>
            </a:r>
            <a:r>
              <a:rPr altLang="en-US" sz="4000" lang="en-US"/>
              <a:t>রক্ষার</a:t>
            </a:r>
            <a:r>
              <a:rPr altLang="en-US" sz="4000" lang="en-US"/>
              <a:t> </a:t>
            </a:r>
            <a:r>
              <a:rPr altLang="en-US" sz="4000" lang="en-US"/>
              <a:t>উপায়</a:t>
            </a:r>
            <a:r>
              <a:rPr altLang="en-US" sz="4000" lang="en-US"/>
              <a:t>গুলো</a:t>
            </a:r>
            <a:r>
              <a:rPr altLang="en-US" sz="4000" lang="en-US"/>
              <a:t> </a:t>
            </a:r>
            <a:r>
              <a:rPr altLang="en-US" sz="4000" lang="en-US"/>
              <a:t>লিখ</a:t>
            </a:r>
            <a:r>
              <a:rPr altLang="en-US" sz="4000" lang="en-US"/>
              <a:t>।</a:t>
            </a:r>
            <a:r>
              <a:rPr altLang="en-US" sz="4000" lang="en-US"/>
              <a:t> </a:t>
            </a:r>
            <a:endParaRPr lang="en-US"/>
          </a:p>
        </p:txBody>
      </p:sp>
      <p:sp>
        <p:nvSpPr>
          <p:cNvPr id="1048619" name=""/>
          <p:cNvSpPr/>
          <p:nvPr/>
        </p:nvSpPr>
        <p:spPr>
          <a:xfrm>
            <a:off x="1409390" y="73416"/>
            <a:ext cx="6257443" cy="2012467"/>
          </a:xfrm>
          <a:prstGeom prst="star32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জোড়ায়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lang="en-US"/>
          </a:p>
        </p:txBody>
      </p:sp>
      <p:sp>
        <p:nvSpPr>
          <p:cNvPr id="1048620" name=""/>
          <p:cNvSpPr/>
          <p:nvPr/>
        </p:nvSpPr>
        <p:spPr>
          <a:xfrm>
            <a:off x="1410116" y="4180881"/>
            <a:ext cx="6363848" cy="1584020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উত্তর</a:t>
            </a:r>
            <a:r>
              <a:rPr altLang="en-US" sz="4400" lang="en-US"/>
              <a:t> </a:t>
            </a:r>
            <a:r>
              <a:rPr altLang="en-US" sz="4400" lang="en-US"/>
              <a:t>নিম্নরূপ</a:t>
            </a:r>
            <a:r>
              <a:rPr altLang="en-US" sz="4400" lang="en-US"/>
              <a:t> </a:t>
            </a:r>
            <a:r>
              <a:rPr altLang="en-US" sz="4400" lang="en-US"/>
              <a:t>-</a:t>
            </a:r>
            <a:r>
              <a:rPr altLang="en-US" sz="4400" lang="en-US"/>
              <a:t>-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/>
          <p:nvPr/>
        </p:nvSpPr>
        <p:spPr>
          <a:xfrm>
            <a:off x="37589" y="253939"/>
            <a:ext cx="8982535" cy="653071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হরমোনজনিত</a:t>
            </a:r>
            <a:r>
              <a:rPr altLang="en-US" sz="3200" lang="en-US"/>
              <a:t> </a:t>
            </a:r>
            <a:r>
              <a:rPr altLang="en-US" sz="3200" lang="en-US"/>
              <a:t>কারণে</a:t>
            </a:r>
            <a:r>
              <a:rPr altLang="en-US" sz="3200" lang="en-US"/>
              <a:t> </a:t>
            </a:r>
            <a:r>
              <a:rPr altLang="en-US" sz="3200" lang="en-US"/>
              <a:t>বয়ঃসন্ধিকা</a:t>
            </a:r>
            <a:r>
              <a:rPr altLang="en-US" sz="3200" lang="en-US"/>
              <a:t>লে</a:t>
            </a:r>
            <a:r>
              <a:rPr altLang="en-US" sz="3200" lang="en-US"/>
              <a:t> </a:t>
            </a:r>
            <a:r>
              <a:rPr altLang="en-US" sz="3200" lang="en-US"/>
              <a:t>ছেলে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মেয়েদের</a:t>
            </a:r>
            <a:r>
              <a:rPr altLang="en-US" sz="3200" lang="en-US"/>
              <a:t> </a:t>
            </a:r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পরিবর্তন</a:t>
            </a:r>
            <a:r>
              <a:rPr altLang="en-US" sz="3200" lang="en-US"/>
              <a:t> </a:t>
            </a:r>
            <a:r>
              <a:rPr altLang="en-US" sz="3200" lang="en-US"/>
              <a:t>ঘটে</a:t>
            </a:r>
            <a:r>
              <a:rPr altLang="en-US" sz="3200" lang="en-US"/>
              <a:t>। </a:t>
            </a:r>
            <a:r>
              <a:rPr altLang="en-US" sz="3200" lang="en-US"/>
              <a:t>এই</a:t>
            </a:r>
            <a:r>
              <a:rPr altLang="en-US" sz="3200" lang="en-US"/>
              <a:t> </a:t>
            </a:r>
            <a:r>
              <a:rPr altLang="en-US" sz="3200" lang="en-US"/>
              <a:t>পরিবর্তন</a:t>
            </a:r>
            <a:r>
              <a:rPr altLang="en-US" sz="3200" lang="en-US"/>
              <a:t> </a:t>
            </a:r>
            <a:r>
              <a:rPr altLang="en-US" sz="3200" lang="en-US"/>
              <a:t>সম্পর্</a:t>
            </a:r>
            <a:r>
              <a:rPr altLang="en-US" sz="3200" lang="en-US"/>
              <a:t>কে</a:t>
            </a:r>
            <a:r>
              <a:rPr altLang="en-US" sz="3200" lang="en-US"/>
              <a:t> </a:t>
            </a:r>
            <a:r>
              <a:rPr altLang="en-US" sz="3200" lang="en-US"/>
              <a:t>পুর্বধারণা</a:t>
            </a:r>
            <a:r>
              <a:rPr altLang="en-US" sz="3200" lang="en-US"/>
              <a:t> </a:t>
            </a:r>
            <a:r>
              <a:rPr altLang="en-US" sz="3200" lang="en-US"/>
              <a:t>না</a:t>
            </a:r>
            <a:r>
              <a:rPr altLang="en-US" sz="3200" lang="en-US"/>
              <a:t> </a:t>
            </a:r>
            <a:r>
              <a:rPr altLang="en-US" sz="3200" lang="en-US"/>
              <a:t>থাকলে</a:t>
            </a:r>
            <a:r>
              <a:rPr altLang="en-US" sz="3200" lang="en-US"/>
              <a:t> </a:t>
            </a:r>
            <a:r>
              <a:rPr altLang="en-US" sz="3200" lang="en-US"/>
              <a:t>ছেলে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মেয়ে</a:t>
            </a:r>
            <a:r>
              <a:rPr altLang="en-US" sz="3200" lang="en-US"/>
              <a:t>রা</a:t>
            </a:r>
            <a:r>
              <a:rPr altLang="en-US" sz="3200" lang="en-US"/>
              <a:t> </a:t>
            </a:r>
            <a:r>
              <a:rPr altLang="en-US" sz="3200" lang="en-US"/>
              <a:t>ভয়</a:t>
            </a:r>
            <a:r>
              <a:rPr altLang="en-US" sz="3200" lang="en-US"/>
              <a:t> </a:t>
            </a:r>
            <a:r>
              <a:rPr altLang="en-US" sz="3200" lang="en-US"/>
              <a:t>পেয়ে</a:t>
            </a:r>
            <a:r>
              <a:rPr altLang="en-US" sz="3200" lang="en-US"/>
              <a:t> </a:t>
            </a:r>
            <a:r>
              <a:rPr altLang="en-US" sz="3200" lang="en-US"/>
              <a:t>যায়</a:t>
            </a:r>
            <a:r>
              <a:rPr altLang="en-US" sz="3200" lang="en-US"/>
              <a:t> </a:t>
            </a:r>
            <a:r>
              <a:rPr altLang="en-US" sz="3200" lang="en-US"/>
              <a:t>এবং</a:t>
            </a:r>
            <a:r>
              <a:rPr altLang="en-US" sz="3200" lang="en-US"/>
              <a:t> </a:t>
            </a:r>
            <a:r>
              <a:rPr altLang="en-US" sz="3200" lang="en-US"/>
              <a:t>ভুল</a:t>
            </a:r>
            <a:r>
              <a:rPr altLang="en-US" sz="3200" lang="en-US"/>
              <a:t> </a:t>
            </a:r>
            <a:r>
              <a:rPr altLang="en-US" sz="3200" lang="en-US"/>
              <a:t>ধারণার</a:t>
            </a:r>
            <a:r>
              <a:rPr altLang="en-US" sz="3200" lang="en-US"/>
              <a:t> </a:t>
            </a:r>
            <a:r>
              <a:rPr altLang="en-US" sz="3200" lang="en-US"/>
              <a:t>বশবর্তী</a:t>
            </a:r>
            <a:r>
              <a:rPr altLang="en-US" sz="3200" lang="en-US"/>
              <a:t> </a:t>
            </a:r>
            <a:r>
              <a:rPr altLang="en-US" sz="3200" lang="en-US"/>
              <a:t>হয়ে</a:t>
            </a:r>
            <a:r>
              <a:rPr altLang="en-US" sz="3200" lang="en-US"/>
              <a:t> </a:t>
            </a:r>
            <a:r>
              <a:rPr altLang="en-US" sz="3200" lang="en-US"/>
              <a:t>নিজেদের</a:t>
            </a:r>
            <a:r>
              <a:rPr altLang="en-US" sz="3200" lang="en-US"/>
              <a:t> </a:t>
            </a:r>
            <a:r>
              <a:rPr altLang="en-US" sz="3200" lang="en-US"/>
              <a:t>ক্ষতি</a:t>
            </a:r>
            <a:r>
              <a:rPr altLang="en-US" sz="3200" lang="en-US"/>
              <a:t> </a:t>
            </a:r>
            <a:r>
              <a:rPr altLang="en-US" sz="3200" lang="en-US"/>
              <a:t>করে</a:t>
            </a:r>
            <a:r>
              <a:rPr altLang="en-US" sz="3200" lang="en-US"/>
              <a:t>। </a:t>
            </a:r>
            <a:r>
              <a:rPr altLang="en-US" sz="3200" lang="en-US"/>
              <a:t>পরিষ্কার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পরি</a:t>
            </a:r>
            <a:r>
              <a:rPr altLang="en-US" sz="3200" lang="en-US"/>
              <a:t>চ্ছ</a:t>
            </a:r>
            <a:r>
              <a:rPr altLang="en-US" sz="3200" lang="en-US"/>
              <a:t>ন্নতা</a:t>
            </a:r>
            <a:r>
              <a:rPr altLang="en-US" sz="3200" lang="en-US"/>
              <a:t> </a:t>
            </a:r>
            <a:r>
              <a:rPr altLang="en-US" sz="3200" lang="en-US"/>
              <a:t>হচ্ছে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স্বাস্থ্য</a:t>
            </a:r>
            <a:r>
              <a:rPr altLang="en-US" sz="3200" lang="en-US"/>
              <a:t>রক্ষার</a:t>
            </a:r>
            <a:r>
              <a:rPr altLang="en-US" sz="3200" lang="en-US"/>
              <a:t> </a:t>
            </a:r>
            <a:r>
              <a:rPr altLang="en-US" sz="3200" lang="en-US"/>
              <a:t>অন্যতম</a:t>
            </a:r>
            <a:r>
              <a:rPr altLang="en-US" sz="3200" lang="en-US"/>
              <a:t> </a:t>
            </a:r>
            <a:r>
              <a:rPr altLang="en-US" sz="3200" lang="en-US"/>
              <a:t>গুরুত্বপূর্ণ</a:t>
            </a:r>
            <a:r>
              <a:rPr altLang="en-US" sz="3200" lang="en-US"/>
              <a:t> </a:t>
            </a:r>
            <a:r>
              <a:rPr altLang="en-US" sz="3200" lang="en-US"/>
              <a:t>বিষয়</a:t>
            </a:r>
            <a:r>
              <a:rPr altLang="en-US" sz="3200" lang="en-US"/>
              <a:t>। </a:t>
            </a:r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ঋতুস্রাব</a:t>
            </a:r>
            <a:r>
              <a:rPr altLang="en-US" sz="3200" lang="en-US"/>
              <a:t> </a:t>
            </a:r>
            <a:r>
              <a:rPr altLang="en-US" sz="3200" lang="en-US"/>
              <a:t>ঘটলে</a:t>
            </a:r>
            <a:r>
              <a:rPr altLang="en-US" sz="3200" lang="en-US"/>
              <a:t> </a:t>
            </a:r>
            <a:r>
              <a:rPr altLang="en-US" sz="3200" lang="en-US"/>
              <a:t>পরিষ্কার</a:t>
            </a:r>
            <a:r>
              <a:rPr altLang="en-US" sz="3200" lang="en-US"/>
              <a:t> </a:t>
            </a:r>
            <a:r>
              <a:rPr altLang="en-US" sz="3200" lang="en-US"/>
              <a:t>পরিচ্ছন্ন</a:t>
            </a:r>
            <a:r>
              <a:rPr altLang="en-US" sz="3200" lang="en-US"/>
              <a:t> </a:t>
            </a:r>
            <a:r>
              <a:rPr altLang="en-US" sz="3200" lang="en-US"/>
              <a:t>থাকা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নিয়মিত</a:t>
            </a:r>
            <a:r>
              <a:rPr altLang="en-US" sz="3200" lang="en-US"/>
              <a:t> </a:t>
            </a:r>
            <a:r>
              <a:rPr altLang="en-US" sz="3200" lang="en-US"/>
              <a:t>গোসল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।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এসময়ে</a:t>
            </a:r>
            <a:r>
              <a:rPr altLang="en-US" sz="3200" lang="en-US"/>
              <a:t> </a:t>
            </a:r>
            <a:r>
              <a:rPr altLang="en-US" sz="3200" lang="en-US"/>
              <a:t>পুষ্টিকর</a:t>
            </a:r>
            <a:r>
              <a:rPr altLang="en-US" sz="3200" lang="en-US"/>
              <a:t> </a:t>
            </a:r>
            <a:r>
              <a:rPr altLang="en-US" sz="3200" lang="en-US"/>
              <a:t>খাবার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প্রচুর</a:t>
            </a:r>
            <a:r>
              <a:rPr altLang="en-US" sz="3200" lang="en-US"/>
              <a:t> </a:t>
            </a:r>
            <a:r>
              <a:rPr altLang="en-US" sz="3200" lang="en-US"/>
              <a:t>পরিমা</a:t>
            </a:r>
            <a:r>
              <a:rPr altLang="en-US" sz="3200" lang="en-US"/>
              <a:t>ণে</a:t>
            </a:r>
            <a:r>
              <a:rPr altLang="en-US" sz="3200" lang="en-US"/>
              <a:t> </a:t>
            </a:r>
            <a:r>
              <a:rPr altLang="en-US" sz="3200" lang="en-US"/>
              <a:t>পানি</a:t>
            </a:r>
            <a:r>
              <a:rPr altLang="en-US" sz="3200" lang="en-US"/>
              <a:t> </a:t>
            </a:r>
            <a:r>
              <a:rPr altLang="en-US" sz="3200" lang="en-US"/>
              <a:t>পান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 </a:t>
            </a:r>
            <a:r>
              <a:rPr altLang="en-US" sz="3200" lang="en-US"/>
              <a:t>প্রয়োজন</a:t>
            </a:r>
            <a:r>
              <a:rPr altLang="en-US" sz="3200" lang="en-US"/>
              <a:t>।</a:t>
            </a:r>
            <a:endParaRPr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 </a:t>
            </a:r>
            <a:r>
              <a:rPr altLang="en-US" sz="3200" lang="en-US"/>
              <a:t>এবিষয়ে</a:t>
            </a:r>
            <a:r>
              <a:rPr altLang="en-US" sz="3200" lang="en-US"/>
              <a:t> </a:t>
            </a:r>
            <a:r>
              <a:rPr altLang="en-US" sz="3200" lang="en-US"/>
              <a:t>প্রাথমিক</a:t>
            </a:r>
            <a:r>
              <a:rPr altLang="en-US" sz="3200" lang="en-US"/>
              <a:t> </a:t>
            </a:r>
            <a:r>
              <a:rPr altLang="en-US" sz="3200" lang="en-US"/>
              <a:t>অবস্থা</a:t>
            </a:r>
            <a:r>
              <a:rPr altLang="en-US" sz="3200" lang="en-US"/>
              <a:t>য়</a:t>
            </a:r>
            <a:r>
              <a:rPr altLang="en-US" sz="3200" lang="en-US"/>
              <a:t> </a:t>
            </a:r>
            <a:r>
              <a:rPr altLang="en-US" sz="3200" lang="en-US"/>
              <a:t>মা-বাবা</a:t>
            </a:r>
            <a:r>
              <a:rPr altLang="en-US" sz="3200" lang="en-US"/>
              <a:t>,</a:t>
            </a:r>
            <a:r>
              <a:rPr altLang="en-US" sz="3200" lang="en-US"/>
              <a:t>নিকটাত্মীয়</a:t>
            </a:r>
            <a:r>
              <a:rPr altLang="en-US" sz="3200" lang="en-US"/>
              <a:t>, </a:t>
            </a:r>
            <a:r>
              <a:rPr altLang="en-US" sz="3200" lang="en-US"/>
              <a:t>স্বাস্থ্য</a:t>
            </a:r>
            <a:r>
              <a:rPr altLang="en-US" sz="3200" lang="en-US"/>
              <a:t>কর্মী</a:t>
            </a:r>
            <a:r>
              <a:rPr altLang="en-US" sz="3200" lang="en-US"/>
              <a:t> </a:t>
            </a:r>
            <a:r>
              <a:rPr altLang="en-US" sz="3200" lang="en-US"/>
              <a:t>বা</a:t>
            </a:r>
            <a:r>
              <a:rPr altLang="en-US" sz="3200" lang="en-US"/>
              <a:t> </a:t>
            </a:r>
            <a:r>
              <a:rPr altLang="en-US" sz="3200" lang="en-US"/>
              <a:t>ডাক্তারের</a:t>
            </a:r>
            <a:r>
              <a:rPr altLang="en-US" sz="3200" lang="en-US"/>
              <a:t> </a:t>
            </a:r>
            <a:r>
              <a:rPr altLang="en-US" sz="3200" lang="en-US"/>
              <a:t>পরামর্শ</a:t>
            </a:r>
            <a:r>
              <a:rPr altLang="en-US" sz="3200" lang="en-US"/>
              <a:t> </a:t>
            </a:r>
            <a:r>
              <a:rPr altLang="en-US" sz="3200" lang="en-US"/>
              <a:t>নিতে</a:t>
            </a:r>
            <a:r>
              <a:rPr altLang="en-US" sz="3200" lang="en-US"/>
              <a:t> </a:t>
            </a:r>
            <a:r>
              <a:rPr altLang="en-US" sz="3200" lang="en-US"/>
              <a:t>হবে</a:t>
            </a:r>
            <a:r>
              <a:rPr altLang="en-US" sz="3200" lang="en-US"/>
              <a:t>।</a:t>
            </a:r>
            <a:endParaRPr lang="en-US"/>
          </a:p>
          <a:p>
            <a:pPr algn="ctr"/>
            <a:r>
              <a:rPr altLang="en-US" sz="3200" lang="en-US"/>
              <a:t> </a:t>
            </a:r>
            <a:r>
              <a:rPr altLang="en-US" sz="32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/>
          <p:nvPr/>
        </p:nvSpPr>
        <p:spPr>
          <a:xfrm>
            <a:off x="194463" y="136560"/>
            <a:ext cx="8690221" cy="6519653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3" name=""/>
          <p:cNvSpPr/>
          <p:nvPr/>
        </p:nvSpPr>
        <p:spPr>
          <a:xfrm>
            <a:off x="1661090" y="136559"/>
            <a:ext cx="4979889" cy="973269"/>
          </a:xfrm>
          <a:prstGeom prst="hexagon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কিছু</a:t>
            </a:r>
            <a:r>
              <a:rPr altLang="en-US" sz="4400" lang="en-US"/>
              <a:t> </a:t>
            </a:r>
            <a:r>
              <a:rPr altLang="en-US" sz="4400" lang="en-US"/>
              <a:t>ছবি</a:t>
            </a:r>
            <a:r>
              <a:rPr altLang="en-US" sz="4400" lang="en-US"/>
              <a:t> </a:t>
            </a:r>
            <a:r>
              <a:rPr altLang="en-US" sz="4400" lang="en-US"/>
              <a:t>দেখি--</a:t>
            </a:r>
            <a:r>
              <a:rPr altLang="en-US" sz="4400" lang="en-US"/>
              <a:t> </a:t>
            </a:r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00241" y="1283891"/>
            <a:ext cx="2855450" cy="2112580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7257">
            <a:off x="3732594" y="1340098"/>
            <a:ext cx="2273601" cy="2053304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14423" y="3616508"/>
            <a:ext cx="2991993" cy="2667358"/>
          </a:xfrm>
          <a:prstGeom prst="rect"/>
        </p:spPr>
      </p:pic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3693764" y="3616508"/>
            <a:ext cx="2253908" cy="2667358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6094204" y="1297717"/>
            <a:ext cx="2645458" cy="2378117"/>
          </a:xfrm>
          <a:prstGeom prst="rect"/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6131109" y="3460624"/>
            <a:ext cx="2686329" cy="279523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/>
          <p:nvPr/>
        </p:nvSpPr>
        <p:spPr>
          <a:xfrm>
            <a:off x="116638" y="60358"/>
            <a:ext cx="8897751" cy="663229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5" name=""/>
          <p:cNvSpPr/>
          <p:nvPr/>
        </p:nvSpPr>
        <p:spPr>
          <a:xfrm>
            <a:off x="1579360" y="447514"/>
            <a:ext cx="5042946" cy="1345597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দলীয়</a:t>
            </a:r>
            <a:r>
              <a:rPr altLang="en-US" sz="4400" lang="en-US"/>
              <a:t> </a:t>
            </a:r>
            <a:r>
              <a:rPr altLang="en-US" sz="4400" lang="en-US"/>
              <a:t>কাজ--</a:t>
            </a:r>
            <a:endParaRPr lang="en-US"/>
          </a:p>
        </p:txBody>
      </p:sp>
      <p:sp>
        <p:nvSpPr>
          <p:cNvPr id="1048626" name=""/>
          <p:cNvSpPr/>
          <p:nvPr/>
        </p:nvSpPr>
        <p:spPr>
          <a:xfrm>
            <a:off x="512533" y="2873201"/>
            <a:ext cx="7836235" cy="2674138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000" lang="en-US"/>
              <a:t>প্রজনন</a:t>
            </a:r>
            <a:r>
              <a:rPr altLang="en-US" sz="4000" lang="en-US"/>
              <a:t> </a:t>
            </a:r>
            <a:r>
              <a:rPr altLang="en-US" sz="4000" lang="en-US"/>
              <a:t>স্বাস্থ্য</a:t>
            </a:r>
            <a:r>
              <a:rPr altLang="en-US" sz="4000" lang="en-US"/>
              <a:t>বিধি</a:t>
            </a:r>
            <a:r>
              <a:rPr altLang="en-US" sz="4000" lang="en-US"/>
              <a:t> </a:t>
            </a:r>
            <a:r>
              <a:rPr altLang="en-US" sz="4000" lang="en-US"/>
              <a:t>ও</a:t>
            </a:r>
            <a:r>
              <a:rPr altLang="en-US" sz="4000" lang="en-US"/>
              <a:t> </a:t>
            </a:r>
            <a:r>
              <a:rPr altLang="en-US" sz="4000" lang="en-US"/>
              <a:t>গর্ভকালীন</a:t>
            </a:r>
            <a:r>
              <a:rPr altLang="en-US" sz="4000" lang="en-US"/>
              <a:t> </a:t>
            </a:r>
            <a:r>
              <a:rPr altLang="en-US" sz="4000" lang="en-US"/>
              <a:t>সময়ে</a:t>
            </a:r>
            <a:r>
              <a:rPr altLang="en-US" sz="4000" lang="en-US"/>
              <a:t> </a:t>
            </a:r>
            <a:r>
              <a:rPr altLang="en-US" sz="4000" lang="en-US"/>
              <a:t>পালনীয়</a:t>
            </a:r>
            <a:r>
              <a:rPr altLang="en-US" sz="4000" lang="en-US"/>
              <a:t> </a:t>
            </a:r>
            <a:r>
              <a:rPr altLang="en-US" sz="4000" lang="en-US"/>
              <a:t>স্বাস্থ্য</a:t>
            </a:r>
            <a:r>
              <a:rPr altLang="en-US" sz="4000" lang="en-US"/>
              <a:t>সেবাগুলো</a:t>
            </a:r>
            <a:r>
              <a:rPr altLang="en-US" sz="4000" lang="en-US"/>
              <a:t> </a:t>
            </a:r>
            <a:r>
              <a:rPr altLang="en-US" sz="4000" lang="en-US"/>
              <a:t>পয়েন্ট</a:t>
            </a:r>
            <a:r>
              <a:rPr altLang="en-US" sz="4000" lang="en-US"/>
              <a:t> </a:t>
            </a:r>
            <a:r>
              <a:rPr altLang="en-US" sz="4000" lang="en-US"/>
              <a:t>আকারে</a:t>
            </a:r>
            <a:r>
              <a:rPr altLang="en-US" sz="4000" lang="en-US"/>
              <a:t> </a:t>
            </a:r>
            <a:r>
              <a:rPr altLang="en-US" sz="4000" lang="en-US"/>
              <a:t>লিখো</a:t>
            </a:r>
            <a:r>
              <a:rPr altLang="en-US" sz="4000" lang="en-US"/>
              <a:t>।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/>
          <p:nvPr/>
        </p:nvSpPr>
        <p:spPr>
          <a:xfrm>
            <a:off x="87298" y="71508"/>
            <a:ext cx="8927092" cy="6666908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বয়ঃসন্ধিকা</a:t>
            </a:r>
            <a:r>
              <a:rPr altLang="en-US" sz="3200" lang="en-US"/>
              <a:t>লে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বিধি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উপযুক্ত</a:t>
            </a:r>
            <a:r>
              <a:rPr altLang="en-US" sz="3200" lang="en-US"/>
              <a:t> </a:t>
            </a:r>
            <a:r>
              <a:rPr altLang="en-US" sz="3200" lang="en-US"/>
              <a:t>বয়সে</a:t>
            </a:r>
            <a:r>
              <a:rPr altLang="en-US" sz="3200" lang="en-US"/>
              <a:t> </a:t>
            </a:r>
            <a:r>
              <a:rPr altLang="en-US" sz="3200" lang="en-US"/>
              <a:t>গর্ভধারণ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নিরাপদ</a:t>
            </a:r>
            <a:r>
              <a:rPr altLang="en-US" sz="3200" lang="en-US"/>
              <a:t> </a:t>
            </a:r>
            <a:r>
              <a:rPr altLang="en-US" sz="3200" lang="en-US"/>
              <a:t>মাতৃত্ব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৪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শিশুর</a:t>
            </a:r>
            <a:r>
              <a:rPr altLang="en-US" sz="3200" lang="en-US"/>
              <a:t> </a:t>
            </a:r>
            <a:r>
              <a:rPr altLang="en-US" sz="3200" lang="en-US"/>
              <a:t>জন্য</a:t>
            </a:r>
            <a:r>
              <a:rPr altLang="en-US" sz="3200" lang="en-US"/>
              <a:t> </a:t>
            </a:r>
            <a:r>
              <a:rPr altLang="en-US" sz="3200" lang="en-US"/>
              <a:t>পূর্বযত্ন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৫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নবজা</a:t>
            </a:r>
            <a:r>
              <a:rPr altLang="en-US" sz="3200" lang="en-US"/>
              <a:t>তকের</a:t>
            </a:r>
            <a:r>
              <a:rPr altLang="en-US" sz="3200" lang="en-US"/>
              <a:t> </a:t>
            </a:r>
            <a:r>
              <a:rPr altLang="en-US" sz="3200" lang="en-US"/>
              <a:t>পরিচর্যা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৬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মা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শিশুর</a:t>
            </a:r>
            <a:r>
              <a:rPr altLang="en-US" sz="3200" lang="en-US"/>
              <a:t> </a:t>
            </a:r>
            <a:r>
              <a:rPr altLang="en-US" sz="3200" lang="en-US"/>
              <a:t>পুষ্টি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৭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তন্ত্রের</a:t>
            </a:r>
            <a:r>
              <a:rPr altLang="en-US" sz="3200" lang="en-US"/>
              <a:t> </a:t>
            </a:r>
            <a:r>
              <a:rPr altLang="en-US" sz="3200" lang="en-US"/>
              <a:t>বিভিন্ন</a:t>
            </a:r>
            <a:r>
              <a:rPr altLang="en-US" sz="3200" lang="en-US"/>
              <a:t> </a:t>
            </a:r>
            <a:r>
              <a:rPr altLang="en-US" sz="3200" lang="en-US"/>
              <a:t>রোগের</a:t>
            </a:r>
            <a:r>
              <a:rPr altLang="en-US" sz="3200" lang="en-US"/>
              <a:t> </a:t>
            </a:r>
            <a:r>
              <a:rPr altLang="en-US" sz="3200" lang="en-US"/>
              <a:t>সেবা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রোগ</a:t>
            </a:r>
            <a:r>
              <a:rPr altLang="en-US" sz="3200" lang="en-US"/>
              <a:t> </a:t>
            </a:r>
            <a:r>
              <a:rPr altLang="en-US" sz="3200" lang="en-US"/>
              <a:t>প্রতিরোধ</a:t>
            </a:r>
            <a:r>
              <a:rPr altLang="en-US" sz="3200" lang="en-US"/>
              <a:t>। </a:t>
            </a:r>
            <a:endParaRPr lang="en-US"/>
          </a:p>
        </p:txBody>
      </p:sp>
      <p:sp>
        <p:nvSpPr>
          <p:cNvPr id="1048628" name=""/>
          <p:cNvSpPr/>
          <p:nvPr/>
        </p:nvSpPr>
        <p:spPr>
          <a:xfrm>
            <a:off x="1318544" y="214918"/>
            <a:ext cx="6636188" cy="1929528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প্রজনন</a:t>
            </a:r>
            <a:r>
              <a:rPr altLang="en-US" sz="4400" lang="en-US"/>
              <a:t> </a:t>
            </a:r>
            <a:r>
              <a:rPr altLang="en-US" sz="4400" lang="en-US"/>
              <a:t>স্বাস্</a:t>
            </a:r>
            <a:r>
              <a:rPr altLang="en-US" sz="4400" lang="en-US"/>
              <a:t>থ্যের</a:t>
            </a:r>
            <a:r>
              <a:rPr altLang="en-US" sz="4400" lang="en-US"/>
              <a:t> </a:t>
            </a:r>
            <a:r>
              <a:rPr altLang="en-US" sz="4400" lang="en-US"/>
              <a:t>অন্তর্গত</a:t>
            </a:r>
            <a:r>
              <a:rPr altLang="en-US" sz="4400" lang="en-US"/>
              <a:t> </a:t>
            </a:r>
            <a:r>
              <a:rPr altLang="en-US" sz="4400" lang="en-US"/>
              <a:t>বিভিন্ন</a:t>
            </a:r>
            <a:r>
              <a:rPr altLang="en-US" sz="4400" lang="en-US"/>
              <a:t> </a:t>
            </a:r>
            <a:r>
              <a:rPr altLang="en-US" sz="4400" lang="en-US"/>
              <a:t>গুরুত্বপূর্ণ</a:t>
            </a:r>
            <a:r>
              <a:rPr altLang="en-US" sz="4400" lang="en-US"/>
              <a:t> </a:t>
            </a:r>
            <a:r>
              <a:rPr altLang="en-US" sz="4400" lang="en-US"/>
              <a:t>উপাদান</a:t>
            </a:r>
            <a:r>
              <a:rPr altLang="en-US" sz="4400" lang="en-US"/>
              <a:t>।</a:t>
            </a:r>
            <a:r>
              <a:rPr altLang="en-US" sz="4400"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"/>
          <p:cNvSpPr/>
          <p:nvPr/>
        </p:nvSpPr>
        <p:spPr>
          <a:xfrm>
            <a:off x="140655" y="177273"/>
            <a:ext cx="8940992" cy="650345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পরিষ্কার</a:t>
            </a:r>
            <a:r>
              <a:rPr altLang="en-US" sz="3200" lang="en-US"/>
              <a:t> </a:t>
            </a:r>
            <a:r>
              <a:rPr altLang="en-US" sz="3200" lang="en-US"/>
              <a:t>-</a:t>
            </a:r>
            <a:r>
              <a:rPr altLang="en-US" sz="3200" lang="en-US"/>
              <a:t>পরিচ্ছন্ন</a:t>
            </a:r>
            <a:r>
              <a:rPr altLang="en-US" sz="3200" lang="en-US"/>
              <a:t> </a:t>
            </a:r>
            <a:r>
              <a:rPr altLang="en-US" sz="3200" lang="en-US"/>
              <a:t>থাকা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নিয়মিত</a:t>
            </a:r>
            <a:r>
              <a:rPr altLang="en-US" sz="3200" lang="en-US"/>
              <a:t> </a:t>
            </a:r>
            <a:r>
              <a:rPr altLang="en-US" sz="3200" lang="en-US"/>
              <a:t>গোসল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পুষ্টিকর</a:t>
            </a:r>
            <a:r>
              <a:rPr altLang="en-US" sz="3200" lang="en-US"/>
              <a:t> </a:t>
            </a:r>
            <a:r>
              <a:rPr altLang="en-US" sz="3200" lang="en-US"/>
              <a:t>খাদ্য</a:t>
            </a:r>
            <a:r>
              <a:rPr altLang="en-US" sz="3200" lang="en-US"/>
              <a:t> </a:t>
            </a:r>
            <a:r>
              <a:rPr altLang="en-US" sz="3200" lang="en-US"/>
              <a:t>গ্রহণ</a:t>
            </a:r>
            <a:r>
              <a:rPr altLang="en-US" sz="3200" lang="en-US"/>
              <a:t>, </a:t>
            </a:r>
            <a:r>
              <a:rPr altLang="en-US" sz="3200" lang="en-US"/>
              <a:t>বিশ্রাম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ঘুম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৪</a:t>
            </a:r>
            <a:r>
              <a:rPr altLang="en-US" sz="3200" lang="en-US"/>
              <a:t>।</a:t>
            </a:r>
            <a:r>
              <a:rPr altLang="en-US" sz="3200" lang="en-US"/>
              <a:t>গর্ভধার</a:t>
            </a:r>
            <a:r>
              <a:rPr altLang="en-US" sz="3200" lang="en-US"/>
              <a:t>ণের</a:t>
            </a:r>
            <a:r>
              <a:rPr altLang="en-US" sz="3200" lang="en-US"/>
              <a:t> </a:t>
            </a:r>
            <a:r>
              <a:rPr altLang="en-US" sz="3200" lang="en-US"/>
              <a:t>প্রথম</a:t>
            </a:r>
            <a:r>
              <a:rPr altLang="en-US" sz="3200" lang="en-US"/>
              <a:t> </a:t>
            </a:r>
            <a:r>
              <a:rPr altLang="en-US" sz="3200" lang="en-US"/>
              <a:t>থে</a:t>
            </a:r>
            <a:r>
              <a:rPr altLang="en-US" sz="3200" lang="en-US"/>
              <a:t>কেই</a:t>
            </a:r>
            <a:r>
              <a:rPr altLang="en-US" sz="3200" lang="en-US"/>
              <a:t> </a:t>
            </a:r>
            <a:r>
              <a:rPr altLang="en-US" sz="3200" lang="en-US"/>
              <a:t>চিকিৎস</a:t>
            </a:r>
            <a:r>
              <a:rPr altLang="en-US" sz="3200" lang="en-US"/>
              <a:t>কের</a:t>
            </a:r>
            <a:r>
              <a:rPr altLang="en-US" sz="3200" lang="en-US"/>
              <a:t> </a:t>
            </a:r>
            <a:r>
              <a:rPr altLang="en-US" sz="3200" lang="en-US"/>
              <a:t>তত্ত্বাবধা</a:t>
            </a:r>
            <a:r>
              <a:rPr altLang="en-US" sz="3200" lang="en-US"/>
              <a:t>নে</a:t>
            </a:r>
            <a:r>
              <a:rPr altLang="en-US" sz="3200" lang="en-US"/>
              <a:t> </a:t>
            </a:r>
            <a:r>
              <a:rPr altLang="en-US" sz="3200" lang="en-US"/>
              <a:t>থাকা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৫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গর্ভকালীন</a:t>
            </a:r>
            <a:r>
              <a:rPr altLang="en-US" sz="3200" lang="en-US"/>
              <a:t> </a:t>
            </a:r>
            <a:r>
              <a:rPr altLang="en-US" sz="3200" lang="en-US"/>
              <a:t>সমস্যা</a:t>
            </a:r>
            <a:r>
              <a:rPr altLang="en-US" sz="3200" lang="en-US"/>
              <a:t> </a:t>
            </a:r>
            <a:r>
              <a:rPr altLang="en-US" sz="3200" lang="en-US"/>
              <a:t>মোকাবেলা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জন্য</a:t>
            </a:r>
            <a:r>
              <a:rPr altLang="en-US" sz="3200" lang="en-US"/>
              <a:t> </a:t>
            </a:r>
            <a:r>
              <a:rPr altLang="en-US" sz="3200" lang="en-US"/>
              <a:t>নিকটস্থ</a:t>
            </a:r>
            <a:r>
              <a:rPr altLang="en-US" sz="3200" lang="en-US"/>
              <a:t> </a:t>
            </a:r>
            <a:r>
              <a:rPr altLang="en-US" sz="3200" lang="en-US"/>
              <a:t>স্বাস্থ্য</a:t>
            </a:r>
            <a:r>
              <a:rPr altLang="en-US" sz="3200" lang="en-US"/>
              <a:t>সেবা</a:t>
            </a:r>
            <a:r>
              <a:rPr altLang="en-US" sz="3200" lang="en-US"/>
              <a:t> </a:t>
            </a:r>
            <a:r>
              <a:rPr altLang="en-US" sz="3200" lang="en-US"/>
              <a:t>কেন্দ্</a:t>
            </a:r>
            <a:r>
              <a:rPr altLang="en-US" sz="3200" lang="en-US"/>
              <a:t>রের</a:t>
            </a:r>
            <a:r>
              <a:rPr altLang="en-US" sz="3200" lang="en-US"/>
              <a:t> </a:t>
            </a:r>
            <a:r>
              <a:rPr altLang="en-US" sz="3200" lang="en-US"/>
              <a:t>সাথে</a:t>
            </a:r>
            <a:r>
              <a:rPr altLang="en-US" sz="3200" lang="en-US"/>
              <a:t> </a:t>
            </a:r>
            <a:r>
              <a:rPr altLang="en-US" sz="3200" lang="en-US"/>
              <a:t>যোগাযোগ</a:t>
            </a:r>
            <a:r>
              <a:rPr altLang="en-US" sz="3200" lang="en-US"/>
              <a:t> </a:t>
            </a:r>
            <a:r>
              <a:rPr altLang="en-US" sz="3200" lang="en-US"/>
              <a:t>রাখা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৬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তন্ত্রের</a:t>
            </a:r>
            <a:r>
              <a:rPr altLang="en-US" sz="3200" lang="en-US"/>
              <a:t> </a:t>
            </a:r>
            <a:r>
              <a:rPr altLang="en-US" sz="3200" lang="en-US"/>
              <a:t>যে</a:t>
            </a:r>
            <a:r>
              <a:rPr altLang="en-US" sz="3200" lang="en-US"/>
              <a:t> </a:t>
            </a:r>
            <a:r>
              <a:rPr altLang="en-US" sz="3200" lang="en-US"/>
              <a:t>কোন</a:t>
            </a:r>
            <a:r>
              <a:rPr altLang="en-US" sz="3200" lang="en-US"/>
              <a:t> </a:t>
            </a:r>
            <a:r>
              <a:rPr altLang="en-US" sz="3200" lang="en-US"/>
              <a:t>সংক্রমণ</a:t>
            </a:r>
            <a:r>
              <a:rPr altLang="en-US" sz="3200" lang="en-US"/>
              <a:t> </a:t>
            </a:r>
            <a:r>
              <a:rPr altLang="en-US" sz="3200" lang="en-US"/>
              <a:t>থেকে</a:t>
            </a:r>
            <a:r>
              <a:rPr altLang="en-US" sz="3200" lang="en-US"/>
              <a:t> </a:t>
            </a:r>
            <a:r>
              <a:rPr altLang="en-US" sz="3200" lang="en-US"/>
              <a:t>নিজেকে</a:t>
            </a:r>
            <a:r>
              <a:rPr altLang="en-US" sz="3200" lang="en-US"/>
              <a:t> </a:t>
            </a:r>
            <a:r>
              <a:rPr altLang="en-US" sz="3200" lang="en-US"/>
              <a:t>রক্ষা</a:t>
            </a:r>
            <a:r>
              <a:rPr altLang="en-US" sz="3200" lang="en-US"/>
              <a:t> </a:t>
            </a:r>
            <a:r>
              <a:rPr altLang="en-US" sz="3200" lang="en-US"/>
              <a:t>করা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r>
              <a:rPr altLang="en-US" sz="3200" lang="en-US"/>
              <a:t> </a:t>
            </a:r>
            <a:r>
              <a:rPr altLang="en-US" sz="3200" lang="en-US"/>
              <a:t>৭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ধর্মীয়</a:t>
            </a:r>
            <a:r>
              <a:rPr altLang="en-US" sz="3200" lang="en-US"/>
              <a:t> </a:t>
            </a:r>
            <a:r>
              <a:rPr altLang="en-US" sz="3200" lang="en-US"/>
              <a:t>অনুশাসন</a:t>
            </a:r>
            <a:r>
              <a:rPr altLang="en-US" sz="3200" lang="en-US"/>
              <a:t> </a:t>
            </a:r>
            <a:r>
              <a:rPr altLang="en-US" sz="3200" lang="en-US"/>
              <a:t>মেনে</a:t>
            </a:r>
            <a:r>
              <a:rPr altLang="en-US" sz="3200" lang="en-US"/>
              <a:t> </a:t>
            </a:r>
            <a:r>
              <a:rPr altLang="en-US" sz="3200" lang="en-US"/>
              <a:t>চলা</a:t>
            </a:r>
            <a:r>
              <a:rPr altLang="en-US" sz="3200" lang="en-US"/>
              <a:t>। </a:t>
            </a:r>
            <a:endParaRPr lang="en-US"/>
          </a:p>
          <a:p>
            <a:pPr algn="ctr"/>
            <a:r>
              <a:rPr altLang="en-US" sz="3200" lang="en-US"/>
              <a:t> </a:t>
            </a:r>
            <a:endParaRPr lang="en-US"/>
          </a:p>
        </p:txBody>
      </p:sp>
      <p:sp>
        <p:nvSpPr>
          <p:cNvPr id="1048630" name=""/>
          <p:cNvSpPr/>
          <p:nvPr/>
        </p:nvSpPr>
        <p:spPr>
          <a:xfrm>
            <a:off x="1123305" y="287983"/>
            <a:ext cx="6149175" cy="1293223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গর্ভকালীন</a:t>
            </a:r>
            <a:r>
              <a:rPr altLang="en-US" sz="4400" lang="en-US"/>
              <a:t> </a:t>
            </a:r>
            <a:r>
              <a:rPr altLang="en-US" sz="4400" lang="en-US"/>
              <a:t>সম</a:t>
            </a:r>
            <a:r>
              <a:rPr altLang="en-US" sz="4400" lang="en-US"/>
              <a:t>য়ে</a:t>
            </a:r>
            <a:r>
              <a:rPr altLang="en-US" sz="4400" lang="en-US"/>
              <a:t> </a:t>
            </a:r>
            <a:r>
              <a:rPr altLang="en-US" sz="4400" lang="en-US"/>
              <a:t>পালনীয়</a:t>
            </a:r>
            <a:r>
              <a:rPr altLang="en-US" sz="4400" lang="en-US"/>
              <a:t> </a:t>
            </a:r>
            <a:r>
              <a:rPr altLang="en-US" sz="4400" lang="en-US"/>
              <a:t>স্বাস্থ্য</a:t>
            </a:r>
            <a:r>
              <a:rPr altLang="en-US" sz="4400" lang="en-US"/>
              <a:t>সেবা</a:t>
            </a:r>
            <a:r>
              <a:rPr altLang="en-US" sz="4400" lang="en-US"/>
              <a:t>।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"/>
          <p:cNvSpPr/>
          <p:nvPr/>
        </p:nvSpPr>
        <p:spPr>
          <a:xfrm>
            <a:off x="192865" y="112320"/>
            <a:ext cx="8795806" cy="652943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গর্ভধার</a:t>
            </a:r>
            <a:r>
              <a:rPr altLang="en-US" sz="3200" lang="en-US"/>
              <a:t>ণের</a:t>
            </a:r>
            <a:r>
              <a:rPr altLang="en-US" sz="3200" lang="en-US"/>
              <a:t> </a:t>
            </a:r>
            <a:r>
              <a:rPr altLang="en-US" sz="3200" lang="en-US"/>
              <a:t>উপযুক্ত</a:t>
            </a:r>
            <a:r>
              <a:rPr altLang="en-US" sz="3200" lang="en-US"/>
              <a:t> </a:t>
            </a:r>
            <a:r>
              <a:rPr altLang="en-US" sz="3200" lang="en-US"/>
              <a:t>বয়স</a:t>
            </a:r>
            <a:r>
              <a:rPr altLang="en-US" sz="3200" lang="en-US"/>
              <a:t> </a:t>
            </a:r>
            <a:r>
              <a:rPr altLang="en-US" sz="3200" lang="en-US"/>
              <a:t>কোনটি</a:t>
            </a:r>
            <a:r>
              <a:rPr altLang="en-US" sz="3200" lang="en-US"/>
              <a:t>?</a:t>
            </a:r>
            <a:endParaRPr lang="en-US"/>
          </a:p>
          <a:p>
            <a:pPr algn="ctr"/>
            <a:r>
              <a:rPr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১</a:t>
            </a:r>
            <a:r>
              <a:rPr altLang="en-US" sz="3200" lang="en-US"/>
              <a:t>৭</a:t>
            </a:r>
            <a:r>
              <a:rPr altLang="en-US" sz="3200" lang="en-US"/>
              <a:t> </a:t>
            </a:r>
            <a:r>
              <a:rPr altLang="en-US" sz="3200" lang="en-US"/>
              <a:t>বছর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১</a:t>
            </a:r>
            <a:r>
              <a:rPr altLang="en-US" sz="3200" lang="en-US"/>
              <a:t>৮</a:t>
            </a:r>
            <a:r>
              <a:rPr altLang="en-US" sz="3200" lang="en-US"/>
              <a:t> </a:t>
            </a:r>
            <a:r>
              <a:rPr altLang="en-US" sz="3200" lang="en-US"/>
              <a:t>বছর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১</a:t>
            </a:r>
            <a:r>
              <a:rPr altLang="en-US" sz="3200" lang="en-US"/>
              <a:t>৯</a:t>
            </a:r>
            <a:r>
              <a:rPr altLang="en-US" sz="3200" lang="en-US"/>
              <a:t> </a:t>
            </a:r>
            <a:r>
              <a:rPr altLang="en-US" sz="3200" lang="en-US"/>
              <a:t>বছর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২</a:t>
            </a:r>
            <a:r>
              <a:rPr altLang="en-US" sz="3200" lang="en-US"/>
              <a:t>০</a:t>
            </a:r>
            <a:r>
              <a:rPr altLang="en-US" sz="3200" lang="en-US"/>
              <a:t> </a:t>
            </a:r>
            <a:r>
              <a:rPr altLang="en-US" sz="3200" lang="en-US"/>
              <a:t>বছর</a:t>
            </a:r>
            <a:r>
              <a:rPr altLang="en-US" sz="3200" lang="en-US"/>
              <a:t>।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কী</a:t>
            </a:r>
            <a:r>
              <a:rPr altLang="en-US" sz="3200" lang="en-US"/>
              <a:t> </a:t>
            </a:r>
            <a:r>
              <a:rPr altLang="en-US" sz="3200" lang="en-US"/>
              <a:t>কারণে</a:t>
            </a:r>
            <a:r>
              <a:rPr altLang="en-US" sz="3200" lang="en-US"/>
              <a:t> </a:t>
            </a:r>
            <a:r>
              <a:rPr altLang="en-US" sz="3200" lang="en-US"/>
              <a:t>বয়ঃসন্ধিকা</a:t>
            </a:r>
            <a:r>
              <a:rPr altLang="en-US" sz="3200" lang="en-US"/>
              <a:t>লে</a:t>
            </a:r>
            <a:r>
              <a:rPr altLang="en-US" sz="3200" lang="en-US"/>
              <a:t> </a:t>
            </a:r>
            <a:r>
              <a:rPr altLang="en-US" sz="3200" lang="en-US"/>
              <a:t>ছেলে</a:t>
            </a:r>
            <a:r>
              <a:rPr altLang="en-US" sz="3200" lang="en-US"/>
              <a:t> </a:t>
            </a:r>
            <a:r>
              <a:rPr altLang="en-US" sz="3200" lang="en-US"/>
              <a:t>মেয়েদের</a:t>
            </a:r>
            <a:r>
              <a:rPr altLang="en-US" sz="3200" lang="en-US"/>
              <a:t> </a:t>
            </a:r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পরিবর্তন</a:t>
            </a:r>
            <a:r>
              <a:rPr altLang="en-US" sz="3200" lang="en-US"/>
              <a:t> </a:t>
            </a:r>
            <a:r>
              <a:rPr altLang="en-US" sz="3200" lang="en-US"/>
              <a:t>ঘটে</a:t>
            </a:r>
            <a:r>
              <a:rPr altLang="en-US" sz="3200" lang="en-US"/>
              <a:t>?</a:t>
            </a:r>
            <a:endParaRPr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ক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রক্তের</a:t>
            </a:r>
            <a:r>
              <a:rPr altLang="en-US" sz="3200" lang="en-US"/>
              <a:t> </a:t>
            </a:r>
            <a:r>
              <a:rPr altLang="en-US" sz="3200" lang="en-US"/>
              <a:t>উপাদান</a:t>
            </a:r>
            <a:r>
              <a:rPr altLang="en-US" sz="3200" lang="en-US"/>
              <a:t> </a:t>
            </a:r>
            <a:r>
              <a:rPr altLang="en-US" sz="3200" lang="en-US"/>
              <a:t>কম</a:t>
            </a:r>
            <a:r>
              <a:rPr altLang="en-US" sz="3200" lang="en-US"/>
              <a:t> </a:t>
            </a:r>
            <a:r>
              <a:rPr altLang="en-US" sz="3200" lang="en-US"/>
              <a:t>বেশি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কারণে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হরমোনজনিত</a:t>
            </a:r>
            <a:r>
              <a:rPr altLang="en-US" sz="3200" lang="en-US"/>
              <a:t> </a:t>
            </a:r>
            <a:r>
              <a:rPr altLang="en-US" sz="3200" lang="en-US"/>
              <a:t>কারণে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গ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দেহ</a:t>
            </a:r>
            <a:r>
              <a:rPr altLang="en-US" sz="3200" lang="en-US"/>
              <a:t> </a:t>
            </a:r>
            <a:r>
              <a:rPr altLang="en-US" sz="3200" lang="en-US"/>
              <a:t>কাঠামো</a:t>
            </a:r>
            <a:r>
              <a:rPr altLang="en-US" sz="3200" lang="en-US"/>
              <a:t>র</a:t>
            </a:r>
            <a:r>
              <a:rPr altLang="en-US" sz="3200" lang="en-US"/>
              <a:t> </a:t>
            </a:r>
            <a:r>
              <a:rPr altLang="en-US" sz="3200" lang="en-US"/>
              <a:t>কারণে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প্রাকৃতিক</a:t>
            </a:r>
            <a:r>
              <a:rPr altLang="en-US" sz="3200" lang="en-US"/>
              <a:t> </a:t>
            </a:r>
            <a:r>
              <a:rPr altLang="en-US" sz="3200" lang="en-US"/>
              <a:t>কারণে</a:t>
            </a:r>
            <a:r>
              <a:rPr altLang="en-US" sz="3200" lang="en-US"/>
              <a:t>।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endParaRPr lang="en-US"/>
          </a:p>
        </p:txBody>
      </p:sp>
      <p:sp>
        <p:nvSpPr>
          <p:cNvPr id="1048632" name=""/>
          <p:cNvSpPr/>
          <p:nvPr/>
        </p:nvSpPr>
        <p:spPr>
          <a:xfrm>
            <a:off x="3048000" y="203551"/>
            <a:ext cx="3048000" cy="1108472"/>
          </a:xfrm>
          <a:prstGeom prst="round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মূল্যায়ন</a:t>
            </a:r>
            <a:r>
              <a:rPr altLang="en-US" sz="4400" lang="en-US"/>
              <a:t> </a:t>
            </a:r>
            <a:r>
              <a:rPr altLang="en-US" sz="4400" lang="en-US"/>
              <a:t>-</a:t>
            </a:r>
            <a:r>
              <a:rPr altLang="en-US" sz="4400" lang="en-US"/>
              <a:t>-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/>
          <p:nvPr/>
        </p:nvSpPr>
        <p:spPr>
          <a:xfrm>
            <a:off x="142102" y="53431"/>
            <a:ext cx="8874297" cy="663569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94" name=""/>
          <p:cNvSpPr/>
          <p:nvPr/>
        </p:nvSpPr>
        <p:spPr>
          <a:xfrm>
            <a:off x="1945497" y="278254"/>
            <a:ext cx="5567221" cy="1207515"/>
          </a:xfrm>
          <a:prstGeom prst="ellipse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শিক্ষক</a:t>
            </a:r>
            <a:r>
              <a:rPr altLang="en-US" sz="4400" lang="en-US"/>
              <a:t> </a:t>
            </a:r>
            <a:r>
              <a:rPr altLang="en-US" sz="4400" lang="en-US"/>
              <a:t>পরিচি</a:t>
            </a:r>
            <a:r>
              <a:rPr altLang="en-US" sz="4400" lang="en-US"/>
              <a:t>তি</a:t>
            </a:r>
            <a:endParaRPr lang="en-US"/>
          </a:p>
        </p:txBody>
      </p:sp>
      <p:sp>
        <p:nvSpPr>
          <p:cNvPr id="1048595" name=""/>
          <p:cNvSpPr/>
          <p:nvPr/>
        </p:nvSpPr>
        <p:spPr>
          <a:xfrm>
            <a:off x="350110" y="1684162"/>
            <a:ext cx="4435262" cy="4781290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মোঃ</a:t>
            </a:r>
            <a:r>
              <a:rPr altLang="en-US" sz="3200" lang="en-US"/>
              <a:t> </a:t>
            </a:r>
            <a:r>
              <a:rPr altLang="en-US" sz="3200" lang="en-US"/>
              <a:t>রফিকুল</a:t>
            </a:r>
            <a:r>
              <a:rPr altLang="en-US" sz="3200" lang="en-US"/>
              <a:t> </a:t>
            </a:r>
            <a:r>
              <a:rPr altLang="en-US" sz="3200" lang="en-US"/>
              <a:t>ইসলাম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সহঃশিঃশরীর</a:t>
            </a:r>
            <a:r>
              <a:rPr altLang="en-US" sz="3200" lang="en-US"/>
              <a:t> </a:t>
            </a:r>
            <a:r>
              <a:rPr altLang="en-US" sz="3200" lang="en-US"/>
              <a:t>চর্চা</a:t>
            </a:r>
            <a:r>
              <a:rPr altLang="en-US" sz="3200" lang="en-US"/>
              <a:t>) </a:t>
            </a:r>
            <a:r>
              <a:rPr altLang="en-US" sz="3200" lang="en-US"/>
              <a:t>রাজাপুর</a:t>
            </a:r>
            <a:r>
              <a:rPr altLang="en-US" sz="3200" lang="en-US"/>
              <a:t> </a:t>
            </a:r>
            <a:r>
              <a:rPr altLang="en-US" sz="3200" lang="en-US"/>
              <a:t>দরগাপাড়া</a:t>
            </a:r>
            <a:r>
              <a:rPr altLang="en-US" sz="3200" lang="en-US"/>
              <a:t> </a:t>
            </a:r>
            <a:r>
              <a:rPr altLang="en-US" sz="3200" lang="en-US"/>
              <a:t>উচ্চবিচারালয়</a:t>
            </a:r>
            <a:r>
              <a:rPr altLang="en-US" sz="3200" lang="en-US"/>
              <a:t>, </a:t>
            </a:r>
            <a:r>
              <a:rPr altLang="en-US" sz="3200" lang="en-US"/>
              <a:t>রামবাড়ি</a:t>
            </a:r>
            <a:r>
              <a:rPr altLang="en-US" sz="3200" lang="en-US"/>
              <a:t>,</a:t>
            </a:r>
            <a:r>
              <a:rPr altLang="en-US" sz="3200" lang="en-US"/>
              <a:t>নিয়ামত</a:t>
            </a:r>
            <a:r>
              <a:rPr altLang="en-US" sz="3200" lang="en-US"/>
              <a:t>পুর</a:t>
            </a:r>
            <a:r>
              <a:rPr altLang="en-US" sz="3200" lang="en-US"/>
              <a:t>,</a:t>
            </a:r>
            <a:r>
              <a:rPr altLang="en-US" sz="3200" lang="en-US"/>
              <a:t>নওগাঁ</a:t>
            </a:r>
            <a:r>
              <a:rPr altLang="en-US" sz="3200" lang="en-US"/>
              <a:t>। </a:t>
            </a:r>
            <a:endParaRPr sz="3200"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38368" y="1927442"/>
            <a:ext cx="3799841" cy="4695929"/>
          </a:xfrm>
          <a:prstGeom prst="rect"/>
        </p:spPr>
      </p:pic>
    </p:spTree>
  </p:cSld>
  <p:clrMapOvr>
    <a:masterClrMapping/>
  </p:clrMapOvr>
  <p:transition spd="med">
    <p:pull dir="l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/>
        </p:nvSpPr>
        <p:spPr>
          <a:xfrm>
            <a:off x="271989" y="203254"/>
            <a:ext cx="8768341" cy="641415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4" name=""/>
          <p:cNvSpPr/>
          <p:nvPr/>
        </p:nvSpPr>
        <p:spPr>
          <a:xfrm>
            <a:off x="2437700" y="416534"/>
            <a:ext cx="3905714" cy="1290046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উত্তর</a:t>
            </a:r>
            <a:r>
              <a:rPr altLang="en-US" sz="4400" lang="en-US"/>
              <a:t> </a:t>
            </a:r>
            <a:r>
              <a:rPr altLang="en-US" sz="4400" lang="en-US"/>
              <a:t>সমূহ-</a:t>
            </a:r>
            <a:endParaRPr lang="en-US"/>
          </a:p>
        </p:txBody>
      </p:sp>
      <p:sp>
        <p:nvSpPr>
          <p:cNvPr id="1048635" name=""/>
          <p:cNvSpPr/>
          <p:nvPr/>
        </p:nvSpPr>
        <p:spPr>
          <a:xfrm>
            <a:off x="1358552" y="3979236"/>
            <a:ext cx="6603404" cy="1943353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ঘ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২</a:t>
            </a:r>
            <a:r>
              <a:rPr altLang="en-US" sz="3200" lang="en-US"/>
              <a:t>০</a:t>
            </a:r>
            <a:r>
              <a:rPr altLang="en-US" sz="3200" lang="en-US"/>
              <a:t> </a:t>
            </a:r>
            <a:r>
              <a:rPr altLang="en-US" sz="3200" lang="en-US"/>
              <a:t>বছর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(</a:t>
            </a:r>
            <a:r>
              <a:rPr altLang="en-US" sz="3200" lang="en-US"/>
              <a:t>খ</a:t>
            </a:r>
            <a:r>
              <a:rPr altLang="en-US" sz="3200" lang="en-US"/>
              <a:t>)</a:t>
            </a:r>
            <a:r>
              <a:rPr altLang="en-US" sz="3200" lang="en-US"/>
              <a:t> </a:t>
            </a:r>
            <a:r>
              <a:rPr altLang="en-US" sz="3200" lang="en-US"/>
              <a:t>হরমোনজনিত</a:t>
            </a:r>
            <a:r>
              <a:rPr altLang="en-US" sz="3200" lang="en-US"/>
              <a:t> </a:t>
            </a:r>
            <a:r>
              <a:rPr altLang="en-US" sz="3200" lang="en-US"/>
              <a:t>কারণে</a:t>
            </a:r>
            <a:r>
              <a:rPr altLang="en-US" sz="3200" lang="en-US"/>
              <a:t>। </a:t>
            </a:r>
            <a:r>
              <a:rPr altLang="en-US" sz="3200" lang="en-US"/>
              <a:t> </a:t>
            </a:r>
            <a:r>
              <a:rPr altLang="en-US" sz="3200" lang="en-US"/>
              <a:t> </a:t>
            </a:r>
            <a:endParaRPr lang="en-US"/>
          </a:p>
        </p:txBody>
      </p:sp>
      <p:sp>
        <p:nvSpPr>
          <p:cNvPr id="1048636" name=""/>
          <p:cNvSpPr/>
          <p:nvPr/>
        </p:nvSpPr>
        <p:spPr>
          <a:xfrm>
            <a:off x="3826206" y="1927758"/>
            <a:ext cx="1372665" cy="1830300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"/>
          <p:cNvSpPr/>
          <p:nvPr/>
        </p:nvSpPr>
        <p:spPr>
          <a:xfrm>
            <a:off x="163253" y="229235"/>
            <a:ext cx="8788104" cy="6399531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8" name=""/>
          <p:cNvSpPr/>
          <p:nvPr/>
        </p:nvSpPr>
        <p:spPr>
          <a:xfrm>
            <a:off x="1824619" y="229234"/>
            <a:ext cx="5566342" cy="1854919"/>
          </a:xfrm>
          <a:prstGeom prst="star32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বাড়ির</a:t>
            </a:r>
            <a:r>
              <a:rPr altLang="en-US" sz="4400" lang="en-US"/>
              <a:t> </a:t>
            </a:r>
            <a:r>
              <a:rPr altLang="en-US" sz="4400" lang="en-US"/>
              <a:t>কাজ</a:t>
            </a:r>
            <a:endParaRPr lang="en-US"/>
          </a:p>
        </p:txBody>
      </p:sp>
      <p:sp>
        <p:nvSpPr>
          <p:cNvPr id="1048639" name=""/>
          <p:cNvSpPr/>
          <p:nvPr/>
        </p:nvSpPr>
        <p:spPr>
          <a:xfrm>
            <a:off x="776403" y="4256692"/>
            <a:ext cx="7738079" cy="227933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প্রজনন</a:t>
            </a:r>
            <a:r>
              <a:rPr altLang="en-US" sz="4400" lang="en-US"/>
              <a:t> </a:t>
            </a:r>
            <a:r>
              <a:rPr altLang="en-US" sz="4400" lang="en-US"/>
              <a:t>কালীন</a:t>
            </a:r>
            <a:r>
              <a:rPr altLang="en-US" sz="4400" lang="en-US"/>
              <a:t> </a:t>
            </a:r>
            <a:r>
              <a:rPr altLang="en-US" sz="4400" lang="en-US"/>
              <a:t>সময়ে</a:t>
            </a:r>
            <a:r>
              <a:rPr altLang="en-US" sz="4400" lang="en-US"/>
              <a:t> </a:t>
            </a:r>
            <a:r>
              <a:rPr altLang="en-US" sz="4400" lang="en-US"/>
              <a:t>বাড়তি</a:t>
            </a:r>
            <a:r>
              <a:rPr altLang="en-US" sz="4400" lang="en-US"/>
              <a:t> </a:t>
            </a:r>
            <a:r>
              <a:rPr altLang="en-US" sz="4400" lang="en-US"/>
              <a:t>যত্ন</a:t>
            </a:r>
            <a:r>
              <a:rPr altLang="en-US" sz="4400" lang="en-US"/>
              <a:t> </a:t>
            </a:r>
            <a:r>
              <a:rPr altLang="en-US" sz="4400" lang="en-US"/>
              <a:t>ও</a:t>
            </a:r>
            <a:r>
              <a:rPr altLang="en-US" sz="4400" lang="en-US"/>
              <a:t> </a:t>
            </a:r>
            <a:r>
              <a:rPr altLang="en-US" sz="4400" lang="en-US"/>
              <a:t>পুষ্টি</a:t>
            </a:r>
            <a:r>
              <a:rPr altLang="en-US" sz="4400" lang="en-US"/>
              <a:t>কর</a:t>
            </a:r>
            <a:r>
              <a:rPr altLang="en-US" sz="4400" lang="en-US"/>
              <a:t> </a:t>
            </a:r>
            <a:r>
              <a:rPr altLang="en-US" sz="4400" lang="en-US"/>
              <a:t>খাবারের</a:t>
            </a:r>
            <a:r>
              <a:rPr altLang="en-US" sz="4400" lang="en-US"/>
              <a:t> </a:t>
            </a:r>
            <a:r>
              <a:rPr altLang="en-US" sz="4400" lang="en-US"/>
              <a:t>প্রয়োজনীয়</a:t>
            </a:r>
            <a:r>
              <a:rPr altLang="en-US" sz="4400" lang="en-US"/>
              <a:t>তা</a:t>
            </a:r>
            <a:r>
              <a:rPr altLang="en-US" sz="4400" lang="en-US"/>
              <a:t> </a:t>
            </a:r>
            <a:r>
              <a:rPr altLang="en-US" sz="4400" lang="en-US"/>
              <a:t>বেশি</a:t>
            </a:r>
            <a:r>
              <a:rPr altLang="en-US" sz="4400" lang="en-US"/>
              <a:t> </a:t>
            </a:r>
            <a:r>
              <a:rPr altLang="en-US" sz="4400" lang="en-US"/>
              <a:t>কেন</a:t>
            </a:r>
            <a:r>
              <a:rPr altLang="en-US" sz="4400" lang="en-US"/>
              <a:t>?</a:t>
            </a:r>
            <a:endParaRPr lang="en-US"/>
          </a:p>
        </p:txBody>
      </p:sp>
      <p:sp>
        <p:nvSpPr>
          <p:cNvPr id="1048640" name=""/>
          <p:cNvSpPr/>
          <p:nvPr/>
        </p:nvSpPr>
        <p:spPr>
          <a:xfrm>
            <a:off x="3867653" y="2323163"/>
            <a:ext cx="1439040" cy="1668015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"/>
          <p:cNvSpPr/>
          <p:nvPr/>
        </p:nvSpPr>
        <p:spPr>
          <a:xfrm>
            <a:off x="168520" y="224488"/>
            <a:ext cx="8793986" cy="632392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42" name=""/>
          <p:cNvSpPr/>
          <p:nvPr/>
        </p:nvSpPr>
        <p:spPr>
          <a:xfrm>
            <a:off x="1926041" y="354343"/>
            <a:ext cx="5168697" cy="1449207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ধন্যবাদ</a:t>
            </a:r>
            <a:r>
              <a:rPr altLang="en-US" sz="4400" lang="en-US"/>
              <a:t>!</a:t>
            </a:r>
            <a:r>
              <a:rPr altLang="en-US" sz="4400" lang="en-US"/>
              <a:t>!</a:t>
            </a:r>
            <a:r>
              <a:rPr altLang="en-US" sz="4400" lang="en-US"/>
              <a:t>! </a:t>
            </a:r>
            <a:endParaRPr lang="en-US"/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11695" y="2251704"/>
            <a:ext cx="7712979" cy="386584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/>
        </p:nvSpPr>
        <p:spPr>
          <a:xfrm>
            <a:off x="272284" y="34082"/>
            <a:ext cx="8744501" cy="667262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97" name=""/>
          <p:cNvSpPr/>
          <p:nvPr/>
        </p:nvSpPr>
        <p:spPr>
          <a:xfrm>
            <a:off x="2257386" y="172487"/>
            <a:ext cx="4824381" cy="1338670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উপকরণ</a:t>
            </a:r>
            <a:r>
              <a:rPr altLang="en-US" sz="4400" lang="en-US"/>
              <a:t> </a:t>
            </a:r>
            <a:r>
              <a:rPr altLang="en-US" sz="4400" lang="en-US"/>
              <a:t>সমূহ--</a:t>
            </a:r>
            <a:r>
              <a:rPr altLang="en-US" sz="4400" lang="en-US"/>
              <a:t> </a:t>
            </a:r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75026" y="1729628"/>
            <a:ext cx="3331460" cy="2348543"/>
          </a:xfrm>
          <a:prstGeom prst="rect"/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609230" y="1966435"/>
            <a:ext cx="3306175" cy="1874931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09586" y="4499857"/>
            <a:ext cx="3309334" cy="1976788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3999257" y="3953106"/>
            <a:ext cx="2567224" cy="2591828"/>
          </a:xfrm>
          <a:prstGeom prst="rect"/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6743685" y="3857683"/>
            <a:ext cx="2120838" cy="262634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/>
          <p:nvPr/>
        </p:nvSpPr>
        <p:spPr>
          <a:xfrm>
            <a:off x="272286" y="70154"/>
            <a:ext cx="8736245" cy="6675525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99" name=""/>
          <p:cNvSpPr/>
          <p:nvPr/>
        </p:nvSpPr>
        <p:spPr>
          <a:xfrm>
            <a:off x="2036291" y="122379"/>
            <a:ext cx="4708240" cy="1199991"/>
          </a:xfrm>
          <a:prstGeom prst="round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কিছু</a:t>
            </a:r>
            <a:r>
              <a:rPr altLang="en-US" sz="4400" lang="en-US"/>
              <a:t> </a:t>
            </a:r>
            <a:r>
              <a:rPr altLang="en-US" sz="4400" lang="en-US"/>
              <a:t>ছবি</a:t>
            </a:r>
            <a:r>
              <a:rPr altLang="en-US" sz="4400" lang="en-US"/>
              <a:t> </a:t>
            </a:r>
            <a:r>
              <a:rPr altLang="en-US" sz="4400" lang="en-US"/>
              <a:t>দেখি--</a:t>
            </a:r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05477" y="2128942"/>
            <a:ext cx="4125943" cy="4383489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964672" y="2042804"/>
            <a:ext cx="3850755" cy="446962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/>
          <p:nvPr/>
        </p:nvSpPr>
        <p:spPr>
          <a:xfrm>
            <a:off x="278771" y="152927"/>
            <a:ext cx="8586456" cy="6426346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সম্ভাব্য</a:t>
            </a:r>
            <a:r>
              <a:rPr altLang="en-US" sz="4400" lang="en-US"/>
              <a:t> </a:t>
            </a:r>
            <a:r>
              <a:rPr altLang="en-US" sz="4400" lang="en-US"/>
              <a:t>উত্তর</a:t>
            </a:r>
            <a:r>
              <a:rPr altLang="en-US" sz="4400" lang="en-US"/>
              <a:t> </a:t>
            </a:r>
            <a:r>
              <a:rPr altLang="en-US" sz="4400" lang="en-US"/>
              <a:t>সমূহ--</a:t>
            </a:r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লজ্জা</a:t>
            </a:r>
            <a:r>
              <a:rPr altLang="en-US" sz="3200" lang="en-US"/>
              <a:t> </a:t>
            </a:r>
            <a:r>
              <a:rPr altLang="en-US" sz="3200" lang="en-US"/>
              <a:t>পেয়ে</a:t>
            </a:r>
            <a:r>
              <a:rPr altLang="en-US" sz="3200" lang="en-US"/>
              <a:t> </a:t>
            </a:r>
            <a:r>
              <a:rPr altLang="en-US" sz="3200" lang="en-US"/>
              <a:t>সবাই</a:t>
            </a:r>
            <a:r>
              <a:rPr altLang="en-US" sz="3200" lang="en-US"/>
              <a:t> </a:t>
            </a:r>
            <a:r>
              <a:rPr altLang="en-US" sz="3200" lang="en-US"/>
              <a:t>হাঁসছে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স্বাস্</a:t>
            </a:r>
            <a:r>
              <a:rPr altLang="en-US" sz="3200" lang="en-US"/>
              <a:t>থ্যের</a:t>
            </a:r>
            <a:r>
              <a:rPr altLang="en-US" sz="3200" lang="en-US"/>
              <a:t> </a:t>
            </a:r>
            <a:r>
              <a:rPr altLang="en-US" sz="3200" lang="en-US"/>
              <a:t>আলোচনা</a:t>
            </a:r>
            <a:r>
              <a:rPr altLang="en-US" sz="3200" lang="en-US"/>
              <a:t> </a:t>
            </a:r>
            <a:r>
              <a:rPr altLang="en-US" sz="3200" lang="en-US"/>
              <a:t>শুনে</a:t>
            </a:r>
            <a:r>
              <a:rPr altLang="en-US" sz="3200" lang="en-US"/>
              <a:t> </a:t>
            </a:r>
            <a:r>
              <a:rPr altLang="en-US" sz="3200" lang="en-US"/>
              <a:t>হাঁসছে</a:t>
            </a:r>
            <a:r>
              <a:rPr altLang="en-US" sz="3200" lang="en-US"/>
              <a:t>।</a:t>
            </a:r>
            <a:endParaRPr lang="en-US"/>
          </a:p>
        </p:txBody>
      </p:sp>
      <p:sp>
        <p:nvSpPr>
          <p:cNvPr id="1048601" name=""/>
          <p:cNvSpPr/>
          <p:nvPr/>
        </p:nvSpPr>
        <p:spPr>
          <a:xfrm>
            <a:off x="1627714" y="285614"/>
            <a:ext cx="5822967" cy="1445065"/>
          </a:xfrm>
          <a:prstGeom prst="ellipse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উপরের</a:t>
            </a:r>
            <a:r>
              <a:rPr altLang="en-US" sz="4400" lang="en-US"/>
              <a:t> </a:t>
            </a:r>
            <a:r>
              <a:rPr altLang="en-US" sz="4400" lang="en-US"/>
              <a:t>ছবিতে</a:t>
            </a:r>
            <a:r>
              <a:rPr altLang="en-US" sz="4400" lang="en-US"/>
              <a:t> </a:t>
            </a:r>
            <a:r>
              <a:rPr altLang="en-US" sz="4400" lang="en-US"/>
              <a:t>কি</a:t>
            </a:r>
            <a:r>
              <a:rPr altLang="en-US" sz="4400" lang="en-US"/>
              <a:t> </a:t>
            </a:r>
            <a:r>
              <a:rPr altLang="en-US" sz="4400" lang="en-US"/>
              <a:t>দেখলাম</a:t>
            </a:r>
            <a:r>
              <a:rPr altLang="en-US" sz="4400" lang="en-US"/>
              <a:t>?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/>
          <p:nvPr/>
        </p:nvSpPr>
        <p:spPr>
          <a:xfrm>
            <a:off x="51882" y="151292"/>
            <a:ext cx="9035614" cy="6542424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3200" lang="en-US"/>
              <a:t>শ্রেণি</a:t>
            </a:r>
            <a:r>
              <a:rPr altLang="en-US" sz="3200" lang="en-US"/>
              <a:t>ঃ</a:t>
            </a:r>
            <a:r>
              <a:rPr altLang="en-US" sz="3200" lang="en-US"/>
              <a:t> </a:t>
            </a:r>
            <a:r>
              <a:rPr altLang="en-US" sz="3200" lang="en-US"/>
              <a:t>নবম</a:t>
            </a:r>
            <a:r>
              <a:rPr altLang="en-US" sz="3200" lang="en-US"/>
              <a:t> </a:t>
            </a:r>
            <a:r>
              <a:rPr altLang="en-US" sz="3200" lang="en-US"/>
              <a:t>/</a:t>
            </a:r>
            <a:r>
              <a:rPr altLang="en-US" sz="3200" lang="en-US"/>
              <a:t>দশম</a:t>
            </a:r>
            <a:endParaRPr lang="en-US"/>
          </a:p>
          <a:p>
            <a:pPr algn="ctr"/>
            <a:r>
              <a:rPr altLang="en-US" sz="3200" lang="en-US"/>
              <a:t>বিষয়ঃ</a:t>
            </a:r>
            <a:r>
              <a:rPr altLang="en-US" sz="3200" lang="en-US"/>
              <a:t>শারীরিক</a:t>
            </a:r>
            <a:r>
              <a:rPr altLang="en-US" sz="3200" lang="en-US"/>
              <a:t> </a:t>
            </a:r>
            <a:r>
              <a:rPr altLang="en-US" sz="3200" lang="en-US"/>
              <a:t>শিক্ষা</a:t>
            </a:r>
            <a:r>
              <a:rPr altLang="en-US" sz="3200" lang="en-US"/>
              <a:t>, </a:t>
            </a:r>
            <a:r>
              <a:rPr altLang="en-US" sz="3200" lang="en-US"/>
              <a:t>স্বাস্থ্য</a:t>
            </a:r>
            <a:r>
              <a:rPr altLang="en-US" sz="3200" lang="en-US"/>
              <a:t>বিজ্ঞান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খেলা</a:t>
            </a:r>
            <a:r>
              <a:rPr altLang="en-US" sz="3200" lang="en-US"/>
              <a:t>ধুলা</a:t>
            </a:r>
            <a:endParaRPr lang="en-US"/>
          </a:p>
          <a:p>
            <a:pPr algn="ctr"/>
            <a:r>
              <a:rPr altLang="en-US" sz="3200" lang="en-US"/>
              <a:t>অধ্যায়ঃ</a:t>
            </a:r>
            <a:r>
              <a:rPr altLang="en-US" sz="3200" lang="en-US"/>
              <a:t> </a:t>
            </a:r>
            <a:r>
              <a:rPr altLang="en-US" sz="3200" lang="en-US"/>
              <a:t>সপ্তম</a:t>
            </a:r>
            <a:endParaRPr lang="en-US"/>
          </a:p>
          <a:p>
            <a:pPr algn="ctr"/>
            <a:r>
              <a:rPr altLang="en-US" sz="3200" lang="en-US"/>
              <a:t>পাঠঃ</a:t>
            </a:r>
            <a:r>
              <a:rPr altLang="en-US" sz="3200" lang="en-US"/>
              <a:t> </a:t>
            </a:r>
            <a:r>
              <a:rPr altLang="en-US" sz="3200" lang="en-US"/>
              <a:t>৪</a:t>
            </a:r>
            <a:r>
              <a:rPr altLang="en-US" sz="3200" lang="en-US"/>
              <a:t>-</a:t>
            </a:r>
            <a:r>
              <a:rPr altLang="en-US" sz="3200" lang="en-US"/>
              <a:t>-</a:t>
            </a:r>
            <a:r>
              <a:rPr altLang="en-US" sz="3200" lang="en-US"/>
              <a:t>৫</a:t>
            </a:r>
            <a:endParaRPr lang="en-US"/>
          </a:p>
          <a:p>
            <a:pPr algn="ctr"/>
            <a:r>
              <a:rPr altLang="en-US" sz="3200" lang="en-US"/>
              <a:t>সময়ঃ</a:t>
            </a:r>
            <a:r>
              <a:rPr altLang="en-US" sz="3200" lang="en-US"/>
              <a:t> </a:t>
            </a:r>
            <a:r>
              <a:rPr altLang="en-US" sz="3200" lang="en-US"/>
              <a:t>৪</a:t>
            </a:r>
            <a:r>
              <a:rPr altLang="en-US" sz="3200" lang="en-US"/>
              <a:t>০</a:t>
            </a:r>
            <a:r>
              <a:rPr altLang="en-US" sz="3200" lang="en-US"/>
              <a:t> </a:t>
            </a:r>
            <a:r>
              <a:rPr altLang="en-US" sz="3200" lang="en-US"/>
              <a:t>মিনিট</a:t>
            </a:r>
            <a:endParaRPr lang="en-US"/>
          </a:p>
          <a:p>
            <a:pPr algn="ctr"/>
            <a:r>
              <a:rPr altLang="en-US" sz="3200" lang="en-US"/>
              <a:t>তারিখ</a:t>
            </a:r>
            <a:r>
              <a:rPr altLang="en-US" sz="3200" lang="en-US"/>
              <a:t>ঃ</a:t>
            </a:r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048603" name=""/>
          <p:cNvSpPr/>
          <p:nvPr/>
        </p:nvSpPr>
        <p:spPr>
          <a:xfrm>
            <a:off x="2046018" y="272798"/>
            <a:ext cx="5051962" cy="1210163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400" lang="en-US"/>
              <a:t>পাঠ</a:t>
            </a:r>
            <a:r>
              <a:rPr altLang="en-US" sz="4400" lang="en-US"/>
              <a:t> </a:t>
            </a:r>
            <a:r>
              <a:rPr altLang="en-US" sz="4400" lang="en-US"/>
              <a:t>পরিচি</a:t>
            </a:r>
            <a:r>
              <a:rPr altLang="en-US" sz="4400" lang="en-US"/>
              <a:t>তি--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/>
        </p:nvSpPr>
        <p:spPr>
          <a:xfrm>
            <a:off x="97297" y="138301"/>
            <a:ext cx="8949519" cy="6412522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05" name=""/>
          <p:cNvSpPr/>
          <p:nvPr/>
        </p:nvSpPr>
        <p:spPr>
          <a:xfrm>
            <a:off x="1983712" y="258625"/>
            <a:ext cx="4989099" cy="1214587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আজকের</a:t>
            </a:r>
            <a:r>
              <a:rPr altLang="en-US" sz="4400" lang="en-US"/>
              <a:t> </a:t>
            </a:r>
            <a:r>
              <a:rPr altLang="en-US" sz="4400" lang="en-US"/>
              <a:t>পাঠ</a:t>
            </a:r>
            <a:r>
              <a:rPr altLang="en-US" sz="4400" lang="en-US"/>
              <a:t> </a:t>
            </a:r>
            <a:r>
              <a:rPr altLang="en-US" sz="4400" lang="en-US"/>
              <a:t>-</a:t>
            </a:r>
            <a:r>
              <a:rPr altLang="en-US" sz="4400" lang="en-US"/>
              <a:t>-</a:t>
            </a:r>
            <a:endParaRPr lang="en-US"/>
          </a:p>
        </p:txBody>
      </p:sp>
      <p:sp>
        <p:nvSpPr>
          <p:cNvPr id="1048606" name=""/>
          <p:cNvSpPr/>
          <p:nvPr/>
        </p:nvSpPr>
        <p:spPr>
          <a:xfrm>
            <a:off x="889148" y="3879775"/>
            <a:ext cx="7201786" cy="1965746"/>
          </a:xfrm>
          <a:prstGeom prst="ellipse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r>
              <a:rPr altLang="en-US" sz="4800" lang="en-US"/>
              <a:t>প্রজনন</a:t>
            </a:r>
            <a:r>
              <a:rPr altLang="en-US" sz="4800" lang="en-US"/>
              <a:t> </a:t>
            </a:r>
            <a:r>
              <a:rPr altLang="en-US" sz="4800" lang="en-US"/>
              <a:t>স্বাস্থ্য</a:t>
            </a:r>
            <a:r>
              <a:rPr altLang="en-US" sz="4800" lang="en-US"/>
              <a:t> </a:t>
            </a:r>
            <a:r>
              <a:rPr altLang="en-US" sz="4800" lang="en-US"/>
              <a:t>-</a:t>
            </a:r>
            <a:r>
              <a:rPr altLang="en-US" sz="4800" lang="en-US"/>
              <a:t>-</a:t>
            </a:r>
            <a:endParaRPr lang="en-US"/>
          </a:p>
        </p:txBody>
      </p:sp>
      <p:sp>
        <p:nvSpPr>
          <p:cNvPr id="1048607" name=""/>
          <p:cNvSpPr/>
          <p:nvPr/>
        </p:nvSpPr>
        <p:spPr>
          <a:xfrm>
            <a:off x="3770367" y="1473212"/>
            <a:ext cx="1415788" cy="2419665"/>
          </a:xfrm>
          <a:prstGeom prst="upDownArrow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/>
        </p:nvSpPr>
        <p:spPr>
          <a:xfrm>
            <a:off x="181491" y="125311"/>
            <a:ext cx="8685214" cy="6477473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altLang="en-US" sz="4400" lang="en-US"/>
              <a:t>আজকের</a:t>
            </a:r>
            <a:r>
              <a:rPr altLang="en-US" sz="4400" lang="en-US"/>
              <a:t> </a:t>
            </a:r>
            <a:r>
              <a:rPr altLang="en-US" sz="4400" lang="en-US"/>
              <a:t>পাঠ</a:t>
            </a:r>
            <a:r>
              <a:rPr altLang="en-US" sz="4400" lang="en-US"/>
              <a:t> </a:t>
            </a:r>
            <a:r>
              <a:rPr altLang="en-US" sz="4400" lang="en-US"/>
              <a:t>অধ্যয়</a:t>
            </a:r>
            <a:r>
              <a:rPr altLang="en-US" sz="4400" lang="en-US"/>
              <a:t>নে</a:t>
            </a:r>
            <a:r>
              <a:rPr altLang="en-US" sz="4400" lang="en-US"/>
              <a:t> </a:t>
            </a:r>
            <a:r>
              <a:rPr altLang="en-US" sz="4400" lang="en-US"/>
              <a:t>শিক্ষার্থী</a:t>
            </a:r>
            <a:r>
              <a:rPr altLang="en-US" sz="4400" lang="en-US"/>
              <a:t>রা</a:t>
            </a:r>
            <a:r>
              <a:rPr altLang="en-US" sz="4400" lang="en-US"/>
              <a:t> </a:t>
            </a:r>
            <a:r>
              <a:rPr altLang="en-US" sz="4400" lang="en-US"/>
              <a:t>যা</a:t>
            </a:r>
            <a:r>
              <a:rPr altLang="en-US" sz="4400" lang="en-US"/>
              <a:t> </a:t>
            </a:r>
            <a:r>
              <a:rPr altLang="en-US" sz="4400" lang="en-US"/>
              <a:t>করতে</a:t>
            </a:r>
            <a:r>
              <a:rPr altLang="en-US" sz="4400" lang="en-US"/>
              <a:t> </a:t>
            </a:r>
            <a:r>
              <a:rPr altLang="en-US" sz="4400" lang="en-US"/>
              <a:t>সমর্থ</a:t>
            </a:r>
            <a:r>
              <a:rPr altLang="en-US" sz="4400" lang="en-US"/>
              <a:t> </a:t>
            </a:r>
            <a:r>
              <a:rPr altLang="en-US" sz="4400" lang="en-US"/>
              <a:t>হবে----</a:t>
            </a:r>
            <a:endParaRPr lang="en-US"/>
          </a:p>
          <a:p>
            <a:pPr algn="ctr"/>
            <a:r>
              <a:rPr altLang="en-US" sz="3200" lang="en-US"/>
              <a:t>১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ও</a:t>
            </a:r>
            <a:r>
              <a:rPr altLang="en-US" sz="3200" lang="en-US"/>
              <a:t> </a:t>
            </a:r>
            <a:r>
              <a:rPr altLang="en-US" sz="3200" lang="en-US"/>
              <a:t>তা</a:t>
            </a:r>
            <a:r>
              <a:rPr altLang="en-US" sz="3200" lang="en-US"/>
              <a:t> </a:t>
            </a:r>
            <a:r>
              <a:rPr altLang="en-US" sz="3200" lang="en-US"/>
              <a:t>সুরক্ষার</a:t>
            </a:r>
            <a:r>
              <a:rPr altLang="en-US" sz="3200" lang="en-US"/>
              <a:t> </a:t>
            </a:r>
            <a:r>
              <a:rPr altLang="en-US" sz="3200" lang="en-US"/>
              <a:t>উপায়</a:t>
            </a:r>
            <a:r>
              <a:rPr altLang="en-US" sz="3200" lang="en-US"/>
              <a:t> </a:t>
            </a:r>
            <a:r>
              <a:rPr altLang="en-US" sz="3200" lang="en-US"/>
              <a:t>ব্যাখ্যা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২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প্রজনন</a:t>
            </a:r>
            <a:r>
              <a:rPr altLang="en-US" sz="3200" lang="en-US"/>
              <a:t> </a:t>
            </a:r>
            <a:r>
              <a:rPr altLang="en-US" sz="3200" lang="en-US"/>
              <a:t>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সম্পর্কিত</a:t>
            </a:r>
            <a:r>
              <a:rPr altLang="en-US" sz="3200" lang="en-US"/>
              <a:t> </a:t>
            </a:r>
            <a:r>
              <a:rPr altLang="en-US" sz="3200" lang="en-US"/>
              <a:t>বিধি</a:t>
            </a:r>
            <a:r>
              <a:rPr altLang="en-US" sz="3200" lang="en-US"/>
              <a:t>গুলো</a:t>
            </a:r>
            <a:r>
              <a:rPr altLang="en-US" sz="3200" lang="en-US"/>
              <a:t> </a:t>
            </a:r>
            <a:r>
              <a:rPr altLang="en-US" sz="3200" lang="en-US"/>
              <a:t>ব্যাখ্যা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 </a:t>
            </a:r>
            <a:r>
              <a:rPr altLang="en-US" sz="3200" lang="en-US"/>
              <a:t>;</a:t>
            </a:r>
            <a:endParaRPr lang="en-US"/>
          </a:p>
          <a:p>
            <a:pPr algn="ctr"/>
            <a:r>
              <a:rPr altLang="en-US" sz="3200" lang="en-US"/>
              <a:t>৩</a:t>
            </a:r>
            <a:r>
              <a:rPr altLang="en-US" sz="3200" lang="en-US"/>
              <a:t>।</a:t>
            </a:r>
            <a:r>
              <a:rPr altLang="en-US" sz="3200" lang="en-US"/>
              <a:t> </a:t>
            </a:r>
            <a:r>
              <a:rPr altLang="en-US" sz="3200" lang="en-US"/>
              <a:t>গর্ভকালীন</a:t>
            </a:r>
            <a:r>
              <a:rPr altLang="en-US" sz="3200" lang="en-US"/>
              <a:t> </a:t>
            </a:r>
            <a:r>
              <a:rPr altLang="en-US" sz="3200" lang="en-US"/>
              <a:t>প্রয়োজনীয়</a:t>
            </a:r>
            <a:r>
              <a:rPr altLang="en-US" sz="3200" lang="en-US"/>
              <a:t> </a:t>
            </a:r>
            <a:r>
              <a:rPr altLang="en-US" sz="3200" lang="en-US"/>
              <a:t>স্বাস্থ্য</a:t>
            </a:r>
            <a:r>
              <a:rPr altLang="en-US" sz="3200" lang="en-US"/>
              <a:t> </a:t>
            </a:r>
            <a:r>
              <a:rPr altLang="en-US" sz="3200" lang="en-US"/>
              <a:t>সেবা</a:t>
            </a:r>
            <a:r>
              <a:rPr altLang="en-US" sz="3200" lang="en-US"/>
              <a:t>গুলো</a:t>
            </a:r>
            <a:r>
              <a:rPr altLang="en-US" sz="3200" lang="en-US"/>
              <a:t> </a:t>
            </a:r>
            <a:r>
              <a:rPr altLang="en-US" sz="3200" lang="en-US"/>
              <a:t>ব্যাখ্যা</a:t>
            </a:r>
            <a:r>
              <a:rPr altLang="en-US" sz="3200" lang="en-US"/>
              <a:t> </a:t>
            </a:r>
            <a:r>
              <a:rPr altLang="en-US" sz="3200" lang="en-US"/>
              <a:t>করতে</a:t>
            </a:r>
            <a:r>
              <a:rPr altLang="en-US" sz="3200" lang="en-US"/>
              <a:t> </a:t>
            </a:r>
            <a:r>
              <a:rPr altLang="en-US" sz="3200" lang="en-US"/>
              <a:t>পারবে</a:t>
            </a:r>
            <a:r>
              <a:rPr altLang="en-US" sz="3200" lang="en-US"/>
              <a:t>। </a:t>
            </a:r>
            <a:endParaRPr lang="en-US"/>
          </a:p>
        </p:txBody>
      </p:sp>
      <p:sp>
        <p:nvSpPr>
          <p:cNvPr id="1048609" name=""/>
          <p:cNvSpPr/>
          <p:nvPr/>
        </p:nvSpPr>
        <p:spPr>
          <a:xfrm>
            <a:off x="2223693" y="279648"/>
            <a:ext cx="4204750" cy="1214786"/>
          </a:xfrm>
          <a:prstGeom prst="rect"/>
          <a:solidFill>
            <a:srgbClr val="E1793C"/>
          </a:solidFill>
        </p:spPr>
        <p:txBody>
          <a:bodyPr anchor="ctr"/>
          <a:p>
            <a:pPr algn="ctr"/>
            <a:r>
              <a:rPr altLang="en-US" sz="4400" lang="en-US"/>
              <a:t>শিখনফল--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/>
        </p:nvSpPr>
        <p:spPr>
          <a:xfrm>
            <a:off x="64756" y="164046"/>
            <a:ext cx="8871810" cy="6542660"/>
          </a:xfrm>
          <a:prstGeom prst="rect"/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11" name=""/>
          <p:cNvSpPr/>
          <p:nvPr/>
        </p:nvSpPr>
        <p:spPr>
          <a:xfrm>
            <a:off x="2126822" y="346002"/>
            <a:ext cx="5205896" cy="1144918"/>
          </a:xfrm>
          <a:prstGeom prst="rect"/>
          <a:solidFill>
            <a:srgbClr val="279C64"/>
          </a:solidFill>
          <a:ln w="25400">
            <a:solidFill>
              <a:srgbClr val="1C7D4E"/>
            </a:solidFill>
          </a:ln>
        </p:spPr>
        <p:txBody>
          <a:bodyPr anchor="ctr"/>
          <a:p>
            <a:pPr algn="ctr"/>
            <a:r>
              <a:rPr altLang="en-US" sz="4400" lang="en-US"/>
              <a:t>কিছু</a:t>
            </a:r>
            <a:r>
              <a:rPr altLang="en-US" sz="4400" lang="en-US"/>
              <a:t> </a:t>
            </a:r>
            <a:r>
              <a:rPr altLang="en-US" sz="4400" lang="en-US"/>
              <a:t>ছবি</a:t>
            </a:r>
            <a:r>
              <a:rPr altLang="en-US" sz="4400" lang="en-US"/>
              <a:t> </a:t>
            </a:r>
            <a:r>
              <a:rPr altLang="en-US" sz="4400" lang="en-US"/>
              <a:t>দেখি--</a:t>
            </a:r>
            <a:r>
              <a:rPr altLang="en-US" sz="4400" lang="en-US"/>
              <a:t> </a:t>
            </a:r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78464" y="2187666"/>
            <a:ext cx="2779712" cy="4295158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208885" y="2168034"/>
            <a:ext cx="2736835" cy="4200603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155958" y="2187666"/>
            <a:ext cx="2570368" cy="409876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2015-05-02T21:30:45Z</dcterms:created>
  <dcterms:modified xsi:type="dcterms:W3CDTF">2020-01-20T02:59:23Z</dcterms:modified>
</cp:coreProperties>
</file>