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15"/>
  </p:notesMasterIdLst>
  <p:sldIdLst>
    <p:sldId id="265" r:id="rId3"/>
    <p:sldId id="261" r:id="rId4"/>
    <p:sldId id="259" r:id="rId5"/>
    <p:sldId id="260" r:id="rId6"/>
    <p:sldId id="270" r:id="rId7"/>
    <p:sldId id="272" r:id="rId8"/>
    <p:sldId id="273" r:id="rId9"/>
    <p:sldId id="271" r:id="rId10"/>
    <p:sldId id="274" r:id="rId11"/>
    <p:sldId id="276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6Q66N72" initials="6" lastIdx="1" clrIdx="0">
    <p:extLst>
      <p:ext uri="{19B8F6BF-5375-455C-9EA6-DF929625EA0E}">
        <p15:presenceInfo xmlns:p15="http://schemas.microsoft.com/office/powerpoint/2012/main" userId="6Q66N7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ECBE0-8F09-4F12-9C6F-677015135E26}" type="doc">
      <dgm:prSet loTypeId="urn:microsoft.com/office/officeart/2011/layout/HexagonRadial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AC18EF0-CB57-4E97-85B3-12B90CE544B0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ED542E-441D-447E-80CF-5D72B531491B}" type="parTrans" cxnId="{FFF82293-4AD1-4036-9E1D-1308D75754D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64307C-7EFA-4F30-87E9-32B141F013C2}" type="sibTrans" cxnId="{FFF82293-4AD1-4036-9E1D-1308D75754D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C8F98F-A15D-427C-87F6-A0D360063E0D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সৌর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জগতের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প্রাণ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নক্ষত্র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A550BB-D99A-47FB-A7C1-EA93B0A77042}" type="parTrans" cxnId="{D17A3847-C2EE-499E-A6BA-982E516E1E9A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661C2B-29B7-4BFE-9BB6-EE13D07D6B76}" type="sibTrans" cxnId="{D17A3847-C2EE-499E-A6BA-982E516E1E9A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C18010-1C28-4CCE-82DF-715E5497EBC3}">
      <dgm:prSet phldrT="[Text]" phldr="1" custT="1"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655AE3-6497-4276-917C-9905FDB7DF16}" type="parTrans" cxnId="{D7566C0A-9F71-43CE-9BBF-3B8B38E15019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8539E1-73CD-4259-8CFA-14B264741139}" type="sibTrans" cxnId="{D7566C0A-9F71-43CE-9BBF-3B8B38E15019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07CAAA-94D4-402E-BCD7-9F0FABE13A3C}">
      <dgm:prSet phldrT="[Text]" phldr="1" custT="1"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95E890-7095-4231-BE6D-B50BDBE170C8}" type="parTrans" cxnId="{457533E9-3736-4E3C-B880-53F1D99ECF0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572DA8-C2F4-4E9B-99C7-463EBBAC0451}" type="sibTrans" cxnId="{457533E9-3736-4E3C-B880-53F1D99ECF0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4A078A-C64F-403F-870E-961F40A0674E}">
      <dgm:prSet phldrT="[Text]" phldr="1" custT="1"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6590C6-A947-4475-A0AB-10CE5242445E}" type="parTrans" cxnId="{6A4A6D06-6A53-4FED-B720-DC1AE97225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717CBD-3DA6-43EF-B7FC-56922BF9F4F6}" type="sibTrans" cxnId="{6A4A6D06-6A53-4FED-B720-DC1AE97225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D23826-C00E-4836-8462-344BA7C5C8EE}">
      <dgm:prSet phldrT="[Text]" phldr="1" custT="1"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68C944-A704-4141-ADD8-9B71ED04AC81}" type="parTrans" cxnId="{5C55F6C9-EE4F-4084-BB0C-9D3234F5EFF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495C59-68C7-4C53-984B-197FDB858A2D}" type="sibTrans" cxnId="{5C55F6C9-EE4F-4084-BB0C-9D3234F5EFF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23A9BD-2157-4E5E-A620-5E258A8FA062}">
      <dgm:prSet phldrT="[Text]" phldr="1" custT="1"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59E7B7-12A8-4741-AEE5-623F57A464D4}" type="parTrans" cxnId="{043D3419-833C-4206-8B7C-13D8493A0D1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F6B03C-03D3-4342-BD3C-6BA743C628A6}" type="sibTrans" cxnId="{043D3419-833C-4206-8B7C-13D8493A0D1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FB5799-850E-4DC3-A518-64F7F6A737AD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১৪.৯৬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AED18C-181B-4E37-B262-0AA8E43C5FD0}" type="parTrans" cxnId="{197807AA-32B1-4C31-8C29-3E23AEF43501}">
      <dgm:prSet/>
      <dgm:spPr/>
      <dgm:t>
        <a:bodyPr/>
        <a:lstStyle/>
        <a:p>
          <a:endParaRPr lang="en-US"/>
        </a:p>
      </dgm:t>
    </dgm:pt>
    <dgm:pt modelId="{1ADB5DDD-F70C-447E-88AF-604EEB838B05}" type="sibTrans" cxnId="{197807AA-32B1-4C31-8C29-3E23AEF43501}">
      <dgm:prSet/>
      <dgm:spPr/>
      <dgm:t>
        <a:bodyPr/>
        <a:lstStyle/>
        <a:p>
          <a:endParaRPr lang="en-US"/>
        </a:p>
      </dgm:t>
    </dgm:pt>
    <dgm:pt modelId="{72E980A2-CAFA-4E56-9069-5F7A5C190F07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ব্যাসার্ধ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১৩,৯২০০০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C28C44-D770-4559-96A7-E14101DBCA8B}" type="parTrans" cxnId="{B0D06EA7-86FF-4B3E-8BF3-43FD98C624F1}">
      <dgm:prSet/>
      <dgm:spPr/>
      <dgm:t>
        <a:bodyPr/>
        <a:lstStyle/>
        <a:p>
          <a:endParaRPr lang="en-US"/>
        </a:p>
      </dgm:t>
    </dgm:pt>
    <dgm:pt modelId="{7F41D49B-3D06-4F43-A0C6-FA270E03A593}" type="sibTrans" cxnId="{B0D06EA7-86FF-4B3E-8BF3-43FD98C624F1}">
      <dgm:prSet/>
      <dgm:spPr/>
      <dgm:t>
        <a:bodyPr/>
        <a:lstStyle/>
        <a:p>
          <a:endParaRPr lang="en-US"/>
        </a:p>
      </dgm:t>
    </dgm:pt>
    <dgm:pt modelId="{F58A0767-9D44-47BB-A8A2-5D14C522EB1C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তুলনায়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১০৯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34B32-2CF6-40F6-8A94-7E4F0169DA11}" type="parTrans" cxnId="{439B14BF-CECF-4AB4-B571-E31E0268A783}">
      <dgm:prSet/>
      <dgm:spPr/>
      <dgm:t>
        <a:bodyPr/>
        <a:lstStyle/>
        <a:p>
          <a:endParaRPr lang="en-US"/>
        </a:p>
      </dgm:t>
    </dgm:pt>
    <dgm:pt modelId="{54165E36-4410-45E2-AD79-503C6C07C207}" type="sibTrans" cxnId="{439B14BF-CECF-4AB4-B571-E31E0268A783}">
      <dgm:prSet/>
      <dgm:spPr/>
      <dgm:t>
        <a:bodyPr/>
        <a:lstStyle/>
        <a:p>
          <a:endParaRPr lang="en-US"/>
        </a:p>
      </dgm:t>
    </dgm:pt>
    <dgm:pt modelId="{428422AC-6FA4-421E-84DE-1DE329F778FA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হাইড্রজেন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472B4D-BA38-4513-BDC9-76C6B78B22B8}" type="parTrans" cxnId="{6DADA298-19CB-4271-854C-B18BA5E4A708}">
      <dgm:prSet/>
      <dgm:spPr/>
      <dgm:t>
        <a:bodyPr/>
        <a:lstStyle/>
        <a:p>
          <a:endParaRPr lang="en-US"/>
        </a:p>
      </dgm:t>
    </dgm:pt>
    <dgm:pt modelId="{3282E85A-B0AC-44EA-BDF5-C76A9EBEA161}" type="sibTrans" cxnId="{6DADA298-19CB-4271-854C-B18BA5E4A708}">
      <dgm:prSet/>
      <dgm:spPr/>
      <dgm:t>
        <a:bodyPr/>
        <a:lstStyle/>
        <a:p>
          <a:endParaRPr lang="en-US"/>
        </a:p>
      </dgm:t>
    </dgm:pt>
    <dgm:pt modelId="{646A4C54-D31E-4044-B590-C6CB74EEF775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মহাবিশ্বের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উৎস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A86257-91A9-46D1-94A2-8F2CFEE7CE6E}" type="parTrans" cxnId="{F30930A4-EB91-4B99-BBB7-4DE2DB2B9699}">
      <dgm:prSet/>
      <dgm:spPr/>
      <dgm:t>
        <a:bodyPr/>
        <a:lstStyle/>
        <a:p>
          <a:endParaRPr lang="en-US"/>
        </a:p>
      </dgm:t>
    </dgm:pt>
    <dgm:pt modelId="{05AAA43A-3E78-4DCD-A74B-F4BEE42164BB}" type="sibTrans" cxnId="{F30930A4-EB91-4B99-BBB7-4DE2DB2B9699}">
      <dgm:prSet/>
      <dgm:spPr/>
      <dgm:t>
        <a:bodyPr/>
        <a:lstStyle/>
        <a:p>
          <a:endParaRPr lang="en-US"/>
        </a:p>
      </dgm:t>
    </dgm:pt>
    <dgm:pt modelId="{F670FEB5-F5AC-4C34-A7D4-DBEB6B39926B}" type="pres">
      <dgm:prSet presAssocID="{C27ECBE0-8F09-4F12-9C6F-677015135E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65D8F-7697-4BA4-A4BA-705DEB2D6295}" type="pres">
      <dgm:prSet presAssocID="{AAC18EF0-CB57-4E97-85B3-12B90CE544B0}" presName="Parent" presStyleLbl="node0" presStyleIdx="0" presStyleCnt="1" custLinFactNeighborX="624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276F68E-5827-45A9-B0CD-7F80D1D032C5}" type="pres">
      <dgm:prSet presAssocID="{F9C8F98F-A15D-427C-87F6-A0D360063E0D}" presName="Accent1" presStyleCnt="0"/>
      <dgm:spPr/>
    </dgm:pt>
    <dgm:pt modelId="{EAEB5AAA-7584-47C4-A9AE-E11F8677443B}" type="pres">
      <dgm:prSet presAssocID="{F9C8F98F-A15D-427C-87F6-A0D360063E0D}" presName="Accent" presStyleLbl="bgShp" presStyleIdx="0" presStyleCnt="6"/>
      <dgm:spPr/>
    </dgm:pt>
    <dgm:pt modelId="{BD6AAC83-8E65-4EA9-868D-5CEB9D050209}" type="pres">
      <dgm:prSet presAssocID="{F9C8F98F-A15D-427C-87F6-A0D360063E0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A3A70-0452-4E97-B850-DB36A54061A7}" type="pres">
      <dgm:prSet presAssocID="{72E980A2-CAFA-4E56-9069-5F7A5C190F07}" presName="Accent2" presStyleCnt="0"/>
      <dgm:spPr/>
    </dgm:pt>
    <dgm:pt modelId="{929AC219-F559-4C19-9D2B-94BA92FEBD80}" type="pres">
      <dgm:prSet presAssocID="{72E980A2-CAFA-4E56-9069-5F7A5C190F07}" presName="Accent" presStyleLbl="bgShp" presStyleIdx="1" presStyleCnt="6"/>
      <dgm:spPr/>
    </dgm:pt>
    <dgm:pt modelId="{DCCF28AD-1DE1-4C6A-AA48-0AB21D95D0CE}" type="pres">
      <dgm:prSet presAssocID="{72E980A2-CAFA-4E56-9069-5F7A5C190F0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DD185-0381-4852-87F7-1C85740824F7}" type="pres">
      <dgm:prSet presAssocID="{60FB5799-850E-4DC3-A518-64F7F6A737AD}" presName="Accent3" presStyleCnt="0"/>
      <dgm:spPr/>
    </dgm:pt>
    <dgm:pt modelId="{40AAEDB7-5514-4DC6-850A-0ACF79E43E15}" type="pres">
      <dgm:prSet presAssocID="{60FB5799-850E-4DC3-A518-64F7F6A737AD}" presName="Accent" presStyleLbl="bgShp" presStyleIdx="2" presStyleCnt="6"/>
      <dgm:spPr/>
    </dgm:pt>
    <dgm:pt modelId="{17EA96BB-6341-4B2B-A56B-20718240372F}" type="pres">
      <dgm:prSet presAssocID="{60FB5799-850E-4DC3-A518-64F7F6A737A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77DA9-ED38-432A-B6B0-FFFCC708F4A4}" type="pres">
      <dgm:prSet presAssocID="{F58A0767-9D44-47BB-A8A2-5D14C522EB1C}" presName="Accent4" presStyleCnt="0"/>
      <dgm:spPr/>
    </dgm:pt>
    <dgm:pt modelId="{32BCB12C-4265-4C98-832C-2449D3F6A2F3}" type="pres">
      <dgm:prSet presAssocID="{F58A0767-9D44-47BB-A8A2-5D14C522EB1C}" presName="Accent" presStyleLbl="bgShp" presStyleIdx="3" presStyleCnt="6"/>
      <dgm:spPr/>
    </dgm:pt>
    <dgm:pt modelId="{85BF248D-2474-495D-B750-442B67A27E76}" type="pres">
      <dgm:prSet presAssocID="{F58A0767-9D44-47BB-A8A2-5D14C522EB1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6AB13-C350-4F17-A22D-3D4ED9F2F8FA}" type="pres">
      <dgm:prSet presAssocID="{428422AC-6FA4-421E-84DE-1DE329F778FA}" presName="Accent5" presStyleCnt="0"/>
      <dgm:spPr/>
    </dgm:pt>
    <dgm:pt modelId="{E6EA6976-15D1-4F19-924C-21C1B2066381}" type="pres">
      <dgm:prSet presAssocID="{428422AC-6FA4-421E-84DE-1DE329F778FA}" presName="Accent" presStyleLbl="bgShp" presStyleIdx="4" presStyleCnt="6"/>
      <dgm:spPr/>
    </dgm:pt>
    <dgm:pt modelId="{4332549F-1396-4D38-A869-F04F688D063F}" type="pres">
      <dgm:prSet presAssocID="{428422AC-6FA4-421E-84DE-1DE329F778F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45C5B-DA68-4D13-A6D9-95BC67793F01}" type="pres">
      <dgm:prSet presAssocID="{646A4C54-D31E-4044-B590-C6CB74EEF775}" presName="Accent6" presStyleCnt="0"/>
      <dgm:spPr/>
    </dgm:pt>
    <dgm:pt modelId="{C6DF46BD-68D9-4327-AF85-D51940296466}" type="pres">
      <dgm:prSet presAssocID="{646A4C54-D31E-4044-B590-C6CB74EEF775}" presName="Accent" presStyleLbl="bgShp" presStyleIdx="5" presStyleCnt="6"/>
      <dgm:spPr/>
    </dgm:pt>
    <dgm:pt modelId="{6D2830F4-049C-4BA3-A6D4-E7650FEE1D72}" type="pres">
      <dgm:prSet presAssocID="{646A4C54-D31E-4044-B590-C6CB74EEF77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55F6C9-EE4F-4084-BB0C-9D3234F5EFF2}" srcId="{AAC18EF0-CB57-4E97-85B3-12B90CE544B0}" destId="{3CD23826-C00E-4836-8462-344BA7C5C8EE}" srcOrd="9" destOrd="0" parTransId="{3B68C944-A704-4141-ADD8-9B71ED04AC81}" sibTransId="{98495C59-68C7-4C53-984B-197FDB858A2D}"/>
    <dgm:cxn modelId="{9847551C-A76E-4FDC-8A65-CEC81635BFF8}" type="presOf" srcId="{C27ECBE0-8F09-4F12-9C6F-677015135E26}" destId="{F670FEB5-F5AC-4C34-A7D4-DBEB6B39926B}" srcOrd="0" destOrd="0" presId="urn:microsoft.com/office/officeart/2011/layout/HexagonRadial"/>
    <dgm:cxn modelId="{043D3419-833C-4206-8B7C-13D8493A0D1E}" srcId="{AAC18EF0-CB57-4E97-85B3-12B90CE544B0}" destId="{7523A9BD-2157-4E5E-A620-5E258A8FA062}" srcOrd="10" destOrd="0" parTransId="{DF59E7B7-12A8-4741-AEE5-623F57A464D4}" sibTransId="{36F6B03C-03D3-4342-BD3C-6BA743C628A6}"/>
    <dgm:cxn modelId="{457533E9-3736-4E3C-B880-53F1D99ECF01}" srcId="{AAC18EF0-CB57-4E97-85B3-12B90CE544B0}" destId="{9107CAAA-94D4-402E-BCD7-9F0FABE13A3C}" srcOrd="7" destOrd="0" parTransId="{1895E890-7095-4231-BE6D-B50BDBE170C8}" sibTransId="{FA572DA8-C2F4-4E9B-99C7-463EBBAC0451}"/>
    <dgm:cxn modelId="{197807AA-32B1-4C31-8C29-3E23AEF43501}" srcId="{AAC18EF0-CB57-4E97-85B3-12B90CE544B0}" destId="{60FB5799-850E-4DC3-A518-64F7F6A737AD}" srcOrd="2" destOrd="0" parTransId="{D9AED18C-181B-4E37-B262-0AA8E43C5FD0}" sibTransId="{1ADB5DDD-F70C-447E-88AF-604EEB838B05}"/>
    <dgm:cxn modelId="{198F0EDF-0DE0-4EEC-B2BE-7FE83462B26F}" type="presOf" srcId="{F9C8F98F-A15D-427C-87F6-A0D360063E0D}" destId="{BD6AAC83-8E65-4EA9-868D-5CEB9D050209}" srcOrd="0" destOrd="0" presId="urn:microsoft.com/office/officeart/2011/layout/HexagonRadial"/>
    <dgm:cxn modelId="{D7566C0A-9F71-43CE-9BBF-3B8B38E15019}" srcId="{AAC18EF0-CB57-4E97-85B3-12B90CE544B0}" destId="{73C18010-1C28-4CCE-82DF-715E5497EBC3}" srcOrd="6" destOrd="0" parTransId="{46655AE3-6497-4276-917C-9905FDB7DF16}" sibTransId="{1F8539E1-73CD-4259-8CFA-14B264741139}"/>
    <dgm:cxn modelId="{F30930A4-EB91-4B99-BBB7-4DE2DB2B9699}" srcId="{AAC18EF0-CB57-4E97-85B3-12B90CE544B0}" destId="{646A4C54-D31E-4044-B590-C6CB74EEF775}" srcOrd="5" destOrd="0" parTransId="{FDA86257-91A9-46D1-94A2-8F2CFEE7CE6E}" sibTransId="{05AAA43A-3E78-4DCD-A74B-F4BEE42164BB}"/>
    <dgm:cxn modelId="{6A4A6D06-6A53-4FED-B720-DC1AE9722585}" srcId="{AAC18EF0-CB57-4E97-85B3-12B90CE544B0}" destId="{5A4A078A-C64F-403F-870E-961F40A0674E}" srcOrd="8" destOrd="0" parTransId="{7F6590C6-A947-4475-A0AB-10CE5242445E}" sibTransId="{46717CBD-3DA6-43EF-B7FC-56922BF9F4F6}"/>
    <dgm:cxn modelId="{B9FB983F-78A3-416D-B815-8739CAE3D7B3}" type="presOf" srcId="{646A4C54-D31E-4044-B590-C6CB74EEF775}" destId="{6D2830F4-049C-4BA3-A6D4-E7650FEE1D72}" srcOrd="0" destOrd="0" presId="urn:microsoft.com/office/officeart/2011/layout/HexagonRadial"/>
    <dgm:cxn modelId="{B0D06EA7-86FF-4B3E-8BF3-43FD98C624F1}" srcId="{AAC18EF0-CB57-4E97-85B3-12B90CE544B0}" destId="{72E980A2-CAFA-4E56-9069-5F7A5C190F07}" srcOrd="1" destOrd="0" parTransId="{94C28C44-D770-4559-96A7-E14101DBCA8B}" sibTransId="{7F41D49B-3D06-4F43-A0C6-FA270E03A593}"/>
    <dgm:cxn modelId="{ED885E61-DEAE-4416-86DB-A349F0FD7F68}" type="presOf" srcId="{AAC18EF0-CB57-4E97-85B3-12B90CE544B0}" destId="{8BB65D8F-7697-4BA4-A4BA-705DEB2D6295}" srcOrd="0" destOrd="0" presId="urn:microsoft.com/office/officeart/2011/layout/HexagonRadial"/>
    <dgm:cxn modelId="{FFF82293-4AD1-4036-9E1D-1308D75754D7}" srcId="{C27ECBE0-8F09-4F12-9C6F-677015135E26}" destId="{AAC18EF0-CB57-4E97-85B3-12B90CE544B0}" srcOrd="0" destOrd="0" parTransId="{30ED542E-441D-447E-80CF-5D72B531491B}" sibTransId="{D364307C-7EFA-4F30-87E9-32B141F013C2}"/>
    <dgm:cxn modelId="{439B14BF-CECF-4AB4-B571-E31E0268A783}" srcId="{AAC18EF0-CB57-4E97-85B3-12B90CE544B0}" destId="{F58A0767-9D44-47BB-A8A2-5D14C522EB1C}" srcOrd="3" destOrd="0" parTransId="{6F334B32-2CF6-40F6-8A94-7E4F0169DA11}" sibTransId="{54165E36-4410-45E2-AD79-503C6C07C207}"/>
    <dgm:cxn modelId="{D17A3847-C2EE-499E-A6BA-982E516E1E9A}" srcId="{AAC18EF0-CB57-4E97-85B3-12B90CE544B0}" destId="{F9C8F98F-A15D-427C-87F6-A0D360063E0D}" srcOrd="0" destOrd="0" parTransId="{C8A550BB-D99A-47FB-A7C1-EA93B0A77042}" sibTransId="{E8661C2B-29B7-4BFE-9BB6-EE13D07D6B76}"/>
    <dgm:cxn modelId="{63C3FE9D-CEB6-403D-BCC4-CAF0D817A0E5}" type="presOf" srcId="{72E980A2-CAFA-4E56-9069-5F7A5C190F07}" destId="{DCCF28AD-1DE1-4C6A-AA48-0AB21D95D0CE}" srcOrd="0" destOrd="0" presId="urn:microsoft.com/office/officeart/2011/layout/HexagonRadial"/>
    <dgm:cxn modelId="{FBB10A8D-25D7-40EC-843A-8FDB1DBAA6C3}" type="presOf" srcId="{60FB5799-850E-4DC3-A518-64F7F6A737AD}" destId="{17EA96BB-6341-4B2B-A56B-20718240372F}" srcOrd="0" destOrd="0" presId="urn:microsoft.com/office/officeart/2011/layout/HexagonRadial"/>
    <dgm:cxn modelId="{6DADA298-19CB-4271-854C-B18BA5E4A708}" srcId="{AAC18EF0-CB57-4E97-85B3-12B90CE544B0}" destId="{428422AC-6FA4-421E-84DE-1DE329F778FA}" srcOrd="4" destOrd="0" parTransId="{96472B4D-BA38-4513-BDC9-76C6B78B22B8}" sibTransId="{3282E85A-B0AC-44EA-BDF5-C76A9EBEA161}"/>
    <dgm:cxn modelId="{A927872D-5A91-4514-A5B7-13BA244412E4}" type="presOf" srcId="{428422AC-6FA4-421E-84DE-1DE329F778FA}" destId="{4332549F-1396-4D38-A869-F04F688D063F}" srcOrd="0" destOrd="0" presId="urn:microsoft.com/office/officeart/2011/layout/HexagonRadial"/>
    <dgm:cxn modelId="{773E843F-6DBF-440C-8DBE-112AFDFC0E4E}" type="presOf" srcId="{F58A0767-9D44-47BB-A8A2-5D14C522EB1C}" destId="{85BF248D-2474-495D-B750-442B67A27E76}" srcOrd="0" destOrd="0" presId="urn:microsoft.com/office/officeart/2011/layout/HexagonRadial"/>
    <dgm:cxn modelId="{B27CB6F1-9F2C-4725-8886-1311F981EACA}" type="presParOf" srcId="{F670FEB5-F5AC-4C34-A7D4-DBEB6B39926B}" destId="{8BB65D8F-7697-4BA4-A4BA-705DEB2D6295}" srcOrd="0" destOrd="0" presId="urn:microsoft.com/office/officeart/2011/layout/HexagonRadial"/>
    <dgm:cxn modelId="{7F3C93AA-6CF7-4316-942F-A8DF39167310}" type="presParOf" srcId="{F670FEB5-F5AC-4C34-A7D4-DBEB6B39926B}" destId="{9276F68E-5827-45A9-B0CD-7F80D1D032C5}" srcOrd="1" destOrd="0" presId="urn:microsoft.com/office/officeart/2011/layout/HexagonRadial"/>
    <dgm:cxn modelId="{D1BC9F09-7572-4226-88D0-D423B1292D15}" type="presParOf" srcId="{9276F68E-5827-45A9-B0CD-7F80D1D032C5}" destId="{EAEB5AAA-7584-47C4-A9AE-E11F8677443B}" srcOrd="0" destOrd="0" presId="urn:microsoft.com/office/officeart/2011/layout/HexagonRadial"/>
    <dgm:cxn modelId="{F0AC36D2-0356-4777-B6FD-8DADE6D02717}" type="presParOf" srcId="{F670FEB5-F5AC-4C34-A7D4-DBEB6B39926B}" destId="{BD6AAC83-8E65-4EA9-868D-5CEB9D050209}" srcOrd="2" destOrd="0" presId="urn:microsoft.com/office/officeart/2011/layout/HexagonRadial"/>
    <dgm:cxn modelId="{8B2F1524-CAD4-4EF7-9AED-DDCF43FE130C}" type="presParOf" srcId="{F670FEB5-F5AC-4C34-A7D4-DBEB6B39926B}" destId="{732A3A70-0452-4E97-B850-DB36A54061A7}" srcOrd="3" destOrd="0" presId="urn:microsoft.com/office/officeart/2011/layout/HexagonRadial"/>
    <dgm:cxn modelId="{AFA6C5CD-E240-42D2-B2F7-0917F95B01A2}" type="presParOf" srcId="{732A3A70-0452-4E97-B850-DB36A54061A7}" destId="{929AC219-F559-4C19-9D2B-94BA92FEBD80}" srcOrd="0" destOrd="0" presId="urn:microsoft.com/office/officeart/2011/layout/HexagonRadial"/>
    <dgm:cxn modelId="{7D3EB75B-43C3-4447-AC00-29176F758C2A}" type="presParOf" srcId="{F670FEB5-F5AC-4C34-A7D4-DBEB6B39926B}" destId="{DCCF28AD-1DE1-4C6A-AA48-0AB21D95D0CE}" srcOrd="4" destOrd="0" presId="urn:microsoft.com/office/officeart/2011/layout/HexagonRadial"/>
    <dgm:cxn modelId="{19D2073E-DB06-49ED-8704-0D7DF4AB5CFA}" type="presParOf" srcId="{F670FEB5-F5AC-4C34-A7D4-DBEB6B39926B}" destId="{1BBDD185-0381-4852-87F7-1C85740824F7}" srcOrd="5" destOrd="0" presId="urn:microsoft.com/office/officeart/2011/layout/HexagonRadial"/>
    <dgm:cxn modelId="{EECA3B32-1778-4099-A4AF-B724C2C8A85F}" type="presParOf" srcId="{1BBDD185-0381-4852-87F7-1C85740824F7}" destId="{40AAEDB7-5514-4DC6-850A-0ACF79E43E15}" srcOrd="0" destOrd="0" presId="urn:microsoft.com/office/officeart/2011/layout/HexagonRadial"/>
    <dgm:cxn modelId="{0B352A21-5F1F-46BA-87C6-E9B94B8563C4}" type="presParOf" srcId="{F670FEB5-F5AC-4C34-A7D4-DBEB6B39926B}" destId="{17EA96BB-6341-4B2B-A56B-20718240372F}" srcOrd="6" destOrd="0" presId="urn:microsoft.com/office/officeart/2011/layout/HexagonRadial"/>
    <dgm:cxn modelId="{61D14C7B-150F-4E92-909C-CA153C25B870}" type="presParOf" srcId="{F670FEB5-F5AC-4C34-A7D4-DBEB6B39926B}" destId="{6A677DA9-ED38-432A-B6B0-FFFCC708F4A4}" srcOrd="7" destOrd="0" presId="urn:microsoft.com/office/officeart/2011/layout/HexagonRadial"/>
    <dgm:cxn modelId="{773EDBB6-FC72-4826-A318-7BC6C62DD7E2}" type="presParOf" srcId="{6A677DA9-ED38-432A-B6B0-FFFCC708F4A4}" destId="{32BCB12C-4265-4C98-832C-2449D3F6A2F3}" srcOrd="0" destOrd="0" presId="urn:microsoft.com/office/officeart/2011/layout/HexagonRadial"/>
    <dgm:cxn modelId="{61EDBF5A-CE93-42D6-A1A7-A34D0DA4C264}" type="presParOf" srcId="{F670FEB5-F5AC-4C34-A7D4-DBEB6B39926B}" destId="{85BF248D-2474-495D-B750-442B67A27E76}" srcOrd="8" destOrd="0" presId="urn:microsoft.com/office/officeart/2011/layout/HexagonRadial"/>
    <dgm:cxn modelId="{6130EF5B-3B8F-454D-813F-52A64F86473D}" type="presParOf" srcId="{F670FEB5-F5AC-4C34-A7D4-DBEB6B39926B}" destId="{C806AB13-C350-4F17-A22D-3D4ED9F2F8FA}" srcOrd="9" destOrd="0" presId="urn:microsoft.com/office/officeart/2011/layout/HexagonRadial"/>
    <dgm:cxn modelId="{781BD09A-0A72-4924-8B68-C1900D06D799}" type="presParOf" srcId="{C806AB13-C350-4F17-A22D-3D4ED9F2F8FA}" destId="{E6EA6976-15D1-4F19-924C-21C1B2066381}" srcOrd="0" destOrd="0" presId="urn:microsoft.com/office/officeart/2011/layout/HexagonRadial"/>
    <dgm:cxn modelId="{1F9FE20E-4ABA-4F0E-A961-284578D46124}" type="presParOf" srcId="{F670FEB5-F5AC-4C34-A7D4-DBEB6B39926B}" destId="{4332549F-1396-4D38-A869-F04F688D063F}" srcOrd="10" destOrd="0" presId="urn:microsoft.com/office/officeart/2011/layout/HexagonRadial"/>
    <dgm:cxn modelId="{FF65961B-07D5-456D-B0E3-595CF7A3A4CE}" type="presParOf" srcId="{F670FEB5-F5AC-4C34-A7D4-DBEB6B39926B}" destId="{3E645C5B-DA68-4D13-A6D9-95BC67793F01}" srcOrd="11" destOrd="0" presId="urn:microsoft.com/office/officeart/2011/layout/HexagonRadial"/>
    <dgm:cxn modelId="{101AA761-6A8C-47DF-B8CB-51C3DAC39824}" type="presParOf" srcId="{3E645C5B-DA68-4D13-A6D9-95BC67793F01}" destId="{C6DF46BD-68D9-4327-AF85-D51940296466}" srcOrd="0" destOrd="0" presId="urn:microsoft.com/office/officeart/2011/layout/HexagonRadial"/>
    <dgm:cxn modelId="{C0A65E9A-45BD-4232-9060-82E0ADC4996B}" type="presParOf" srcId="{F670FEB5-F5AC-4C34-A7D4-DBEB6B39926B}" destId="{6D2830F4-049C-4BA3-A6D4-E7650FEE1D72}" srcOrd="12" destOrd="0" presId="urn:microsoft.com/office/officeart/2011/layout/HexagonRadial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6AF2C-8FC8-42D6-BB16-1337117D5BCA}" type="doc">
      <dgm:prSet loTypeId="urn:microsoft.com/office/officeart/2005/8/layout/radial3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F8341D1-1602-4D80-97B6-B97B1CA1A1A1}">
      <dgm:prSet phldrT="[Text]" phldr="1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35984A-A8C7-48F5-94E8-DC5D1221D148}" type="parTrans" cxnId="{F224773C-9C95-4B48-8843-1F0145FA6F3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4DBB54-728B-44A6-9A84-B6C77BD685F9}" type="sibTrans" cxnId="{F224773C-9C95-4B48-8843-1F0145FA6F3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6729C-C2C1-4475-A2A5-F31FF7584A04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সৌর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জগতের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সবচেয়ে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ছোট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নিকটবর্তী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3A6341-C1A2-4D56-83C1-37947FEC383E}" type="parTrans" cxnId="{289FAAEC-868A-4CF3-8AEC-DC6FFF8028B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636889-00C4-4914-B886-9E5399B651EE}" type="sibTrans" cxnId="{289FAAEC-868A-4CF3-8AEC-DC6FFF8028B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E68196-A298-4FEA-AB77-4FEA3C1B5491}">
      <dgm:prSet phldrT="[Text]" custT="1"/>
      <dgm:spPr/>
      <dgm:t>
        <a:bodyPr/>
        <a:lstStyle/>
        <a:p>
          <a:endParaRPr 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নেই।পৃথিবী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খালি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চোখে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দেখা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B76CCA-4ECD-48CF-A9A7-3677BB809D29}" type="parTrans" cxnId="{03FC0323-E824-4237-8DA1-F2B8947CE07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A318AD-A7ED-4C37-BF01-1BB6F795804B}" type="sibTrans" cxnId="{03FC0323-E824-4237-8DA1-F2B8947CE07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B7140E-AE5F-4900-A923-C34AF9B4561B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ব্যাস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৪,৮৫০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DC872A-DF08-4577-AFA1-0E29A3287F5A}" type="parTrans" cxnId="{EC45CA00-B4D9-4CE0-9E87-61B2C2942DE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0E61B4-96C1-499C-9C5F-24328102A758}" type="sibTrans" cxnId="{EC45CA00-B4D9-4CE0-9E87-61B2C2942DE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58D37D-545C-4ECD-BDFE-EB362C2655FC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endParaRPr 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    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259860-AA5A-4D68-B2ED-9F38174C29FB}" type="parTrans" cxnId="{52719818-E3AE-415B-A9F9-326290FEFD3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C3AB55-27E3-429D-B824-4059F2444669}" type="sibTrans" cxnId="{52719818-E3AE-415B-A9F9-326290FEFD3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9C1987-4D7C-4C35-85F9-CA863B547D2D}" type="pres">
      <dgm:prSet presAssocID="{BC86AF2C-8FC8-42D6-BB16-1337117D5B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2A7576-CA00-430E-8CEA-0AB705B8D438}" type="pres">
      <dgm:prSet presAssocID="{BC86AF2C-8FC8-42D6-BB16-1337117D5BCA}" presName="radial" presStyleCnt="0">
        <dgm:presLayoutVars>
          <dgm:animLvl val="ctr"/>
        </dgm:presLayoutVars>
      </dgm:prSet>
      <dgm:spPr/>
    </dgm:pt>
    <dgm:pt modelId="{16B53EC1-592D-4341-8EC5-D94C15CD7481}" type="pres">
      <dgm:prSet presAssocID="{AF8341D1-1602-4D80-97B6-B97B1CA1A1A1}" presName="centerShape" presStyleLbl="vennNode1" presStyleIdx="0" presStyleCnt="5" custScaleX="95020" custScaleY="81303"/>
      <dgm:spPr/>
      <dgm:t>
        <a:bodyPr/>
        <a:lstStyle/>
        <a:p>
          <a:endParaRPr lang="en-US"/>
        </a:p>
      </dgm:t>
    </dgm:pt>
    <dgm:pt modelId="{F6CFBA76-A828-4CAC-A0FD-7D2C1E2C9447}" type="pres">
      <dgm:prSet presAssocID="{3836729C-C2C1-4475-A2A5-F31FF7584A04}" presName="node" presStyleLbl="vennNode1" presStyleIdx="1" presStyleCnt="5" custRadScaleRad="108492" custRadScaleInc="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B634C-5883-4128-A31E-7DE1D94D3C20}" type="pres">
      <dgm:prSet presAssocID="{F4E68196-A298-4FEA-AB77-4FEA3C1B5491}" presName="node" presStyleLbl="vennNode1" presStyleIdx="2" presStyleCnt="5" custRadScaleRad="113082" custRadScaleInc="-12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B68D9-742E-4877-B784-F7890EAC893E}" type="pres">
      <dgm:prSet presAssocID="{4AB7140E-AE5F-4900-A923-C34AF9B4561B}" presName="node" presStyleLbl="vennNode1" presStyleIdx="3" presStyleCnt="5" custRadScaleRad="103447" custRadScaleInc="-37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725F9-3F5A-4D0A-9AB7-36EC4BC8C3DB}" type="pres">
      <dgm:prSet presAssocID="{C658D37D-545C-4ECD-BDFE-EB362C2655FC}" presName="node" presStyleLbl="vennNode1" presStyleIdx="4" presStyleCnt="5" custRadScaleRad="111846" custRadScaleInc="22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FC0323-E824-4237-8DA1-F2B8947CE077}" srcId="{AF8341D1-1602-4D80-97B6-B97B1CA1A1A1}" destId="{F4E68196-A298-4FEA-AB77-4FEA3C1B5491}" srcOrd="1" destOrd="0" parTransId="{73B76CCA-4ECD-48CF-A9A7-3677BB809D29}" sibTransId="{9CA318AD-A7ED-4C37-BF01-1BB6F795804B}"/>
    <dgm:cxn modelId="{D6E1FEF4-3FB0-447A-AABA-4F466A5AFA10}" type="presOf" srcId="{4AB7140E-AE5F-4900-A923-C34AF9B4561B}" destId="{938B68D9-742E-4877-B784-F7890EAC893E}" srcOrd="0" destOrd="0" presId="urn:microsoft.com/office/officeart/2005/8/layout/radial3"/>
    <dgm:cxn modelId="{15232317-06C5-413F-A34A-14E8ADDB8020}" type="presOf" srcId="{AF8341D1-1602-4D80-97B6-B97B1CA1A1A1}" destId="{16B53EC1-592D-4341-8EC5-D94C15CD7481}" srcOrd="0" destOrd="0" presId="urn:microsoft.com/office/officeart/2005/8/layout/radial3"/>
    <dgm:cxn modelId="{B2014F46-76F5-47B6-9CD1-A8335CDBBF23}" type="presOf" srcId="{3836729C-C2C1-4475-A2A5-F31FF7584A04}" destId="{F6CFBA76-A828-4CAC-A0FD-7D2C1E2C9447}" srcOrd="0" destOrd="0" presId="urn:microsoft.com/office/officeart/2005/8/layout/radial3"/>
    <dgm:cxn modelId="{EC45CA00-B4D9-4CE0-9E87-61B2C2942DE7}" srcId="{AF8341D1-1602-4D80-97B6-B97B1CA1A1A1}" destId="{4AB7140E-AE5F-4900-A923-C34AF9B4561B}" srcOrd="2" destOrd="0" parTransId="{83DC872A-DF08-4577-AFA1-0E29A3287F5A}" sibTransId="{F10E61B4-96C1-499C-9C5F-24328102A758}"/>
    <dgm:cxn modelId="{289FAAEC-868A-4CF3-8AEC-DC6FFF8028B6}" srcId="{AF8341D1-1602-4D80-97B6-B97B1CA1A1A1}" destId="{3836729C-C2C1-4475-A2A5-F31FF7584A04}" srcOrd="0" destOrd="0" parTransId="{9F3A6341-C1A2-4D56-83C1-37947FEC383E}" sibTransId="{A7636889-00C4-4914-B886-9E5399B651EE}"/>
    <dgm:cxn modelId="{F224773C-9C95-4B48-8843-1F0145FA6F36}" srcId="{BC86AF2C-8FC8-42D6-BB16-1337117D5BCA}" destId="{AF8341D1-1602-4D80-97B6-B97B1CA1A1A1}" srcOrd="0" destOrd="0" parTransId="{BB35984A-A8C7-48F5-94E8-DC5D1221D148}" sibTransId="{F74DBB54-728B-44A6-9A84-B6C77BD685F9}"/>
    <dgm:cxn modelId="{17439306-99E1-4C54-A9CC-1E1FD92C1D6F}" type="presOf" srcId="{C658D37D-545C-4ECD-BDFE-EB362C2655FC}" destId="{EFB725F9-3F5A-4D0A-9AB7-36EC4BC8C3DB}" srcOrd="0" destOrd="0" presId="urn:microsoft.com/office/officeart/2005/8/layout/radial3"/>
    <dgm:cxn modelId="{52719818-E3AE-415B-A9F9-326290FEFD32}" srcId="{AF8341D1-1602-4D80-97B6-B97B1CA1A1A1}" destId="{C658D37D-545C-4ECD-BDFE-EB362C2655FC}" srcOrd="3" destOrd="0" parTransId="{5B259860-AA5A-4D68-B2ED-9F38174C29FB}" sibTransId="{D8C3AB55-27E3-429D-B824-4059F2444669}"/>
    <dgm:cxn modelId="{023A692E-A9A6-480D-BB66-C444A77D48A2}" type="presOf" srcId="{BC86AF2C-8FC8-42D6-BB16-1337117D5BCA}" destId="{939C1987-4D7C-4C35-85F9-CA863B547D2D}" srcOrd="0" destOrd="0" presId="urn:microsoft.com/office/officeart/2005/8/layout/radial3"/>
    <dgm:cxn modelId="{283CF2F3-3E69-43BC-9EEC-87863B1D3429}" type="presOf" srcId="{F4E68196-A298-4FEA-AB77-4FEA3C1B5491}" destId="{090B634C-5883-4128-A31E-7DE1D94D3C20}" srcOrd="0" destOrd="0" presId="urn:microsoft.com/office/officeart/2005/8/layout/radial3"/>
    <dgm:cxn modelId="{E96E001C-E147-44BD-973E-8575D26C7C40}" type="presParOf" srcId="{939C1987-4D7C-4C35-85F9-CA863B547D2D}" destId="{562A7576-CA00-430E-8CEA-0AB705B8D438}" srcOrd="0" destOrd="0" presId="urn:microsoft.com/office/officeart/2005/8/layout/radial3"/>
    <dgm:cxn modelId="{F02FDE8D-91F1-4302-AE97-E9CE79950C9A}" type="presParOf" srcId="{562A7576-CA00-430E-8CEA-0AB705B8D438}" destId="{16B53EC1-592D-4341-8EC5-D94C15CD7481}" srcOrd="0" destOrd="0" presId="urn:microsoft.com/office/officeart/2005/8/layout/radial3"/>
    <dgm:cxn modelId="{0BE64C97-B80C-4872-AF95-A0607C6AE6B5}" type="presParOf" srcId="{562A7576-CA00-430E-8CEA-0AB705B8D438}" destId="{F6CFBA76-A828-4CAC-A0FD-7D2C1E2C9447}" srcOrd="1" destOrd="0" presId="urn:microsoft.com/office/officeart/2005/8/layout/radial3"/>
    <dgm:cxn modelId="{6BD54E74-07F3-4D80-8031-7CFC41D400FA}" type="presParOf" srcId="{562A7576-CA00-430E-8CEA-0AB705B8D438}" destId="{090B634C-5883-4128-A31E-7DE1D94D3C20}" srcOrd="2" destOrd="0" presId="urn:microsoft.com/office/officeart/2005/8/layout/radial3"/>
    <dgm:cxn modelId="{36F4E704-4D4E-45DA-A35B-CB0CB353267C}" type="presParOf" srcId="{562A7576-CA00-430E-8CEA-0AB705B8D438}" destId="{938B68D9-742E-4877-B784-F7890EAC893E}" srcOrd="3" destOrd="0" presId="urn:microsoft.com/office/officeart/2005/8/layout/radial3"/>
    <dgm:cxn modelId="{67DE1BA5-4BB0-4ABA-BD41-A9E137526ECB}" type="presParOf" srcId="{562A7576-CA00-430E-8CEA-0AB705B8D438}" destId="{EFB725F9-3F5A-4D0A-9AB7-36EC4BC8C3D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36B027-E4A6-4351-BA0F-BB147B69F29F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3B602C8-0F8E-4A79-AC7D-4E1946379729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২য়।সূর্য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১০.৮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F91D7A6-342F-4E14-9DAA-BCA43B091A18}" type="parTrans" cxnId="{9D0E24A8-5847-450B-859E-CC74111BC832}">
      <dgm:prSet/>
      <dgm:spPr/>
      <dgm:t>
        <a:bodyPr/>
        <a:lstStyle/>
        <a:p>
          <a:endParaRPr lang="en-US"/>
        </a:p>
      </dgm:t>
    </dgm:pt>
    <dgm:pt modelId="{0ABD4F52-8855-4B79-B34E-42BB8F10B245}" type="sibTrans" cxnId="{9D0E24A8-5847-450B-859E-CC74111BC832}">
      <dgm:prSet/>
      <dgm:spPr/>
      <dgm:t>
        <a:bodyPr/>
        <a:lstStyle/>
        <a:p>
          <a:endParaRPr lang="en-US"/>
        </a:p>
      </dgm:t>
    </dgm:pt>
    <dgm:pt modelId="{66AC4BF2-7024-4F06-AB8D-C0CBD5F916C0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বায়ুমন্ডল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আছে।তাই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জমজ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বোন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5DFFB8-B6F2-4B30-86A1-5F1BEB676579}" type="parTrans" cxnId="{C2245E7A-801A-4324-B444-B3B9AF6C2342}">
      <dgm:prSet/>
      <dgm:spPr/>
      <dgm:t>
        <a:bodyPr/>
        <a:lstStyle/>
        <a:p>
          <a:endParaRPr lang="en-US"/>
        </a:p>
      </dgm:t>
    </dgm:pt>
    <dgm:pt modelId="{D7E1A123-3930-47A0-AB7B-120B7EDDD780}" type="sibTrans" cxnId="{C2245E7A-801A-4324-B444-B3B9AF6C2342}">
      <dgm:prSet/>
      <dgm:spPr/>
      <dgm:t>
        <a:bodyPr/>
        <a:lstStyle/>
        <a:p>
          <a:endParaRPr lang="en-US"/>
        </a:p>
      </dgm:t>
    </dgm:pt>
    <dgm:pt modelId="{422C95B1-8C47-49BA-A0D2-0F42846DE389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নেই।সূর্যকে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২২৫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A27D61-8F92-4BA6-AF7B-869E12E600DF}" type="parTrans" cxnId="{79DE9CE5-736C-4576-B019-7C734D47BB99}">
      <dgm:prSet/>
      <dgm:spPr/>
      <dgm:t>
        <a:bodyPr/>
        <a:lstStyle/>
        <a:p>
          <a:endParaRPr lang="en-US"/>
        </a:p>
      </dgm:t>
    </dgm:pt>
    <dgm:pt modelId="{255317C6-4D77-4456-9BEF-96D259A15C6C}" type="sibTrans" cxnId="{79DE9CE5-736C-4576-B019-7C734D47BB99}">
      <dgm:prSet/>
      <dgm:spPr/>
      <dgm:t>
        <a:bodyPr/>
        <a:lstStyle/>
        <a:p>
          <a:endParaRPr lang="en-US"/>
        </a:p>
      </dgm:t>
    </dgm:pt>
    <dgm:pt modelId="{E632EA32-8F2F-409D-9F55-0699BFCBB19E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কার্বন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অক্সাইড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৯৬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ভাগ।নিজ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অক্ষে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ধীরে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ঘোরে</a:t>
          </a:r>
          <a:endParaRPr 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24E6CF-218C-4160-8C27-20CE2E1F8B0E}" type="parTrans" cxnId="{1379F82B-1FC2-4CE0-8129-17CBD926D15B}">
      <dgm:prSet/>
      <dgm:spPr/>
      <dgm:t>
        <a:bodyPr/>
        <a:lstStyle/>
        <a:p>
          <a:endParaRPr lang="en-US"/>
        </a:p>
      </dgm:t>
    </dgm:pt>
    <dgm:pt modelId="{522A6128-7C5F-4DC7-9A72-19898BA22B3E}" type="sibTrans" cxnId="{1379F82B-1FC2-4CE0-8129-17CBD926D15B}">
      <dgm:prSet/>
      <dgm:spPr/>
      <dgm:t>
        <a:bodyPr/>
        <a:lstStyle/>
        <a:p>
          <a:endParaRPr lang="en-US"/>
        </a:p>
      </dgm:t>
    </dgm:pt>
    <dgm:pt modelId="{19D69424-E35F-4756-92B1-1EBE47357B77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আকাশে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বছরে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উঠে।কার্বন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মেঘের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এসিড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EB9C79-A06B-4C2B-8F11-7A3A8B3A2D0A}" type="parTrans" cxnId="{A78E9478-04C6-4DDF-B2D7-8C8D8CF103DF}">
      <dgm:prSet/>
      <dgm:spPr/>
      <dgm:t>
        <a:bodyPr/>
        <a:lstStyle/>
        <a:p>
          <a:endParaRPr lang="en-US"/>
        </a:p>
      </dgm:t>
    </dgm:pt>
    <dgm:pt modelId="{BB59D8B3-61CA-40D0-882A-BD31263A3483}" type="sibTrans" cxnId="{A78E9478-04C6-4DDF-B2D7-8C8D8CF103DF}">
      <dgm:prSet/>
      <dgm:spPr/>
      <dgm:t>
        <a:bodyPr/>
        <a:lstStyle/>
        <a:p>
          <a:endParaRPr lang="en-US"/>
        </a:p>
      </dgm:t>
    </dgm:pt>
    <dgm:pt modelId="{822A57B8-790A-47DA-A45F-713DBD497DD2}" type="pres">
      <dgm:prSet presAssocID="{BA36B027-E4A6-4351-BA0F-BB147B69F2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C0CF0-D8CE-4F7D-A8A3-B8E8E32B23E3}" type="pres">
      <dgm:prSet presAssocID="{63B602C8-0F8E-4A79-AC7D-4E1946379729}" presName="node" presStyleLbl="node1" presStyleIdx="0" presStyleCnt="5" custScaleX="105856" custScaleY="136685" custRadScaleRad="98208" custRadScaleInc="-2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2DF7C-0977-4C25-BF3A-307D4A3A6B5E}" type="pres">
      <dgm:prSet presAssocID="{63B602C8-0F8E-4A79-AC7D-4E1946379729}" presName="spNode" presStyleCnt="0"/>
      <dgm:spPr/>
    </dgm:pt>
    <dgm:pt modelId="{9BBBDE21-7D7B-4E25-9011-8FFF2DE4B320}" type="pres">
      <dgm:prSet presAssocID="{0ABD4F52-8855-4B79-B34E-42BB8F10B24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83B1F8F-15F3-405B-9A2E-9A4A0C7DE4DF}" type="pres">
      <dgm:prSet presAssocID="{66AC4BF2-7024-4F06-AB8D-C0CBD5F916C0}" presName="node" presStyleLbl="node1" presStyleIdx="1" presStyleCnt="5" custScaleX="100726" custScaleY="140334" custRadScaleRad="101875" custRadScaleInc="2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5495C-CE50-4376-961C-FF7D475F6988}" type="pres">
      <dgm:prSet presAssocID="{66AC4BF2-7024-4F06-AB8D-C0CBD5F916C0}" presName="spNode" presStyleCnt="0"/>
      <dgm:spPr/>
    </dgm:pt>
    <dgm:pt modelId="{F399B15A-E5F1-4928-85C7-ABC27483B6F9}" type="pres">
      <dgm:prSet presAssocID="{D7E1A123-3930-47A0-AB7B-120B7EDDD78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D7577DC-7A03-4336-9A15-40DC39770CD8}" type="pres">
      <dgm:prSet presAssocID="{422C95B1-8C47-49BA-A0D2-0F42846DE389}" presName="node" presStyleLbl="node1" presStyleIdx="2" presStyleCnt="5" custScaleX="101907" custScaleY="101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839A0-49FF-4D57-B43D-0C8A8D701CF9}" type="pres">
      <dgm:prSet presAssocID="{422C95B1-8C47-49BA-A0D2-0F42846DE389}" presName="spNode" presStyleCnt="0"/>
      <dgm:spPr/>
    </dgm:pt>
    <dgm:pt modelId="{07F575F3-6232-4589-8937-C2164A0B00F6}" type="pres">
      <dgm:prSet presAssocID="{255317C6-4D77-4456-9BEF-96D259A15C6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B966575-90DA-44CA-AE3C-3F4B3CF3EE81}" type="pres">
      <dgm:prSet presAssocID="{E632EA32-8F2F-409D-9F55-0699BFCBB19E}" presName="node" presStyleLbl="node1" presStyleIdx="3" presStyleCnt="5" custScaleX="94000" custScaleY="90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68A89-0422-4142-9946-A593974FEEDA}" type="pres">
      <dgm:prSet presAssocID="{E632EA32-8F2F-409D-9F55-0699BFCBB19E}" presName="spNode" presStyleCnt="0"/>
      <dgm:spPr/>
    </dgm:pt>
    <dgm:pt modelId="{31BD3F18-ED5E-4225-99B5-69058BF2AD6E}" type="pres">
      <dgm:prSet presAssocID="{522A6128-7C5F-4DC7-9A72-19898BA22B3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7A1B168-22F9-47B8-813D-2B4CC4ED07AB}" type="pres">
      <dgm:prSet presAssocID="{19D69424-E35F-4756-92B1-1EBE47357B77}" presName="node" presStyleLbl="node1" presStyleIdx="4" presStyleCnt="5" custScaleX="102371" custScaleY="103569" custRadScaleRad="99229" custRadScaleInc="-3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6E4F2-8671-46C1-A484-0F2239EB0D8A}" type="pres">
      <dgm:prSet presAssocID="{19D69424-E35F-4756-92B1-1EBE47357B77}" presName="spNode" presStyleCnt="0"/>
      <dgm:spPr/>
    </dgm:pt>
    <dgm:pt modelId="{71650185-5309-4733-94B7-A87693D057B7}" type="pres">
      <dgm:prSet presAssocID="{BB59D8B3-61CA-40D0-882A-BD31263A348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A4FC86F-3F59-4127-8C31-A80E3E64D4F9}" type="presOf" srcId="{D7E1A123-3930-47A0-AB7B-120B7EDDD780}" destId="{F399B15A-E5F1-4928-85C7-ABC27483B6F9}" srcOrd="0" destOrd="0" presId="urn:microsoft.com/office/officeart/2005/8/layout/cycle6"/>
    <dgm:cxn modelId="{7AA41F27-AD5A-40A6-9D22-D09C1BCD1570}" type="presOf" srcId="{66AC4BF2-7024-4F06-AB8D-C0CBD5F916C0}" destId="{683B1F8F-15F3-405B-9A2E-9A4A0C7DE4DF}" srcOrd="0" destOrd="0" presId="urn:microsoft.com/office/officeart/2005/8/layout/cycle6"/>
    <dgm:cxn modelId="{1977B022-8F2D-4A25-841A-94801A1C620B}" type="presOf" srcId="{255317C6-4D77-4456-9BEF-96D259A15C6C}" destId="{07F575F3-6232-4589-8937-C2164A0B00F6}" srcOrd="0" destOrd="0" presId="urn:microsoft.com/office/officeart/2005/8/layout/cycle6"/>
    <dgm:cxn modelId="{A78E9478-04C6-4DDF-B2D7-8C8D8CF103DF}" srcId="{BA36B027-E4A6-4351-BA0F-BB147B69F29F}" destId="{19D69424-E35F-4756-92B1-1EBE47357B77}" srcOrd="4" destOrd="0" parTransId="{F5EB9C79-A06B-4C2B-8F11-7A3A8B3A2D0A}" sibTransId="{BB59D8B3-61CA-40D0-882A-BD31263A3483}"/>
    <dgm:cxn modelId="{77E37A50-9EBB-459B-BBDE-83BC13065AFB}" type="presOf" srcId="{522A6128-7C5F-4DC7-9A72-19898BA22B3E}" destId="{31BD3F18-ED5E-4225-99B5-69058BF2AD6E}" srcOrd="0" destOrd="0" presId="urn:microsoft.com/office/officeart/2005/8/layout/cycle6"/>
    <dgm:cxn modelId="{1379F82B-1FC2-4CE0-8129-17CBD926D15B}" srcId="{BA36B027-E4A6-4351-BA0F-BB147B69F29F}" destId="{E632EA32-8F2F-409D-9F55-0699BFCBB19E}" srcOrd="3" destOrd="0" parTransId="{7424E6CF-218C-4160-8C27-20CE2E1F8B0E}" sibTransId="{522A6128-7C5F-4DC7-9A72-19898BA22B3E}"/>
    <dgm:cxn modelId="{F8888526-D20D-43BD-86EC-1EFED122ACDE}" type="presOf" srcId="{BB59D8B3-61CA-40D0-882A-BD31263A3483}" destId="{71650185-5309-4733-94B7-A87693D057B7}" srcOrd="0" destOrd="0" presId="urn:microsoft.com/office/officeart/2005/8/layout/cycle6"/>
    <dgm:cxn modelId="{79DE9CE5-736C-4576-B019-7C734D47BB99}" srcId="{BA36B027-E4A6-4351-BA0F-BB147B69F29F}" destId="{422C95B1-8C47-49BA-A0D2-0F42846DE389}" srcOrd="2" destOrd="0" parTransId="{E3A27D61-8F92-4BA6-AF7B-869E12E600DF}" sibTransId="{255317C6-4D77-4456-9BEF-96D259A15C6C}"/>
    <dgm:cxn modelId="{8C71E8C6-E78C-45C5-ACB3-1E2A1701FBDD}" type="presOf" srcId="{422C95B1-8C47-49BA-A0D2-0F42846DE389}" destId="{CD7577DC-7A03-4336-9A15-40DC39770CD8}" srcOrd="0" destOrd="0" presId="urn:microsoft.com/office/officeart/2005/8/layout/cycle6"/>
    <dgm:cxn modelId="{211B4BE9-FA7C-442B-8CCB-F72C1027E034}" type="presOf" srcId="{E632EA32-8F2F-409D-9F55-0699BFCBB19E}" destId="{FB966575-90DA-44CA-AE3C-3F4B3CF3EE81}" srcOrd="0" destOrd="0" presId="urn:microsoft.com/office/officeart/2005/8/layout/cycle6"/>
    <dgm:cxn modelId="{9D0E24A8-5847-450B-859E-CC74111BC832}" srcId="{BA36B027-E4A6-4351-BA0F-BB147B69F29F}" destId="{63B602C8-0F8E-4A79-AC7D-4E1946379729}" srcOrd="0" destOrd="0" parTransId="{EF91D7A6-342F-4E14-9DAA-BCA43B091A18}" sibTransId="{0ABD4F52-8855-4B79-B34E-42BB8F10B245}"/>
    <dgm:cxn modelId="{57595489-60AC-4C8C-8B04-50021C0083A0}" type="presOf" srcId="{19D69424-E35F-4756-92B1-1EBE47357B77}" destId="{97A1B168-22F9-47B8-813D-2B4CC4ED07AB}" srcOrd="0" destOrd="0" presId="urn:microsoft.com/office/officeart/2005/8/layout/cycle6"/>
    <dgm:cxn modelId="{8FB3A057-8E4D-4842-9EA0-7B072473CC79}" type="presOf" srcId="{63B602C8-0F8E-4A79-AC7D-4E1946379729}" destId="{139C0CF0-D8CE-4F7D-A8A3-B8E8E32B23E3}" srcOrd="0" destOrd="0" presId="urn:microsoft.com/office/officeart/2005/8/layout/cycle6"/>
    <dgm:cxn modelId="{C2245E7A-801A-4324-B444-B3B9AF6C2342}" srcId="{BA36B027-E4A6-4351-BA0F-BB147B69F29F}" destId="{66AC4BF2-7024-4F06-AB8D-C0CBD5F916C0}" srcOrd="1" destOrd="0" parTransId="{665DFFB8-B6F2-4B30-86A1-5F1BEB676579}" sibTransId="{D7E1A123-3930-47A0-AB7B-120B7EDDD780}"/>
    <dgm:cxn modelId="{565EB5BF-27F6-4FE6-A2A9-2A14AB32D2F5}" type="presOf" srcId="{0ABD4F52-8855-4B79-B34E-42BB8F10B245}" destId="{9BBBDE21-7D7B-4E25-9011-8FFF2DE4B320}" srcOrd="0" destOrd="0" presId="urn:microsoft.com/office/officeart/2005/8/layout/cycle6"/>
    <dgm:cxn modelId="{793AF3E3-91C1-403A-B46B-5E5581781BDA}" type="presOf" srcId="{BA36B027-E4A6-4351-BA0F-BB147B69F29F}" destId="{822A57B8-790A-47DA-A45F-713DBD497DD2}" srcOrd="0" destOrd="0" presId="urn:microsoft.com/office/officeart/2005/8/layout/cycle6"/>
    <dgm:cxn modelId="{6E675AFB-4044-4F48-B27C-5BB3011C9484}" type="presParOf" srcId="{822A57B8-790A-47DA-A45F-713DBD497DD2}" destId="{139C0CF0-D8CE-4F7D-A8A3-B8E8E32B23E3}" srcOrd="0" destOrd="0" presId="urn:microsoft.com/office/officeart/2005/8/layout/cycle6"/>
    <dgm:cxn modelId="{AD8704A3-D9D2-490A-961F-0BEEE86FA451}" type="presParOf" srcId="{822A57B8-790A-47DA-A45F-713DBD497DD2}" destId="{3F82DF7C-0977-4C25-BF3A-307D4A3A6B5E}" srcOrd="1" destOrd="0" presId="urn:microsoft.com/office/officeart/2005/8/layout/cycle6"/>
    <dgm:cxn modelId="{2F86D931-3D5C-41B9-A6C8-9544FE8F1868}" type="presParOf" srcId="{822A57B8-790A-47DA-A45F-713DBD497DD2}" destId="{9BBBDE21-7D7B-4E25-9011-8FFF2DE4B320}" srcOrd="2" destOrd="0" presId="urn:microsoft.com/office/officeart/2005/8/layout/cycle6"/>
    <dgm:cxn modelId="{BE818175-F294-4BAE-856B-32E1984B829F}" type="presParOf" srcId="{822A57B8-790A-47DA-A45F-713DBD497DD2}" destId="{683B1F8F-15F3-405B-9A2E-9A4A0C7DE4DF}" srcOrd="3" destOrd="0" presId="urn:microsoft.com/office/officeart/2005/8/layout/cycle6"/>
    <dgm:cxn modelId="{5F4AE3FC-9ECD-4D5D-A6B5-13DF1FD81D97}" type="presParOf" srcId="{822A57B8-790A-47DA-A45F-713DBD497DD2}" destId="{2DC5495C-CE50-4376-961C-FF7D475F6988}" srcOrd="4" destOrd="0" presId="urn:microsoft.com/office/officeart/2005/8/layout/cycle6"/>
    <dgm:cxn modelId="{393A49D9-C5DE-4AEF-A7BF-889BEB8A5D4E}" type="presParOf" srcId="{822A57B8-790A-47DA-A45F-713DBD497DD2}" destId="{F399B15A-E5F1-4928-85C7-ABC27483B6F9}" srcOrd="5" destOrd="0" presId="urn:microsoft.com/office/officeart/2005/8/layout/cycle6"/>
    <dgm:cxn modelId="{1A57BF5B-D11A-4CF3-9FF2-23B298AAE325}" type="presParOf" srcId="{822A57B8-790A-47DA-A45F-713DBD497DD2}" destId="{CD7577DC-7A03-4336-9A15-40DC39770CD8}" srcOrd="6" destOrd="0" presId="urn:microsoft.com/office/officeart/2005/8/layout/cycle6"/>
    <dgm:cxn modelId="{7007A97B-0684-450A-AF52-62D0139288D8}" type="presParOf" srcId="{822A57B8-790A-47DA-A45F-713DBD497DD2}" destId="{442839A0-49FF-4D57-B43D-0C8A8D701CF9}" srcOrd="7" destOrd="0" presId="urn:microsoft.com/office/officeart/2005/8/layout/cycle6"/>
    <dgm:cxn modelId="{87B13541-A347-4414-AB43-3F00F8883301}" type="presParOf" srcId="{822A57B8-790A-47DA-A45F-713DBD497DD2}" destId="{07F575F3-6232-4589-8937-C2164A0B00F6}" srcOrd="8" destOrd="0" presId="urn:microsoft.com/office/officeart/2005/8/layout/cycle6"/>
    <dgm:cxn modelId="{4DA8D38F-ED9E-4274-9B7A-ADF3AC1F9C85}" type="presParOf" srcId="{822A57B8-790A-47DA-A45F-713DBD497DD2}" destId="{FB966575-90DA-44CA-AE3C-3F4B3CF3EE81}" srcOrd="9" destOrd="0" presId="urn:microsoft.com/office/officeart/2005/8/layout/cycle6"/>
    <dgm:cxn modelId="{C84400C6-F8C3-47EA-8A71-A9023527EE77}" type="presParOf" srcId="{822A57B8-790A-47DA-A45F-713DBD497DD2}" destId="{11868A89-0422-4142-9946-A593974FEEDA}" srcOrd="10" destOrd="0" presId="urn:microsoft.com/office/officeart/2005/8/layout/cycle6"/>
    <dgm:cxn modelId="{5FA84219-D526-47CC-A093-406A598A1E30}" type="presParOf" srcId="{822A57B8-790A-47DA-A45F-713DBD497DD2}" destId="{31BD3F18-ED5E-4225-99B5-69058BF2AD6E}" srcOrd="11" destOrd="0" presId="urn:microsoft.com/office/officeart/2005/8/layout/cycle6"/>
    <dgm:cxn modelId="{3C7C5542-5BFA-4193-BAFD-135F75454731}" type="presParOf" srcId="{822A57B8-790A-47DA-A45F-713DBD497DD2}" destId="{97A1B168-22F9-47B8-813D-2B4CC4ED07AB}" srcOrd="12" destOrd="0" presId="urn:microsoft.com/office/officeart/2005/8/layout/cycle6"/>
    <dgm:cxn modelId="{FE101083-039D-4EAC-9D30-676A5C989E2E}" type="presParOf" srcId="{822A57B8-790A-47DA-A45F-713DBD497DD2}" destId="{49C6E4F2-8671-46C1-A484-0F2239EB0D8A}" srcOrd="13" destOrd="0" presId="urn:microsoft.com/office/officeart/2005/8/layout/cycle6"/>
    <dgm:cxn modelId="{7A2AD701-2CC0-4D6A-88F3-9398B17C21A3}" type="presParOf" srcId="{822A57B8-790A-47DA-A45F-713DBD497DD2}" destId="{71650185-5309-4733-94B7-A87693D057B7}" srcOrd="14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2CFD84-C007-4378-A3DB-3329F9642B4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74293-551E-4B0C-8CC0-BC37C034CF8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৩য়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নিকটতম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গ্রহ।এর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আয়তন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৫১০,১০০,৪২২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বর্গ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39E509-3F48-4F32-BF4B-50856B685193}" type="parTrans" cxnId="{5CB6C504-29A0-4E6D-8017-AB5CA8AC9E67}">
      <dgm:prSet/>
      <dgm:spPr/>
      <dgm:t>
        <a:bodyPr/>
        <a:lstStyle/>
        <a:p>
          <a:endParaRPr lang="en-US"/>
        </a:p>
      </dgm:t>
    </dgm:pt>
    <dgm:pt modelId="{544F821A-3822-4906-901B-A50D3E24D97B}" type="sibTrans" cxnId="{5CB6C504-29A0-4E6D-8017-AB5CA8AC9E67}">
      <dgm:prSet/>
      <dgm:spPr/>
      <dgm:t>
        <a:bodyPr/>
        <a:lstStyle/>
        <a:p>
          <a:endParaRPr lang="en-US"/>
        </a:p>
      </dgm:t>
    </dgm:pt>
    <dgm:pt modelId="{6412F88B-BAE0-4FF8-8152-C9EB8A1E5A3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১৫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কি.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.।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সুর্যকে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অতিক্রম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৩৬৫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৫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৪৮মি ৪৭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সেকেন্ড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1C34B3E6-272F-46C0-9025-B2E8ECD62EFC}" type="parTrans" cxnId="{7FDD61C9-692C-41EA-BA6F-ABB4781F447A}">
      <dgm:prSet/>
      <dgm:spPr/>
      <dgm:t>
        <a:bodyPr/>
        <a:lstStyle/>
        <a:p>
          <a:endParaRPr lang="en-US"/>
        </a:p>
      </dgm:t>
    </dgm:pt>
    <dgm:pt modelId="{06D34341-F8B2-41FE-9589-3A9EEB0B69C6}" type="sibTrans" cxnId="{7FDD61C9-692C-41EA-BA6F-ABB4781F447A}">
      <dgm:prSet/>
      <dgm:spPr/>
      <dgm:t>
        <a:bodyPr/>
        <a:lstStyle/>
        <a:p>
          <a:endParaRPr lang="en-US"/>
        </a:p>
      </dgm:t>
    </dgm:pt>
    <dgm:pt modelId="{4687B731-95DE-4970-AD63-E5FC943F35C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এটিই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খানে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জীবন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ধারণ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604060-537C-4730-99E0-C4E1C7CCB93C}" type="parTrans" cxnId="{9768B39B-EF52-440E-97FE-EC9D8C144C42}">
      <dgm:prSet/>
      <dgm:spPr/>
      <dgm:t>
        <a:bodyPr/>
        <a:lstStyle/>
        <a:p>
          <a:endParaRPr lang="en-US"/>
        </a:p>
      </dgm:t>
    </dgm:pt>
    <dgm:pt modelId="{88BE0FDE-74B8-446C-8CDA-20AD9E96B385}" type="sibTrans" cxnId="{9768B39B-EF52-440E-97FE-EC9D8C144C42}">
      <dgm:prSet/>
      <dgm:spPr/>
      <dgm:t>
        <a:bodyPr/>
        <a:lstStyle/>
        <a:p>
          <a:endParaRPr lang="en-US"/>
        </a:p>
      </dgm:t>
    </dgm:pt>
    <dgm:pt modelId="{F324D2A7-CD59-4359-B6FD-3340F81F299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পৃষ্ঠের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১৩.৯০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ডিগ্রি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সেলসিয়াস।নিজ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অক্ষে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আসতে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লাগে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২৪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8C2118-8227-4366-B0E4-3CB28D3B5B7F}" type="parTrans" cxnId="{B3D67EA4-93C7-4599-ABF1-A3677F885C1E}">
      <dgm:prSet/>
      <dgm:spPr/>
      <dgm:t>
        <a:bodyPr/>
        <a:lstStyle/>
        <a:p>
          <a:endParaRPr lang="en-US"/>
        </a:p>
      </dgm:t>
    </dgm:pt>
    <dgm:pt modelId="{F946ED22-F94B-492B-B536-EAF5A61E341A}" type="sibTrans" cxnId="{B3D67EA4-93C7-4599-ABF1-A3677F885C1E}">
      <dgm:prSet/>
      <dgm:spPr/>
      <dgm:t>
        <a:bodyPr/>
        <a:lstStyle/>
        <a:p>
          <a:endParaRPr lang="en-US"/>
        </a:p>
      </dgm:t>
    </dgm:pt>
    <dgm:pt modelId="{CEC096E3-C049-406C-A00C-B685E9448BD4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চাঁদ।চাঁদ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২৯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১২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ঘন্টায়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পৃথিবীকে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D14FC1-51DC-41BC-BC86-9F192BE4C0E6}" type="parTrans" cxnId="{1A7D315D-DDE9-4271-A49E-E444700ED530}">
      <dgm:prSet/>
      <dgm:spPr/>
      <dgm:t>
        <a:bodyPr/>
        <a:lstStyle/>
        <a:p>
          <a:endParaRPr lang="en-US"/>
        </a:p>
      </dgm:t>
    </dgm:pt>
    <dgm:pt modelId="{A84FB882-C2EC-4E2D-BC5D-2B5D1CFA2C53}" type="sibTrans" cxnId="{1A7D315D-DDE9-4271-A49E-E444700ED530}">
      <dgm:prSet/>
      <dgm:spPr/>
      <dgm:t>
        <a:bodyPr/>
        <a:lstStyle/>
        <a:p>
          <a:endParaRPr lang="en-US"/>
        </a:p>
      </dgm:t>
    </dgm:pt>
    <dgm:pt modelId="{5C67E927-F9CF-4035-AD18-D84B56AA0F2B}" type="pres">
      <dgm:prSet presAssocID="{E52CFD84-C007-4378-A3DB-3329F9642B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FDB0B-6DE1-48E3-85BE-91BB0A4D8541}" type="pres">
      <dgm:prSet presAssocID="{84F74293-551E-4B0C-8CC0-BC37C034CF8B}" presName="node" presStyleLbl="node1" presStyleIdx="0" presStyleCnt="5" custScaleX="101970" custScaleY="1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78FAF-BA38-49CF-AA2D-30B8C7A01B99}" type="pres">
      <dgm:prSet presAssocID="{84F74293-551E-4B0C-8CC0-BC37C034CF8B}" presName="spNode" presStyleCnt="0"/>
      <dgm:spPr/>
    </dgm:pt>
    <dgm:pt modelId="{2B6F57C5-F9D7-424B-845F-17319FFEAD10}" type="pres">
      <dgm:prSet presAssocID="{544F821A-3822-4906-901B-A50D3E24D97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52F3FBB-AEA0-4691-992F-774B1AAF2E33}" type="pres">
      <dgm:prSet presAssocID="{6412F88B-BAE0-4FF8-8152-C9EB8A1E5A3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282F4-40F9-4E2F-B189-F71A9FB7AEF8}" type="pres">
      <dgm:prSet presAssocID="{6412F88B-BAE0-4FF8-8152-C9EB8A1E5A3E}" presName="spNode" presStyleCnt="0"/>
      <dgm:spPr/>
    </dgm:pt>
    <dgm:pt modelId="{C0A07A6D-1A83-4F7B-9957-EAE9C9B2C46B}" type="pres">
      <dgm:prSet presAssocID="{06D34341-F8B2-41FE-9589-3A9EEB0B69C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7301C52-AAC9-48E9-B0EB-903EEED43FA7}" type="pres">
      <dgm:prSet presAssocID="{4687B731-95DE-4970-AD63-E5FC943F35C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3A41E-2C35-40FE-A3A4-479A4A4D87BE}" type="pres">
      <dgm:prSet presAssocID="{4687B731-95DE-4970-AD63-E5FC943F35C2}" presName="spNode" presStyleCnt="0"/>
      <dgm:spPr/>
    </dgm:pt>
    <dgm:pt modelId="{AE4D18A7-90BC-441A-AAC2-D53D28977D58}" type="pres">
      <dgm:prSet presAssocID="{88BE0FDE-74B8-446C-8CDA-20AD9E96B38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7D5675A-5573-443B-BCB8-604DE9AC91D5}" type="pres">
      <dgm:prSet presAssocID="{F324D2A7-CD59-4359-B6FD-3340F81F29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F21B5-C3A1-4677-A7F4-35CD69E2EB9D}" type="pres">
      <dgm:prSet presAssocID="{F324D2A7-CD59-4359-B6FD-3340F81F299B}" presName="spNode" presStyleCnt="0"/>
      <dgm:spPr/>
    </dgm:pt>
    <dgm:pt modelId="{0B01619A-36BD-4806-81E3-FD3AF889F9D5}" type="pres">
      <dgm:prSet presAssocID="{F946ED22-F94B-492B-B536-EAF5A61E341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07E7FD9-74EB-4506-98B0-36234E1DFF3F}" type="pres">
      <dgm:prSet presAssocID="{CEC096E3-C049-406C-A00C-B685E9448BD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1A1C8-FF60-4F1F-8C70-62E01F4D871F}" type="pres">
      <dgm:prSet presAssocID="{CEC096E3-C049-406C-A00C-B685E9448BD4}" presName="spNode" presStyleCnt="0"/>
      <dgm:spPr/>
    </dgm:pt>
    <dgm:pt modelId="{9AAE4229-21C5-41F0-81A6-77F3049A44C2}" type="pres">
      <dgm:prSet presAssocID="{A84FB882-C2EC-4E2D-BC5D-2B5D1CFA2C5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2DCCD0A-AA5D-4E87-BEE5-42A949F31F62}" type="presOf" srcId="{CEC096E3-C049-406C-A00C-B685E9448BD4}" destId="{007E7FD9-74EB-4506-98B0-36234E1DFF3F}" srcOrd="0" destOrd="0" presId="urn:microsoft.com/office/officeart/2005/8/layout/cycle5"/>
    <dgm:cxn modelId="{69593CBC-1D0B-4FA7-88B2-82E0EA9F718E}" type="presOf" srcId="{6412F88B-BAE0-4FF8-8152-C9EB8A1E5A3E}" destId="{452F3FBB-AEA0-4691-992F-774B1AAF2E33}" srcOrd="0" destOrd="0" presId="urn:microsoft.com/office/officeart/2005/8/layout/cycle5"/>
    <dgm:cxn modelId="{7FDD61C9-692C-41EA-BA6F-ABB4781F447A}" srcId="{E52CFD84-C007-4378-A3DB-3329F9642B49}" destId="{6412F88B-BAE0-4FF8-8152-C9EB8A1E5A3E}" srcOrd="1" destOrd="0" parTransId="{1C34B3E6-272F-46C0-9025-B2E8ECD62EFC}" sibTransId="{06D34341-F8B2-41FE-9589-3A9EEB0B69C6}"/>
    <dgm:cxn modelId="{5CB6C504-29A0-4E6D-8017-AB5CA8AC9E67}" srcId="{E52CFD84-C007-4378-A3DB-3329F9642B49}" destId="{84F74293-551E-4B0C-8CC0-BC37C034CF8B}" srcOrd="0" destOrd="0" parTransId="{DF39E509-3F48-4F32-BF4B-50856B685193}" sibTransId="{544F821A-3822-4906-901B-A50D3E24D97B}"/>
    <dgm:cxn modelId="{12544BB2-A51B-4DD3-999E-D956A7AD8997}" type="presOf" srcId="{06D34341-F8B2-41FE-9589-3A9EEB0B69C6}" destId="{C0A07A6D-1A83-4F7B-9957-EAE9C9B2C46B}" srcOrd="0" destOrd="0" presId="urn:microsoft.com/office/officeart/2005/8/layout/cycle5"/>
    <dgm:cxn modelId="{7799D804-DD98-4EF3-9242-AA53447BEE3B}" type="presOf" srcId="{544F821A-3822-4906-901B-A50D3E24D97B}" destId="{2B6F57C5-F9D7-424B-845F-17319FFEAD10}" srcOrd="0" destOrd="0" presId="urn:microsoft.com/office/officeart/2005/8/layout/cycle5"/>
    <dgm:cxn modelId="{B3462811-90C1-40CF-9882-DEB1C2C85907}" type="presOf" srcId="{F324D2A7-CD59-4359-B6FD-3340F81F299B}" destId="{67D5675A-5573-443B-BCB8-604DE9AC91D5}" srcOrd="0" destOrd="0" presId="urn:microsoft.com/office/officeart/2005/8/layout/cycle5"/>
    <dgm:cxn modelId="{38F37436-87A9-47DA-B78A-8E6B34A962B8}" type="presOf" srcId="{E52CFD84-C007-4378-A3DB-3329F9642B49}" destId="{5C67E927-F9CF-4035-AD18-D84B56AA0F2B}" srcOrd="0" destOrd="0" presId="urn:microsoft.com/office/officeart/2005/8/layout/cycle5"/>
    <dgm:cxn modelId="{593EF8D4-88F2-492D-86C2-FCAD8F019001}" type="presOf" srcId="{4687B731-95DE-4970-AD63-E5FC943F35C2}" destId="{57301C52-AAC9-48E9-B0EB-903EEED43FA7}" srcOrd="0" destOrd="0" presId="urn:microsoft.com/office/officeart/2005/8/layout/cycle5"/>
    <dgm:cxn modelId="{9768B39B-EF52-440E-97FE-EC9D8C144C42}" srcId="{E52CFD84-C007-4378-A3DB-3329F9642B49}" destId="{4687B731-95DE-4970-AD63-E5FC943F35C2}" srcOrd="2" destOrd="0" parTransId="{DE604060-537C-4730-99E0-C4E1C7CCB93C}" sibTransId="{88BE0FDE-74B8-446C-8CDA-20AD9E96B385}"/>
    <dgm:cxn modelId="{FA61E7DD-E570-496A-93D9-BD91484FD789}" type="presOf" srcId="{88BE0FDE-74B8-446C-8CDA-20AD9E96B385}" destId="{AE4D18A7-90BC-441A-AAC2-D53D28977D58}" srcOrd="0" destOrd="0" presId="urn:microsoft.com/office/officeart/2005/8/layout/cycle5"/>
    <dgm:cxn modelId="{C7A3B57C-BF89-4034-A21C-F91B764676C5}" type="presOf" srcId="{A84FB882-C2EC-4E2D-BC5D-2B5D1CFA2C53}" destId="{9AAE4229-21C5-41F0-81A6-77F3049A44C2}" srcOrd="0" destOrd="0" presId="urn:microsoft.com/office/officeart/2005/8/layout/cycle5"/>
    <dgm:cxn modelId="{EB620DB1-0F4E-4E3E-8577-B4290A610798}" type="presOf" srcId="{F946ED22-F94B-492B-B536-EAF5A61E341A}" destId="{0B01619A-36BD-4806-81E3-FD3AF889F9D5}" srcOrd="0" destOrd="0" presId="urn:microsoft.com/office/officeart/2005/8/layout/cycle5"/>
    <dgm:cxn modelId="{44432FB7-0759-49EA-99AC-8AF9C8B30EEA}" type="presOf" srcId="{84F74293-551E-4B0C-8CC0-BC37C034CF8B}" destId="{F2EFDB0B-6DE1-48E3-85BE-91BB0A4D8541}" srcOrd="0" destOrd="0" presId="urn:microsoft.com/office/officeart/2005/8/layout/cycle5"/>
    <dgm:cxn modelId="{B3D67EA4-93C7-4599-ABF1-A3677F885C1E}" srcId="{E52CFD84-C007-4378-A3DB-3329F9642B49}" destId="{F324D2A7-CD59-4359-B6FD-3340F81F299B}" srcOrd="3" destOrd="0" parTransId="{9F8C2118-8227-4366-B0E4-3CB28D3B5B7F}" sibTransId="{F946ED22-F94B-492B-B536-EAF5A61E341A}"/>
    <dgm:cxn modelId="{1A7D315D-DDE9-4271-A49E-E444700ED530}" srcId="{E52CFD84-C007-4378-A3DB-3329F9642B49}" destId="{CEC096E3-C049-406C-A00C-B685E9448BD4}" srcOrd="4" destOrd="0" parTransId="{87D14FC1-51DC-41BC-BC86-9F192BE4C0E6}" sibTransId="{A84FB882-C2EC-4E2D-BC5D-2B5D1CFA2C53}"/>
    <dgm:cxn modelId="{F4E2A361-2E23-4437-8840-036FEC286EDF}" type="presParOf" srcId="{5C67E927-F9CF-4035-AD18-D84B56AA0F2B}" destId="{F2EFDB0B-6DE1-48E3-85BE-91BB0A4D8541}" srcOrd="0" destOrd="0" presId="urn:microsoft.com/office/officeart/2005/8/layout/cycle5"/>
    <dgm:cxn modelId="{14D7CDD5-B027-4419-B568-66C37B4AAC36}" type="presParOf" srcId="{5C67E927-F9CF-4035-AD18-D84B56AA0F2B}" destId="{DBC78FAF-BA38-49CF-AA2D-30B8C7A01B99}" srcOrd="1" destOrd="0" presId="urn:microsoft.com/office/officeart/2005/8/layout/cycle5"/>
    <dgm:cxn modelId="{04D7C503-93C0-4CE5-B7AC-BA1E01B8C196}" type="presParOf" srcId="{5C67E927-F9CF-4035-AD18-D84B56AA0F2B}" destId="{2B6F57C5-F9D7-424B-845F-17319FFEAD10}" srcOrd="2" destOrd="0" presId="urn:microsoft.com/office/officeart/2005/8/layout/cycle5"/>
    <dgm:cxn modelId="{DC1376B8-CFE6-49E8-8485-161B7B9F9AEC}" type="presParOf" srcId="{5C67E927-F9CF-4035-AD18-D84B56AA0F2B}" destId="{452F3FBB-AEA0-4691-992F-774B1AAF2E33}" srcOrd="3" destOrd="0" presId="urn:microsoft.com/office/officeart/2005/8/layout/cycle5"/>
    <dgm:cxn modelId="{3F519640-C125-4704-B650-EBB6D4334EC8}" type="presParOf" srcId="{5C67E927-F9CF-4035-AD18-D84B56AA0F2B}" destId="{4BC282F4-40F9-4E2F-B189-F71A9FB7AEF8}" srcOrd="4" destOrd="0" presId="urn:microsoft.com/office/officeart/2005/8/layout/cycle5"/>
    <dgm:cxn modelId="{FDC6BD92-6152-47A4-BBB9-973BE15E6878}" type="presParOf" srcId="{5C67E927-F9CF-4035-AD18-D84B56AA0F2B}" destId="{C0A07A6D-1A83-4F7B-9957-EAE9C9B2C46B}" srcOrd="5" destOrd="0" presId="urn:microsoft.com/office/officeart/2005/8/layout/cycle5"/>
    <dgm:cxn modelId="{263F14A1-BE26-4D93-A3B6-13C42AF208DB}" type="presParOf" srcId="{5C67E927-F9CF-4035-AD18-D84B56AA0F2B}" destId="{57301C52-AAC9-48E9-B0EB-903EEED43FA7}" srcOrd="6" destOrd="0" presId="urn:microsoft.com/office/officeart/2005/8/layout/cycle5"/>
    <dgm:cxn modelId="{A6F3C06B-C048-4324-82FF-C85B6F79BAD6}" type="presParOf" srcId="{5C67E927-F9CF-4035-AD18-D84B56AA0F2B}" destId="{36F3A41E-2C35-40FE-A3A4-479A4A4D87BE}" srcOrd="7" destOrd="0" presId="urn:microsoft.com/office/officeart/2005/8/layout/cycle5"/>
    <dgm:cxn modelId="{A843B22A-EF65-4093-A1E3-42C85A1AFD7E}" type="presParOf" srcId="{5C67E927-F9CF-4035-AD18-D84B56AA0F2B}" destId="{AE4D18A7-90BC-441A-AAC2-D53D28977D58}" srcOrd="8" destOrd="0" presId="urn:microsoft.com/office/officeart/2005/8/layout/cycle5"/>
    <dgm:cxn modelId="{49309805-A7FE-4B12-92A3-07D2E8606115}" type="presParOf" srcId="{5C67E927-F9CF-4035-AD18-D84B56AA0F2B}" destId="{67D5675A-5573-443B-BCB8-604DE9AC91D5}" srcOrd="9" destOrd="0" presId="urn:microsoft.com/office/officeart/2005/8/layout/cycle5"/>
    <dgm:cxn modelId="{411784F5-26F6-40FE-8454-1A194756CFB0}" type="presParOf" srcId="{5C67E927-F9CF-4035-AD18-D84B56AA0F2B}" destId="{078F21B5-C3A1-4677-A7F4-35CD69E2EB9D}" srcOrd="10" destOrd="0" presId="urn:microsoft.com/office/officeart/2005/8/layout/cycle5"/>
    <dgm:cxn modelId="{966266EC-2E64-43D1-A674-E09865227451}" type="presParOf" srcId="{5C67E927-F9CF-4035-AD18-D84B56AA0F2B}" destId="{0B01619A-36BD-4806-81E3-FD3AF889F9D5}" srcOrd="11" destOrd="0" presId="urn:microsoft.com/office/officeart/2005/8/layout/cycle5"/>
    <dgm:cxn modelId="{4B8672D4-B8FA-48F5-83D6-1BE4A6B66257}" type="presParOf" srcId="{5C67E927-F9CF-4035-AD18-D84B56AA0F2B}" destId="{007E7FD9-74EB-4506-98B0-36234E1DFF3F}" srcOrd="12" destOrd="0" presId="urn:microsoft.com/office/officeart/2005/8/layout/cycle5"/>
    <dgm:cxn modelId="{8A198C8D-2646-4302-A1F3-32A2F1A46755}" type="presParOf" srcId="{5C67E927-F9CF-4035-AD18-D84B56AA0F2B}" destId="{6251A1C8-FF60-4F1F-8C70-62E01F4D871F}" srcOrd="13" destOrd="0" presId="urn:microsoft.com/office/officeart/2005/8/layout/cycle5"/>
    <dgm:cxn modelId="{E0986F82-4B7B-4A21-8669-3CE91F65197F}" type="presParOf" srcId="{5C67E927-F9CF-4035-AD18-D84B56AA0F2B}" destId="{9AAE4229-21C5-41F0-81A6-77F3049A44C2}" srcOrd="14" destOrd="0" presId="urn:microsoft.com/office/officeart/2005/8/layout/cycle5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5D8F-7697-4BA4-A4BA-705DEB2D6295}">
      <dsp:nvSpPr>
        <dsp:cNvPr id="0" name=""/>
        <dsp:cNvSpPr/>
      </dsp:nvSpPr>
      <dsp:spPr>
        <a:xfrm>
          <a:off x="2966674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4868" y="2066564"/>
        <a:ext cx="1485474" cy="1284995"/>
      </dsp:txXfrm>
    </dsp:sp>
    <dsp:sp modelId="{929AC219-F559-4C19-9D2B-94BA92FEBD80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AAC83-8E65-4EA9-868D-5CEB9D050209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সৌর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জগতের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প্রাণ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নক্ষত্র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261045"/>
        <a:ext cx="1217310" cy="1053116"/>
      </dsp:txXfrm>
    </dsp:sp>
    <dsp:sp modelId="{40AAEDB7-5514-4DC6-850A-0ACF79E43E15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F28AD-1DE1-4C6A-AA48-0AB21D95D0CE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ব্যাসার্ধ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১৩,৯২০০০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1229902"/>
        <a:ext cx="1217310" cy="1053116"/>
      </dsp:txXfrm>
    </dsp:sp>
    <dsp:sp modelId="{32BCB12C-4265-4C98-832C-2449D3F6A2F3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A96BB-6341-4B2B-A56B-20718240372F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১৪.৯৬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3134564"/>
        <a:ext cx="1217310" cy="1053116"/>
      </dsp:txXfrm>
    </dsp:sp>
    <dsp:sp modelId="{E6EA6976-15D1-4F19-924C-21C1B2066381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F248D-2474-495D-B750-442B67A27E76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তুলনায়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১০৯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9220" y="4104505"/>
        <a:ext cx="1217310" cy="1053116"/>
      </dsp:txXfrm>
    </dsp:sp>
    <dsp:sp modelId="{C6DF46BD-68D9-4327-AF85-D51940296466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2549F-1396-4D38-A869-F04F688D063F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হাইড্রজেন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3135647"/>
        <a:ext cx="1217310" cy="1053116"/>
      </dsp:txXfrm>
    </dsp:sp>
    <dsp:sp modelId="{6D2830F4-049C-4BA3-A6D4-E7650FEE1D72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মহাবিশ্বের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উৎস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1582" y="1227735"/>
        <a:ext cx="1217310" cy="105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53EC1-592D-4341-8EC5-D94C15CD7481}">
      <dsp:nvSpPr>
        <dsp:cNvPr id="0" name=""/>
        <dsp:cNvSpPr/>
      </dsp:nvSpPr>
      <dsp:spPr>
        <a:xfrm>
          <a:off x="2733962" y="1635599"/>
          <a:ext cx="3140365" cy="2687025"/>
        </a:xfrm>
        <a:prstGeom prst="ellipse">
          <a:avLst/>
        </a:prstGeom>
        <a:solidFill>
          <a:schemeClr val="dk1"/>
        </a:solidFill>
        <a:ln w="19050" cap="rnd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3858" y="2029105"/>
        <a:ext cx="2220573" cy="1900013"/>
      </dsp:txXfrm>
    </dsp:sp>
    <dsp:sp modelId="{F6CFBA76-A828-4CAC-A0FD-7D2C1E2C9447}">
      <dsp:nvSpPr>
        <dsp:cNvPr id="0" name=""/>
        <dsp:cNvSpPr/>
      </dsp:nvSpPr>
      <dsp:spPr>
        <a:xfrm>
          <a:off x="3576251" y="0"/>
          <a:ext cx="1652476" cy="16524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সৌর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জগতের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সবচেয়ে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ছোট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নিকটবর্তী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18251" y="242000"/>
        <a:ext cx="1168476" cy="1168476"/>
      </dsp:txXfrm>
    </dsp:sp>
    <dsp:sp modelId="{090B634C-5883-4128-A31E-7DE1D94D3C20}">
      <dsp:nvSpPr>
        <dsp:cNvPr id="0" name=""/>
        <dsp:cNvSpPr/>
      </dsp:nvSpPr>
      <dsp:spPr>
        <a:xfrm>
          <a:off x="5865730" y="1681804"/>
          <a:ext cx="1652476" cy="16524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নেই।পৃথিবী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খালি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চোখে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দেখা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07730" y="1923804"/>
        <a:ext cx="1168476" cy="1168476"/>
      </dsp:txXfrm>
    </dsp:sp>
    <dsp:sp modelId="{938B68D9-742E-4877-B784-F7890EAC893E}">
      <dsp:nvSpPr>
        <dsp:cNvPr id="0" name=""/>
        <dsp:cNvSpPr/>
      </dsp:nvSpPr>
      <dsp:spPr>
        <a:xfrm>
          <a:off x="4724825" y="3997427"/>
          <a:ext cx="1652476" cy="16524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ব্যাস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৪,৮৫০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6825" y="4239427"/>
        <a:ext cx="1168476" cy="1168476"/>
      </dsp:txXfrm>
    </dsp:sp>
    <dsp:sp modelId="{EFB725F9-3F5A-4D0A-9AB7-36EC4BC8C3DB}">
      <dsp:nvSpPr>
        <dsp:cNvPr id="0" name=""/>
        <dsp:cNvSpPr/>
      </dsp:nvSpPr>
      <dsp:spPr>
        <a:xfrm>
          <a:off x="1216897" y="1326643"/>
          <a:ext cx="1652476" cy="16524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endParaRPr 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58897" y="1568643"/>
        <a:ext cx="1168476" cy="1168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C0CF0-D8CE-4F7D-A8A3-B8E8E32B23E3}">
      <dsp:nvSpPr>
        <dsp:cNvPr id="0" name=""/>
        <dsp:cNvSpPr/>
      </dsp:nvSpPr>
      <dsp:spPr>
        <a:xfrm>
          <a:off x="2940424" y="-77621"/>
          <a:ext cx="2344094" cy="19674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২য়।সূর্য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১০.৮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3036465" y="18420"/>
        <a:ext cx="2152012" cy="1775323"/>
      </dsp:txXfrm>
    </dsp:sp>
    <dsp:sp modelId="{9BBBDE21-7D7B-4E25-9011-8FFF2DE4B320}">
      <dsp:nvSpPr>
        <dsp:cNvPr id="0" name=""/>
        <dsp:cNvSpPr/>
      </dsp:nvSpPr>
      <dsp:spPr>
        <a:xfrm>
          <a:off x="1422136" y="971389"/>
          <a:ext cx="5756553" cy="5756553"/>
        </a:xfrm>
        <a:custGeom>
          <a:avLst/>
          <a:gdLst/>
          <a:ahLst/>
          <a:cxnLst/>
          <a:rect l="0" t="0" r="0" b="0"/>
          <a:pathLst>
            <a:path>
              <a:moveTo>
                <a:pt x="3877171" y="178890"/>
              </a:moveTo>
              <a:arcTo wR="2878276" hR="2878276" stAng="17418406" swAng="1868123"/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B1F8F-15F3-405B-9A2E-9A4A0C7DE4DF}">
      <dsp:nvSpPr>
        <dsp:cNvPr id="0" name=""/>
        <dsp:cNvSpPr/>
      </dsp:nvSpPr>
      <dsp:spPr>
        <a:xfrm>
          <a:off x="5889985" y="2067968"/>
          <a:ext cx="2230495" cy="20199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বায়ুমন্ডল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আছে।তাই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জমজ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বোন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88590" y="2166573"/>
        <a:ext cx="2033285" cy="1822718"/>
      </dsp:txXfrm>
    </dsp:sp>
    <dsp:sp modelId="{F399B15A-E5F1-4928-85C7-ABC27483B6F9}">
      <dsp:nvSpPr>
        <dsp:cNvPr id="0" name=""/>
        <dsp:cNvSpPr/>
      </dsp:nvSpPr>
      <dsp:spPr>
        <a:xfrm>
          <a:off x="1336932" y="756740"/>
          <a:ext cx="5756553" cy="5756553"/>
        </a:xfrm>
        <a:custGeom>
          <a:avLst/>
          <a:gdLst/>
          <a:ahLst/>
          <a:cxnLst/>
          <a:rect l="0" t="0" r="0" b="0"/>
          <a:pathLst>
            <a:path>
              <a:moveTo>
                <a:pt x="5718547" y="3344467"/>
              </a:moveTo>
              <a:arcTo wR="2878276" hR="2878276" stAng="559272" swAng="1593461"/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577DC-7A03-4336-9A15-40DC39770CD8}">
      <dsp:nvSpPr>
        <dsp:cNvPr id="0" name=""/>
        <dsp:cNvSpPr/>
      </dsp:nvSpPr>
      <dsp:spPr>
        <a:xfrm>
          <a:off x="4710483" y="5332806"/>
          <a:ext cx="2256647" cy="14566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নেই।সূর্যকে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২২৫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81592" y="5403915"/>
        <a:ext cx="2114429" cy="1314455"/>
      </dsp:txXfrm>
    </dsp:sp>
    <dsp:sp modelId="{07F575F3-6232-4589-8937-C2164A0B00F6}">
      <dsp:nvSpPr>
        <dsp:cNvPr id="0" name=""/>
        <dsp:cNvSpPr/>
      </dsp:nvSpPr>
      <dsp:spPr>
        <a:xfrm>
          <a:off x="1268721" y="854291"/>
          <a:ext cx="5756553" cy="5756553"/>
        </a:xfrm>
        <a:custGeom>
          <a:avLst/>
          <a:gdLst/>
          <a:ahLst/>
          <a:cxnLst/>
          <a:rect l="0" t="0" r="0" b="0"/>
          <a:pathLst>
            <a:path>
              <a:moveTo>
                <a:pt x="3429844" y="5703209"/>
              </a:moveTo>
              <a:arcTo wR="2878276" hR="2878276" stAng="4737120" swAng="1432738"/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66575-90DA-44CA-AE3C-3F4B3CF3EE81}">
      <dsp:nvSpPr>
        <dsp:cNvPr id="0" name=""/>
        <dsp:cNvSpPr/>
      </dsp:nvSpPr>
      <dsp:spPr>
        <a:xfrm>
          <a:off x="1414413" y="5411374"/>
          <a:ext cx="2081553" cy="12995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কার্বন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অক্সাইড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৯৬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ভাগ।নিজ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অক্ষে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ধীরে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ঘোরে</a:t>
          </a:r>
          <a:endParaRPr 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7851" y="5474812"/>
        <a:ext cx="1954677" cy="1172661"/>
      </dsp:txXfrm>
    </dsp:sp>
    <dsp:sp modelId="{31BD3F18-ED5E-4225-99B5-69058BF2AD6E}">
      <dsp:nvSpPr>
        <dsp:cNvPr id="0" name=""/>
        <dsp:cNvSpPr/>
      </dsp:nvSpPr>
      <dsp:spPr>
        <a:xfrm>
          <a:off x="1289722" y="883931"/>
          <a:ext cx="5756553" cy="5756553"/>
        </a:xfrm>
        <a:custGeom>
          <a:avLst/>
          <a:gdLst/>
          <a:ahLst/>
          <a:cxnLst/>
          <a:rect l="0" t="0" r="0" b="0"/>
          <a:pathLst>
            <a:path>
              <a:moveTo>
                <a:pt x="508734" y="4512212"/>
              </a:moveTo>
              <a:arcTo wR="2878276" hR="2878276" stAng="8724690" swAng="2210500"/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1B168-22F9-47B8-813D-2B4CC4ED07AB}">
      <dsp:nvSpPr>
        <dsp:cNvPr id="0" name=""/>
        <dsp:cNvSpPr/>
      </dsp:nvSpPr>
      <dsp:spPr>
        <a:xfrm>
          <a:off x="286064" y="2139780"/>
          <a:ext cx="2266922" cy="14907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আকাশে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বছরে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উঠে।কার্বন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মেঘের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কারণে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এসিড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8836" y="2212552"/>
        <a:ext cx="2121378" cy="1345199"/>
      </dsp:txXfrm>
    </dsp:sp>
    <dsp:sp modelId="{71650185-5309-4733-94B7-A87693D057B7}">
      <dsp:nvSpPr>
        <dsp:cNvPr id="0" name=""/>
        <dsp:cNvSpPr/>
      </dsp:nvSpPr>
      <dsp:spPr>
        <a:xfrm>
          <a:off x="1250866" y="919384"/>
          <a:ext cx="5756553" cy="5756553"/>
        </a:xfrm>
        <a:custGeom>
          <a:avLst/>
          <a:gdLst/>
          <a:ahLst/>
          <a:cxnLst/>
          <a:rect l="0" t="0" r="0" b="0"/>
          <a:pathLst>
            <a:path>
              <a:moveTo>
                <a:pt x="534162" y="1208065"/>
              </a:moveTo>
              <a:arcTo wR="2878276" hR="2878276" stAng="12928221" swAng="1790139"/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FDB0B-6DE1-48E3-85BE-91BB0A4D8541}">
      <dsp:nvSpPr>
        <dsp:cNvPr id="0" name=""/>
        <dsp:cNvSpPr/>
      </dsp:nvSpPr>
      <dsp:spPr>
        <a:xfrm>
          <a:off x="3297382" y="-61909"/>
          <a:ext cx="2096654" cy="160252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৩য়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নিকটতম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গ্রহ।এর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আয়তন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৫১০,১০০,৪২২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বর্গ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কি.মি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75611" y="16320"/>
        <a:ext cx="1940196" cy="1446068"/>
      </dsp:txXfrm>
    </dsp:sp>
    <dsp:sp modelId="{2B6F57C5-F9D7-424B-845F-17319FFEAD10}">
      <dsp:nvSpPr>
        <dsp:cNvPr id="0" name=""/>
        <dsp:cNvSpPr/>
      </dsp:nvSpPr>
      <dsp:spPr>
        <a:xfrm>
          <a:off x="1676672" y="739353"/>
          <a:ext cx="5338073" cy="5338073"/>
        </a:xfrm>
        <a:custGeom>
          <a:avLst/>
          <a:gdLst/>
          <a:ahLst/>
          <a:cxnLst/>
          <a:rect l="0" t="0" r="0" b="0"/>
          <a:pathLst>
            <a:path>
              <a:moveTo>
                <a:pt x="3987765" y="348538"/>
              </a:moveTo>
              <a:arcTo wR="2669036" hR="2669036" stAng="17976562" swAng="119370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F3FBB-AEA0-4691-992F-774B1AAF2E33}">
      <dsp:nvSpPr>
        <dsp:cNvPr id="0" name=""/>
        <dsp:cNvSpPr/>
      </dsp:nvSpPr>
      <dsp:spPr>
        <a:xfrm>
          <a:off x="5856039" y="1915364"/>
          <a:ext cx="2056148" cy="133649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সূর্য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দূরত্ব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১৫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কোটি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কি.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.।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সুর্যকে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অতিক্রম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৩৬৫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৫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৪৮মি ৪৭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সেকেন্ড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5921281" y="1980606"/>
        <a:ext cx="1925664" cy="1206012"/>
      </dsp:txXfrm>
    </dsp:sp>
    <dsp:sp modelId="{C0A07A6D-1A83-4F7B-9957-EAE9C9B2C46B}">
      <dsp:nvSpPr>
        <dsp:cNvPr id="0" name=""/>
        <dsp:cNvSpPr/>
      </dsp:nvSpPr>
      <dsp:spPr>
        <a:xfrm>
          <a:off x="1676672" y="739353"/>
          <a:ext cx="5338073" cy="5338073"/>
        </a:xfrm>
        <a:custGeom>
          <a:avLst/>
          <a:gdLst/>
          <a:ahLst/>
          <a:cxnLst/>
          <a:rect l="0" t="0" r="0" b="0"/>
          <a:pathLst>
            <a:path>
              <a:moveTo>
                <a:pt x="5331664" y="2853892"/>
              </a:moveTo>
              <a:arcTo wR="2669036" hR="2669036" stAng="21838287" swAng="135943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01C52-AAC9-48E9-B0EB-903EEED43FA7}">
      <dsp:nvSpPr>
        <dsp:cNvPr id="0" name=""/>
        <dsp:cNvSpPr/>
      </dsp:nvSpPr>
      <dsp:spPr>
        <a:xfrm>
          <a:off x="4886455" y="4899437"/>
          <a:ext cx="2056148" cy="133649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এটিই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গ্রহ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খানে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জীবন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ধারণ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51697" y="4964679"/>
        <a:ext cx="1925664" cy="1206012"/>
      </dsp:txXfrm>
    </dsp:sp>
    <dsp:sp modelId="{AE4D18A7-90BC-441A-AAC2-D53D28977D58}">
      <dsp:nvSpPr>
        <dsp:cNvPr id="0" name=""/>
        <dsp:cNvSpPr/>
      </dsp:nvSpPr>
      <dsp:spPr>
        <a:xfrm>
          <a:off x="1676672" y="739353"/>
          <a:ext cx="5338073" cy="5338073"/>
        </a:xfrm>
        <a:custGeom>
          <a:avLst/>
          <a:gdLst/>
          <a:ahLst/>
          <a:cxnLst/>
          <a:rect l="0" t="0" r="0" b="0"/>
          <a:pathLst>
            <a:path>
              <a:moveTo>
                <a:pt x="2996427" y="5317918"/>
              </a:moveTo>
              <a:arcTo wR="2669036" hR="2669036" stAng="4977253" swAng="84549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5675A-5573-443B-BCB8-604DE9AC91D5}">
      <dsp:nvSpPr>
        <dsp:cNvPr id="0" name=""/>
        <dsp:cNvSpPr/>
      </dsp:nvSpPr>
      <dsp:spPr>
        <a:xfrm>
          <a:off x="1748814" y="4899437"/>
          <a:ext cx="2056148" cy="133649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পৃষ্ঠের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১৩.৯০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ডিগ্রি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সেলসিয়াস।নিজ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অক্ষে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আসতে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লাগে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২৪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14056" y="4964679"/>
        <a:ext cx="1925664" cy="1206012"/>
      </dsp:txXfrm>
    </dsp:sp>
    <dsp:sp modelId="{0B01619A-36BD-4806-81E3-FD3AF889F9D5}">
      <dsp:nvSpPr>
        <dsp:cNvPr id="0" name=""/>
        <dsp:cNvSpPr/>
      </dsp:nvSpPr>
      <dsp:spPr>
        <a:xfrm>
          <a:off x="1676672" y="739353"/>
          <a:ext cx="5338073" cy="5338073"/>
        </a:xfrm>
        <a:custGeom>
          <a:avLst/>
          <a:gdLst/>
          <a:ahLst/>
          <a:cxnLst/>
          <a:rect l="0" t="0" r="0" b="0"/>
          <a:pathLst>
            <a:path>
              <a:moveTo>
                <a:pt x="283104" y="3865315"/>
              </a:moveTo>
              <a:arcTo wR="2669036" hR="2669036" stAng="9202280" swAng="135943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E7FD9-74EB-4506-98B0-36234E1DFF3F}">
      <dsp:nvSpPr>
        <dsp:cNvPr id="0" name=""/>
        <dsp:cNvSpPr/>
      </dsp:nvSpPr>
      <dsp:spPr>
        <a:xfrm>
          <a:off x="779230" y="1915364"/>
          <a:ext cx="2056148" cy="133649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একমাত্র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উপগ্রহ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চাঁদ।চাঁদ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২৯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১২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ঘন্টায়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পৃথিবীকে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4472" y="1980606"/>
        <a:ext cx="1925664" cy="1206012"/>
      </dsp:txXfrm>
    </dsp:sp>
    <dsp:sp modelId="{9AAE4229-21C5-41F0-81A6-77F3049A44C2}">
      <dsp:nvSpPr>
        <dsp:cNvPr id="0" name=""/>
        <dsp:cNvSpPr/>
      </dsp:nvSpPr>
      <dsp:spPr>
        <a:xfrm>
          <a:off x="1676672" y="739353"/>
          <a:ext cx="5338073" cy="5338073"/>
        </a:xfrm>
        <a:custGeom>
          <a:avLst/>
          <a:gdLst/>
          <a:ahLst/>
          <a:cxnLst/>
          <a:rect l="0" t="0" r="0" b="0"/>
          <a:pathLst>
            <a:path>
              <a:moveTo>
                <a:pt x="639353" y="935790"/>
              </a:moveTo>
              <a:arcTo wR="2669036" hR="2669036" stAng="13229738" swAng="119370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B702E-F00D-4961-92C3-D47AD7A622D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64A90-E278-4239-90D9-E71AC5B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6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79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67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8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2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08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638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2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451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287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609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211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526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390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462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027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19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1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8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CE6BBAD-8598-4F53-814B-689AA5EA2C2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83967D-D33D-47F0-A123-DA2DB989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7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33BEC-B0E6-447A-AFA6-9B48FD8C9B5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7E9F5-E084-4BE8-AD82-B1EC5AF48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46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1" y="1035220"/>
            <a:ext cx="10820400" cy="37702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843" y="1082202"/>
            <a:ext cx="6505066" cy="92333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স্বাগতম</a:t>
            </a:r>
            <a:endParaRPr kumimoji="0" lang="en-US" sz="54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0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১।সৌর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২।পৃথিবী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৩।সূর্য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5904" y="3158836"/>
            <a:ext cx="1967345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work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4291" y="1773382"/>
            <a:ext cx="7412182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১।চিত্র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145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2582" y="332509"/>
            <a:ext cx="21336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ধ্যন্যবাদ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609" y="641159"/>
            <a:ext cx="8761413" cy="7069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রেহানা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ঝর্ণা</a:t>
            </a:r>
            <a:endParaRPr lang="en-US" sz="3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গোপালপুর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বিদ্যালয়,তারাকান্দা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বিষয়-বাংলাদেশ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তৃতীয়,পাঠ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– ১,২,৩ </a:t>
            </a:r>
          </a:p>
          <a:p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সময়-৫০ </a:t>
            </a:r>
            <a:r>
              <a:rPr lang="en-US" sz="3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সৌরজগ</a:t>
            </a:r>
            <a:r>
              <a:rPr lang="en-US" dirty="0" smtClean="0"/>
              <a:t>ৎ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40" y="2039574"/>
            <a:ext cx="4759421" cy="4569045"/>
          </a:xfrm>
        </p:spPr>
      </p:pic>
    </p:spTree>
    <p:extLst>
      <p:ext uri="{BB962C8B-B14F-4D97-AF65-F5344CB8AC3E}">
        <p14:creationId xmlns:p14="http://schemas.microsoft.com/office/powerpoint/2010/main" val="27559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00428" cy="1201496"/>
          </a:xfrm>
        </p:spPr>
        <p:txBody>
          <a:bodyPr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সৌরজগত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সস্পর্কে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বধ,শুক্র,পৃথিবী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অবস্হান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300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771953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1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65D8F-7697-4BA4-A4BA-705DEB2D62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B5AAA-7584-47C4-A9AE-E11F867744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AAC83-8E65-4EA9-868D-5CEB9D0502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AC219-F559-4C19-9D2B-94BA92FEB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F28AD-1DE1-4C6A-AA48-0AB21D95D0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AAEDB7-5514-4DC6-850A-0ACF79E43E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96BB-6341-4B2B-A56B-20718240372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CB12C-4265-4C98-832C-2449D3F6A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BF248D-2474-495D-B750-442B67A27E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A6976-15D1-4F19-924C-21C1B20663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2549F-1396-4D38-A869-F04F688D06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46BD-68D9-4327-AF85-D51940296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830F4-049C-4BA3-A6D4-E7650FEE1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07301330"/>
              </p:ext>
            </p:extLst>
          </p:nvPr>
        </p:nvGraphicFramePr>
        <p:xfrm>
          <a:off x="2031999" y="180110"/>
          <a:ext cx="8608291" cy="595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04109" y="443345"/>
            <a:ext cx="308956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13019" y="3768437"/>
            <a:ext cx="1814945" cy="200890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Murcury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রোমানরা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B53EC1-592D-4341-8EC5-D94C15CD7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16B53EC1-592D-4341-8EC5-D94C15CD7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CFBA76-A828-4CAC-A0FD-7D2C1E2C9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6CFBA76-A828-4CAC-A0FD-7D2C1E2C9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0B634C-5883-4128-A31E-7DE1D94D3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090B634C-5883-4128-A31E-7DE1D94D3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8B68D9-742E-4877-B784-F7890EAC8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938B68D9-742E-4877-B784-F7890EAC8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B725F9-3F5A-4D0A-9AB7-36EC4BC8C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EFB725F9-3F5A-4D0A-9AB7-36EC4BC8C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19584721"/>
              </p:ext>
            </p:extLst>
          </p:nvPr>
        </p:nvGraphicFramePr>
        <p:xfrm>
          <a:off x="2031999" y="0"/>
          <a:ext cx="8275783" cy="6747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9127" y="117764"/>
            <a:ext cx="2424546" cy="7342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73" y="2438400"/>
            <a:ext cx="2715491" cy="245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7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5479791"/>
              </p:ext>
            </p:extLst>
          </p:nvPr>
        </p:nvGraphicFramePr>
        <p:xfrm>
          <a:off x="2031999" y="235527"/>
          <a:ext cx="8691419" cy="6262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4948957" y="1842654"/>
            <a:ext cx="2857501" cy="31726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455" y="58189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457200"/>
            <a:ext cx="9670473" cy="3708687"/>
          </a:xfrm>
        </p:spPr>
        <p:txBody>
          <a:bodyPr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57" y="457200"/>
            <a:ext cx="6187707" cy="4100944"/>
          </a:xfrm>
        </p:spPr>
      </p:pic>
      <p:sp>
        <p:nvSpPr>
          <p:cNvPr id="5" name="Rectangle 4"/>
          <p:cNvSpPr/>
          <p:nvPr/>
        </p:nvSpPr>
        <p:spPr>
          <a:xfrm>
            <a:off x="6820726" y="2337087"/>
            <a:ext cx="3186546" cy="1828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727" y="3251487"/>
            <a:ext cx="1345125" cy="981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4909" y="4655127"/>
            <a:ext cx="11291455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1528</TotalTime>
  <Words>325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NikoshBAN</vt:lpstr>
      <vt:lpstr>Wingdings 3</vt:lpstr>
      <vt:lpstr>Ion Boardroom</vt:lpstr>
      <vt:lpstr>Office Theme</vt:lpstr>
      <vt:lpstr>PowerPoint Presentation</vt:lpstr>
      <vt:lpstr>পরিচিতি</vt:lpstr>
      <vt:lpstr>সৌরজগৎ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া্ব</vt:lpstr>
      <vt:lpstr>মূল্যায়ন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6Q66N72</dc:creator>
  <cp:lastModifiedBy>STUDIO SLUTION</cp:lastModifiedBy>
  <cp:revision>83</cp:revision>
  <dcterms:created xsi:type="dcterms:W3CDTF">2016-10-17T16:22:05Z</dcterms:created>
  <dcterms:modified xsi:type="dcterms:W3CDTF">2020-01-20T14:31:17Z</dcterms:modified>
</cp:coreProperties>
</file>