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332" r:id="rId2"/>
    <p:sldId id="260" r:id="rId3"/>
    <p:sldId id="262" r:id="rId4"/>
    <p:sldId id="306" r:id="rId5"/>
    <p:sldId id="318" r:id="rId6"/>
    <p:sldId id="322" r:id="rId7"/>
    <p:sldId id="319" r:id="rId8"/>
    <p:sldId id="323" r:id="rId9"/>
    <p:sldId id="326" r:id="rId10"/>
    <p:sldId id="266" r:id="rId11"/>
    <p:sldId id="267" r:id="rId12"/>
    <p:sldId id="274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51B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534" autoAdjust="0"/>
  </p:normalViewPr>
  <p:slideViewPr>
    <p:cSldViewPr>
      <p:cViewPr varScale="1">
        <p:scale>
          <a:sx n="105" d="100"/>
          <a:sy n="105" d="100"/>
        </p:scale>
        <p:origin x="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1094D-082F-4308-9B61-74BC09A01DA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910FD-A011-4E51-A206-BEE90D94CB2C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আখিরাত ও এর স্তরসমূহু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797B56B-41DA-46FD-B512-4ACFDB18376E}" type="parTrans" cxnId="{910FF3EA-E982-431A-8C7D-B6D92F6138C8}">
      <dgm:prSet/>
      <dgm:spPr/>
      <dgm:t>
        <a:bodyPr/>
        <a:lstStyle/>
        <a:p>
          <a:endParaRPr lang="en-US"/>
        </a:p>
      </dgm:t>
    </dgm:pt>
    <dgm:pt modelId="{601EE6EA-7262-4A83-8507-47D5B0006817}" type="sibTrans" cxnId="{910FF3EA-E982-431A-8C7D-B6D92F6138C8}">
      <dgm:prSet/>
      <dgm:spPr/>
      <dgm:t>
        <a:bodyPr/>
        <a:lstStyle/>
        <a:p>
          <a:endParaRPr lang="en-US"/>
        </a:p>
      </dgm:t>
    </dgm:pt>
    <dgm:pt modelId="{783E31FD-05C2-442D-B914-1DF301ED66BC}" type="pres">
      <dgm:prSet presAssocID="{64F1094D-082F-4308-9B61-74BC09A01D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8791F-9CAA-437B-9871-7358E6399AB9}" type="pres">
      <dgm:prSet presAssocID="{487910FD-A011-4E51-A206-BEE90D94CB2C}" presName="comp" presStyleCnt="0"/>
      <dgm:spPr/>
    </dgm:pt>
    <dgm:pt modelId="{523AC331-A4DE-48A4-9D80-56C0F76FBFF0}" type="pres">
      <dgm:prSet presAssocID="{487910FD-A011-4E51-A206-BEE90D94CB2C}" presName="box" presStyleLbl="node1" presStyleIdx="0" presStyleCnt="1" custLinFactNeighborY="4348"/>
      <dgm:spPr/>
      <dgm:t>
        <a:bodyPr/>
        <a:lstStyle/>
        <a:p>
          <a:endParaRPr lang="en-US"/>
        </a:p>
      </dgm:t>
    </dgm:pt>
    <dgm:pt modelId="{E6DC9C90-8E05-4F86-BA32-A8155FEE6DF6}" type="pres">
      <dgm:prSet presAssocID="{487910FD-A011-4E51-A206-BEE90D94CB2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D4578AD-3021-4B07-AAD9-5ECE4A27371E}" type="pres">
      <dgm:prSet presAssocID="{487910FD-A011-4E51-A206-BEE90D94CB2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FF3EA-E982-431A-8C7D-B6D92F6138C8}" srcId="{64F1094D-082F-4308-9B61-74BC09A01DAD}" destId="{487910FD-A011-4E51-A206-BEE90D94CB2C}" srcOrd="0" destOrd="0" parTransId="{9797B56B-41DA-46FD-B512-4ACFDB18376E}" sibTransId="{601EE6EA-7262-4A83-8507-47D5B0006817}"/>
    <dgm:cxn modelId="{B921FEAC-4827-403D-9572-289AAE4E7C1A}" type="presOf" srcId="{487910FD-A011-4E51-A206-BEE90D94CB2C}" destId="{BD4578AD-3021-4B07-AAD9-5ECE4A27371E}" srcOrd="1" destOrd="0" presId="urn:microsoft.com/office/officeart/2005/8/layout/vList4#1"/>
    <dgm:cxn modelId="{C7A0EED6-422F-48C9-88EF-86D5B750DEB9}" type="presOf" srcId="{64F1094D-082F-4308-9B61-74BC09A01DAD}" destId="{783E31FD-05C2-442D-B914-1DF301ED66BC}" srcOrd="0" destOrd="0" presId="urn:microsoft.com/office/officeart/2005/8/layout/vList4#1"/>
    <dgm:cxn modelId="{0556F145-A24F-41FA-90BE-6CACF1B024FA}" type="presOf" srcId="{487910FD-A011-4E51-A206-BEE90D94CB2C}" destId="{523AC331-A4DE-48A4-9D80-56C0F76FBFF0}" srcOrd="0" destOrd="0" presId="urn:microsoft.com/office/officeart/2005/8/layout/vList4#1"/>
    <dgm:cxn modelId="{9F7931E1-0623-470C-8C9E-D0DC3321CFA8}" type="presParOf" srcId="{783E31FD-05C2-442D-B914-1DF301ED66BC}" destId="{AD78791F-9CAA-437B-9871-7358E6399AB9}" srcOrd="0" destOrd="0" presId="urn:microsoft.com/office/officeart/2005/8/layout/vList4#1"/>
    <dgm:cxn modelId="{338FF198-FBCF-49C0-B611-325AEF0D54B9}" type="presParOf" srcId="{AD78791F-9CAA-437B-9871-7358E6399AB9}" destId="{523AC331-A4DE-48A4-9D80-56C0F76FBFF0}" srcOrd="0" destOrd="0" presId="urn:microsoft.com/office/officeart/2005/8/layout/vList4#1"/>
    <dgm:cxn modelId="{676730DE-EFA1-49AC-A65F-026D5B78690C}" type="presParOf" srcId="{AD78791F-9CAA-437B-9871-7358E6399AB9}" destId="{E6DC9C90-8E05-4F86-BA32-A8155FEE6DF6}" srcOrd="1" destOrd="0" presId="urn:microsoft.com/office/officeart/2005/8/layout/vList4#1"/>
    <dgm:cxn modelId="{AD95670E-B4BB-4B9C-94BE-BFEC2FCD6D32}" type="presParOf" srcId="{AD78791F-9CAA-437B-9871-7358E6399AB9}" destId="{BD4578AD-3021-4B07-AAD9-5ECE4A27371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AC331-A4DE-48A4-9D80-56C0F76FBFF0}">
      <dsp:nvSpPr>
        <dsp:cNvPr id="0" name=""/>
        <dsp:cNvSpPr/>
      </dsp:nvSpPr>
      <dsp:spPr>
        <a:xfrm>
          <a:off x="0" y="0"/>
          <a:ext cx="6172199" cy="1752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আখিরাত ও এর স্তরসমূহু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409700" y="0"/>
        <a:ext cx="4762500" cy="1752600"/>
      </dsp:txXfrm>
    </dsp:sp>
    <dsp:sp modelId="{E6DC9C90-8E05-4F86-BA32-A8155FEE6DF6}">
      <dsp:nvSpPr>
        <dsp:cNvPr id="0" name=""/>
        <dsp:cNvSpPr/>
      </dsp:nvSpPr>
      <dsp:spPr>
        <a:xfrm>
          <a:off x="175260" y="175260"/>
          <a:ext cx="12344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2595-E374-4FFA-9587-BBA40AFCF84C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8249-8DDD-4233-A1ED-329DDE3C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1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5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5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5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1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7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4"/>
          <p:cNvSpPr txBox="1">
            <a:spLocks/>
          </p:cNvSpPr>
          <p:nvPr/>
        </p:nvSpPr>
        <p:spPr>
          <a:xfrm>
            <a:off x="2559139" y="879815"/>
            <a:ext cx="3276600" cy="1066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9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47900" y="1600200"/>
            <a:ext cx="3733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743200" y="2291442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পরিচিতি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572000" y="3936693"/>
            <a:ext cx="3733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মোঃআব্দুল ওয়াহেদ জিহাদী  </a:t>
            </a:r>
            <a:endParaRPr lang="bn-IN" sz="2400" dirty="0" smtClean="0"/>
          </a:p>
          <a:p>
            <a:pPr algn="ctr"/>
            <a:r>
              <a:rPr lang="bn-IN" sz="2400" dirty="0" smtClean="0"/>
              <a:t>সহ- সুপার। </a:t>
            </a:r>
            <a:endParaRPr lang="bn-IN" sz="2400" dirty="0" smtClean="0"/>
          </a:p>
          <a:p>
            <a:pPr algn="ctr"/>
            <a:r>
              <a:rPr lang="bn-IN" sz="2400" dirty="0" smtClean="0"/>
              <a:t>পীরগাছা বালিকা</a:t>
            </a:r>
            <a:r>
              <a:rPr lang="bn-IN" sz="2400" dirty="0"/>
              <a:t> </a:t>
            </a:r>
            <a:r>
              <a:rPr lang="bn-IN" sz="2400" dirty="0" smtClean="0"/>
              <a:t>দাখিল </a:t>
            </a:r>
            <a:r>
              <a:rPr lang="bn-IN" sz="2400" dirty="0" smtClean="0"/>
              <a:t>মাদরাসা</a:t>
            </a:r>
          </a:p>
          <a:p>
            <a:pPr algn="ctr"/>
            <a:r>
              <a:rPr lang="bn-IN" sz="2400" dirty="0" smtClean="0"/>
              <a:t>পীরগাছা,রংপুর।</a:t>
            </a:r>
            <a:endParaRPr lang="bn-IN" sz="2400" dirty="0" smtClean="0"/>
          </a:p>
          <a:p>
            <a:pPr algn="ctr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9839" y="4000500"/>
            <a:ext cx="3657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শ্রেণিঃ নবম/দশম</a:t>
            </a:r>
          </a:p>
          <a:p>
            <a:pPr algn="ctr"/>
            <a:r>
              <a:rPr lang="bn-IN" sz="2400" dirty="0" smtClean="0"/>
              <a:t>বিষয়ঃ আল আকাঈদ ওয়াল ফিকহ</a:t>
            </a:r>
          </a:p>
          <a:p>
            <a:pPr algn="ctr"/>
            <a:r>
              <a:rPr lang="bn-IN" sz="2400" dirty="0" smtClean="0"/>
              <a:t>৬ষ্ঠ অধ্যায় – আখিরাত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4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 animBg="1"/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digital content_2013\Image\images (6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3954" y="3274423"/>
            <a:ext cx="3352800" cy="23491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শ্রেণীতে শিক্ষার্থী আখিরাতের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লিখে একটি পোস্টার তৈরি করবে ।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8)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76200" y="-228600"/>
            <a:ext cx="25146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838200"/>
            <a:ext cx="2362200" cy="1493838"/>
          </a:xfrm>
        </p:spPr>
        <p:txBody>
          <a:bodyPr>
            <a:noAutofit/>
          </a:bodyPr>
          <a:lstStyle/>
          <a:p>
            <a:pPr algn="ctr"/>
            <a:r>
              <a:rPr lang="bn-BD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124200"/>
            <a:ext cx="71628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আখিরাতের সংজ্ঞা দাও ।</a:t>
            </a:r>
          </a:p>
          <a:p>
            <a:pPr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 ব্যাখ্যা কর।  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স্তরগুলো কি? বিশ্লেষণ কর।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বাড়ীর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0"/>
            <a:ext cx="8763000" cy="8382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2800" b="1" dirty="0"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 নিজের ভাষায় লিখে আনবে।</a:t>
            </a:r>
          </a:p>
        </p:txBody>
      </p:sp>
      <p:pic>
        <p:nvPicPr>
          <p:cNvPr id="6146" name="Picture 2" descr="C:\Users\Asus\Desktop\digital content_2013\Image\download (45)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44380" y="609600"/>
            <a:ext cx="3206680" cy="2114550"/>
          </a:xfrm>
          <a:prstGeom prst="rect">
            <a:avLst/>
          </a:prstGeom>
          <a:noFill/>
        </p:spPr>
      </p:pic>
      <p:pic>
        <p:nvPicPr>
          <p:cNvPr id="1026" name="Picture 2" descr="C:\Users\Asus\Desktop\digital content_2013\Image\Agt_ho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33" y="3886200"/>
            <a:ext cx="133664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092 L 0.83333 -1.6928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895600"/>
            <a:ext cx="504016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সবাই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কে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9600" dirty="0" smtClean="0">
                <a:solidFill>
                  <a:srgbClr val="FF0000"/>
                </a:solidFill>
              </a:rPr>
              <a:t>      </a:t>
            </a:r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895600" y="228600"/>
            <a:ext cx="3352800" cy="68580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991" y="3810000"/>
            <a:ext cx="2118809" cy="233845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কি নির্দেশ করে?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-1694" r="11043" b="1694"/>
          <a:stretch/>
        </p:blipFill>
        <p:spPr bwMode="auto">
          <a:xfrm>
            <a:off x="152400" y="1217022"/>
            <a:ext cx="190717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/>
          <a:stretch/>
        </p:blipFill>
        <p:spPr bwMode="auto">
          <a:xfrm>
            <a:off x="2590800" y="1236616"/>
            <a:ext cx="19145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download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2"/>
          <a:stretch/>
        </p:blipFill>
        <p:spPr bwMode="auto">
          <a:xfrm>
            <a:off x="5029200" y="1227907"/>
            <a:ext cx="1924050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download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13160"/>
          <a:stretch/>
        </p:blipFill>
        <p:spPr bwMode="auto">
          <a:xfrm>
            <a:off x="7357382" y="1219200"/>
            <a:ext cx="1819275" cy="18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download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576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0246737_647896008612805_6101684289537394156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5613"/>
          <a:stretch/>
        </p:blipFill>
        <p:spPr bwMode="auto">
          <a:xfrm>
            <a:off x="4724400" y="3757676"/>
            <a:ext cx="1820773" cy="24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20574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44958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6919913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 rot="5400000">
            <a:off x="7917657" y="3117056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6538913" y="4876799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4267201" y="4876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71209" y="3757676"/>
            <a:ext cx="2002522" cy="2390774"/>
            <a:chOff x="2271209" y="3757676"/>
            <a:chExt cx="2002522" cy="2390774"/>
          </a:xfrm>
        </p:grpSpPr>
        <p:pic>
          <p:nvPicPr>
            <p:cNvPr id="1034" name="Picture 10" descr="C:\Users\User\Desktop\Janazah-Funeral-Prayer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3757676"/>
              <a:ext cx="1995991" cy="132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User\Desktop\download (8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5106489"/>
              <a:ext cx="2002522" cy="1041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914400"/>
            <a:ext cx="6858000" cy="1295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0860883"/>
              </p:ext>
            </p:extLst>
          </p:nvPr>
        </p:nvGraphicFramePr>
        <p:xfrm>
          <a:off x="1600200" y="3505200"/>
          <a:ext cx="6172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8538" y="4267200"/>
            <a:ext cx="260826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819400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সংজ্ঞা বলতে পারবে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 বিশ্বাসের গুরুত্ব বর্ণনা করতে পারবে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স্তর সমূহু ব্যাখ্যা করতে পারবে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133600" y="1143001"/>
            <a:ext cx="4800600" cy="914400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bn-BD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পরকালের জীবন চিরস্থায়ী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3000" y="2941093"/>
            <a:ext cx="33528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38400" y="2941093"/>
            <a:ext cx="2057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48100" y="2941093"/>
            <a:ext cx="6477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941093"/>
            <a:ext cx="60960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" idx="4"/>
          </p:cNvCxnSpPr>
          <p:nvPr/>
        </p:nvCxnSpPr>
        <p:spPr>
          <a:xfrm>
            <a:off x="4591050" y="2941093"/>
            <a:ext cx="192405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81550" y="2942230"/>
            <a:ext cx="3295650" cy="913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3619500" y="1264693"/>
            <a:ext cx="1943100" cy="16764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286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6764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1242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5720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0198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561428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72" y="5562600"/>
            <a:ext cx="782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এর পর.............   চলতেই থাকবে............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79519" y="685799"/>
            <a:ext cx="5775263" cy="718079"/>
            <a:chOff x="571500" y="2844796"/>
            <a:chExt cx="2986500" cy="1022879"/>
          </a:xfrm>
        </p:grpSpPr>
        <p:sp>
          <p:nvSpPr>
            <p:cNvPr id="6" name="Rounded Rectangle 5"/>
            <p:cNvSpPr/>
            <p:nvPr/>
          </p:nvSpPr>
          <p:spPr>
            <a:xfrm>
              <a:off x="571500" y="2844796"/>
              <a:ext cx="2986500" cy="1022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621433" y="2894729"/>
              <a:ext cx="2886634" cy="923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পরকালে অবিশ্বাস করলে</a:t>
              </a:r>
              <a:endParaRPr lang="en-US" sz="35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Oval Callout 11"/>
          <p:cNvSpPr/>
          <p:nvPr/>
        </p:nvSpPr>
        <p:spPr>
          <a:xfrm>
            <a:off x="457200" y="1752600"/>
            <a:ext cx="3200400" cy="2101321"/>
          </a:xfrm>
          <a:prstGeom prst="wedgeEllipseCallout">
            <a:avLst>
              <a:gd name="adj1" fmla="val 50376"/>
              <a:gd name="adj2" fmla="val 70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 দাও ফুর্তি কর দুনিয়াটা মস্ত বড়!!!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digital content_2013\Image\article-1288235-0A18F320000005DnC-119_468x5951ss-23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2136"/>
            <a:ext cx="3800622" cy="38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2711" y="1981200"/>
            <a:ext cx="1376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পরকাল আবার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556260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পাপ চিন্তা মাথায় আসে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981200"/>
            <a:ext cx="27432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" y="1981200"/>
            <a:ext cx="25908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35986" y="2057400"/>
            <a:ext cx="3188414" cy="685800"/>
            <a:chOff x="240586" y="5029200"/>
            <a:chExt cx="3188414" cy="685800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5029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আল্লাহ বলেন....</a:t>
              </a:r>
              <a:endParaRPr lang="en-US" sz="3600" b="1" dirty="0"/>
            </a:p>
          </p:txBody>
        </p:sp>
        <p:pic>
          <p:nvPicPr>
            <p:cNvPr id="7" name="Picture 3" descr="C:\Users\User\Desktop\imagr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586" y="5041900"/>
              <a:ext cx="773424" cy="67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300118" y="2057400"/>
            <a:ext cx="2015082" cy="683079"/>
            <a:chOff x="1067752" y="2948260"/>
            <a:chExt cx="2015082" cy="683079"/>
          </a:xfrm>
        </p:grpSpPr>
        <p:pic>
          <p:nvPicPr>
            <p:cNvPr id="2050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67" b="50000"/>
            <a:stretch/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78" t="50000"/>
            <a:stretch/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43000" y="2971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ore ssobi\aaa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575"/>
            <a:ext cx="246697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 bwMode="auto">
          <a:xfrm>
            <a:off x="3276600" y="3835794"/>
            <a:ext cx="2667000" cy="149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6" y="3835794"/>
            <a:ext cx="2357434" cy="15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95400" y="5562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/>
          <p:nvPr/>
        </p:nvCxnSpPr>
        <p:spPr>
          <a:xfrm flipH="1" flipV="1">
            <a:off x="2590800" y="3130187"/>
            <a:ext cx="1447801" cy="6101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610100" y="2489562"/>
            <a:ext cx="1409700" cy="11680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1524001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663179" y="2489562"/>
            <a:ext cx="908822" cy="1281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930831"/>
            <a:ext cx="220980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0"/>
          </p:cNvCxnSpPr>
          <p:nvPr/>
        </p:nvCxnSpPr>
        <p:spPr>
          <a:xfrm flipH="1">
            <a:off x="3172097" y="4060484"/>
            <a:ext cx="1171303" cy="11624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930831"/>
            <a:ext cx="533400" cy="140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4610100" y="4060484"/>
            <a:ext cx="2136075" cy="860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4457700" y="3908085"/>
            <a:ext cx="2316778" cy="227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43300" y="2902131"/>
            <a:ext cx="1943100" cy="1676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2590800" y="1241947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9308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কিয়ামত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448197" y="5222965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572000" y="53340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34150" y="47309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74478" y="3283131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সাফাআত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5919949" y="1537062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1219200" y="2271735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>
            <a:endCxn id="48" idx="2"/>
          </p:cNvCxnSpPr>
          <p:nvPr/>
        </p:nvCxnSpPr>
        <p:spPr>
          <a:xfrm flipV="1">
            <a:off x="4724400" y="1790700"/>
            <a:ext cx="140237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1676401" y="2286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54359" y="1980599"/>
            <a:ext cx="1817641" cy="1097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238500"/>
            <a:ext cx="220980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0"/>
          </p:cNvCxnSpPr>
          <p:nvPr/>
        </p:nvCxnSpPr>
        <p:spPr>
          <a:xfrm flipH="1">
            <a:off x="3172097" y="3368153"/>
            <a:ext cx="1171303" cy="11624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238500"/>
            <a:ext cx="533400" cy="140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4610100" y="3368153"/>
            <a:ext cx="2136075" cy="860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4457700" y="3215754"/>
            <a:ext cx="2316778" cy="227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43300" y="2209800"/>
            <a:ext cx="1943100" cy="1676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306559" y="1143000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2385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448197" y="4530634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572000" y="4641669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34150" y="40386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74478" y="25908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সাফাআত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6126778" y="11430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97" y="1328420"/>
            <a:ext cx="5845005" cy="3202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laque 31"/>
          <p:cNvSpPr/>
          <p:nvPr/>
        </p:nvSpPr>
        <p:spPr>
          <a:xfrm>
            <a:off x="2087214" y="4686300"/>
            <a:ext cx="5669578" cy="1343025"/>
          </a:xfrm>
          <a:prstGeom prst="plaqu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কেয়ামতের পর মানুষ এক বিশাল ময়দানে উপস্থিত হবে । (চিত্রে প্রতিকী ময়দান)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2188 -0.499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5127</TotalTime>
  <Words>238</Words>
  <Application>Microsoft Office PowerPoint</Application>
  <PresentationFormat>On-screen Show (4:3)</PresentationFormat>
  <Paragraphs>70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NorsundaMJ</vt:lpstr>
      <vt:lpstr>Vrinda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    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গ্রুপ </dc:title>
  <dc:creator>Kausar Alam</dc:creator>
  <cp:lastModifiedBy>Md Abdul Wahed</cp:lastModifiedBy>
  <cp:revision>494</cp:revision>
  <dcterms:created xsi:type="dcterms:W3CDTF">2006-08-16T00:00:00Z</dcterms:created>
  <dcterms:modified xsi:type="dcterms:W3CDTF">2019-11-07T03:56:57Z</dcterms:modified>
</cp:coreProperties>
</file>