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2"/>
  </p:notesMasterIdLst>
  <p:handoutMasterIdLst>
    <p:handoutMasterId r:id="rId23"/>
  </p:handoutMasterIdLst>
  <p:sldIdLst>
    <p:sldId id="301" r:id="rId2"/>
    <p:sldId id="256" r:id="rId3"/>
    <p:sldId id="257" r:id="rId4"/>
    <p:sldId id="289" r:id="rId5"/>
    <p:sldId id="290" r:id="rId6"/>
    <p:sldId id="291" r:id="rId7"/>
    <p:sldId id="305" r:id="rId8"/>
    <p:sldId id="299" r:id="rId9"/>
    <p:sldId id="292" r:id="rId10"/>
    <p:sldId id="293" r:id="rId11"/>
    <p:sldId id="306" r:id="rId12"/>
    <p:sldId id="303" r:id="rId13"/>
    <p:sldId id="294" r:id="rId14"/>
    <p:sldId id="302" r:id="rId15"/>
    <p:sldId id="304" r:id="rId16"/>
    <p:sldId id="307" r:id="rId17"/>
    <p:sldId id="298" r:id="rId18"/>
    <p:sldId id="296" r:id="rId19"/>
    <p:sldId id="297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913DD"/>
    <a:srgbClr val="2A12FF"/>
    <a:srgbClr val="F62010"/>
    <a:srgbClr val="D8F13F"/>
    <a:srgbClr val="CDE24E"/>
    <a:srgbClr val="42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>
        <p:scale>
          <a:sx n="64" d="100"/>
          <a:sy n="64" d="100"/>
        </p:scale>
        <p:origin x="888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F779-8DB8-4E14-9190-8BF3A8FC210D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002B-349B-4AB2-9A62-625345224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AC3-A96D-44D6-95A4-39BE0C487762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81EF-58CA-4B25-9C7E-EA2D8C8D6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16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0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8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4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3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2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8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89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75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ABD5AD-FAEC-4A5D-BF81-767E76CF8C53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4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205446" y="128176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56F7-D836-4E58-87AC-43B45C8ECA96}"/>
              </a:ext>
            </a:extLst>
          </p:cNvPr>
          <p:cNvSpPr txBox="1">
            <a:spLocks/>
          </p:cNvSpPr>
          <p:nvPr/>
        </p:nvSpPr>
        <p:spPr bwMode="auto">
          <a:xfrm>
            <a:off x="371061" y="1580321"/>
            <a:ext cx="11873948" cy="46250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</a:p>
          <a:p>
            <a:pPr eaLnBrk="1" hangingPunct="1">
              <a:spcBef>
                <a:spcPct val="20000"/>
              </a:spcBef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।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 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উপপাদ্যটি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eaLnBrk="1" hangingPunct="1">
              <a:spcBef>
                <a:spcPct val="20000"/>
              </a:spcBef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উপপাদ্যের সাহায্যে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গানিতিক সমস্যা সমাধান করতে পারবে।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8C72B-DCB8-4133-ADF9-293A17628B9E}"/>
              </a:ext>
            </a:extLst>
          </p:cNvPr>
          <p:cNvSpPr txBox="1"/>
          <p:nvPr/>
        </p:nvSpPr>
        <p:spPr>
          <a:xfrm>
            <a:off x="265043" y="304800"/>
            <a:ext cx="1192695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0E63B-9AC1-4500-AF8D-B6EF906C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" y="755373"/>
            <a:ext cx="10246771" cy="57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1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4F3E1-373F-4BDE-A10C-2F91918856D6}"/>
              </a:ext>
            </a:extLst>
          </p:cNvPr>
          <p:cNvSpPr txBox="1"/>
          <p:nvPr/>
        </p:nvSpPr>
        <p:spPr>
          <a:xfrm>
            <a:off x="69272" y="1340879"/>
            <a:ext cx="12053455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উপপাদ্যঃ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একট সমকোণী ত্রিভূজের অতিভূজের উপর অঙ্কিত বর্গক্ষেত্রের ক্ষেত্রফল অপর দুই বাহুর উপর অঙ্কিত বর্গক্ষেত্রদ্বয়ের  ক্ষেত্রফলের সমষ্টির  সমান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968C6-EC4D-478A-B502-E1E7F914B143}"/>
              </a:ext>
            </a:extLst>
          </p:cNvPr>
          <p:cNvSpPr/>
          <p:nvPr/>
        </p:nvSpPr>
        <p:spPr>
          <a:xfrm>
            <a:off x="311594" y="61607"/>
            <a:ext cx="1161716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ইউক্লিড পদ্ধতির সাহায্যে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প্রমাণ করঃ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ED68C-83EF-4B51-9822-052DCC616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72" y="1203510"/>
            <a:ext cx="4055615" cy="4910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9C2D88-4FE9-41A1-87BC-93B9C5FF5511}"/>
              </a:ext>
            </a:extLst>
          </p:cNvPr>
          <p:cNvSpPr txBox="1"/>
          <p:nvPr/>
        </p:nvSpPr>
        <p:spPr>
          <a:xfrm>
            <a:off x="311594" y="952905"/>
            <a:ext cx="2537491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অঙ্কনঃ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9D8CE7-305C-4E30-AF04-3D5B18E2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257544"/>
            <a:ext cx="7323765" cy="1424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12E0B1-C938-44A1-A793-9422C246C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2115133"/>
            <a:ext cx="7185685" cy="21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D2C3B-A7BB-4350-82B2-422461D59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2" y="894234"/>
            <a:ext cx="10049687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6F9D1-6CF7-489E-A998-A6446B372140}"/>
              </a:ext>
            </a:extLst>
          </p:cNvPr>
          <p:cNvSpPr txBox="1"/>
          <p:nvPr/>
        </p:nvSpPr>
        <p:spPr>
          <a:xfrm>
            <a:off x="247665" y="124658"/>
            <a:ext cx="1603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প্রমাণঃ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A00E9-6E6F-4897-90AF-76D605E6A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5" y="2873140"/>
            <a:ext cx="11077364" cy="889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62A21-8507-4A00-8A2D-6933DC8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9" y="3762422"/>
            <a:ext cx="5126636" cy="492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A00F5E-7A49-4A70-9A8F-ED7824C7A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3" y="4536592"/>
            <a:ext cx="9864632" cy="785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B84D29-30A3-4B62-9DDE-5C3C8A3A4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2" y="5494202"/>
            <a:ext cx="5863613" cy="4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4C1E5-5EA0-4EB0-9BA6-552CD703E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9" y="224853"/>
            <a:ext cx="8317317" cy="650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1D5F8B-A254-4D5B-B75D-25C01E35F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6" y="1244184"/>
            <a:ext cx="10209610" cy="1409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0291A-2735-40FC-B209-DA819EC96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1" y="2863121"/>
            <a:ext cx="10404859" cy="17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BBE5B0-7F37-4E75-8C44-2B00A49C8AF7}"/>
              </a:ext>
            </a:extLst>
          </p:cNvPr>
          <p:cNvSpPr txBox="1"/>
          <p:nvPr/>
        </p:nvSpPr>
        <p:spPr>
          <a:xfrm>
            <a:off x="424071" y="35434"/>
            <a:ext cx="1102580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C85C8-FDD2-4E54-80D8-6ECE79DB3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22" y="1034678"/>
            <a:ext cx="3079473" cy="3079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0C73D4-2C99-4A60-AC2B-B375DFB941A5}"/>
              </a:ext>
            </a:extLst>
          </p:cNvPr>
          <p:cNvSpPr txBox="1"/>
          <p:nvPr/>
        </p:nvSpPr>
        <p:spPr>
          <a:xfrm>
            <a:off x="212656" y="4422341"/>
            <a:ext cx="11766688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সদৃশকোণী ত্রিভূজের সাহায্যে পিথাগোরাসের উপপাদ্যটি প্রমাণ কর ।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8235D-E774-490C-9476-E2AD896C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71" y="1934816"/>
            <a:ext cx="1158240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সমকোণী ত্রিভূজ কাকে বলে? </a:t>
            </a:r>
          </a:p>
          <a:p>
            <a:pPr eaLnBrk="1" hangingPunct="1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অতিভূজ কাকে বলে?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পিথাগোরাসের উপপাদ্য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কী?</a:t>
            </a:r>
            <a:endParaRPr lang="bn-BD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পিথাগোরাসের সূত্রটি লিখ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6C8DD-7C93-4CB3-82D7-851DBA53394B}"/>
              </a:ext>
            </a:extLst>
          </p:cNvPr>
          <p:cNvSpPr txBox="1"/>
          <p:nvPr/>
        </p:nvSpPr>
        <p:spPr>
          <a:xfrm>
            <a:off x="265045" y="318052"/>
            <a:ext cx="1102580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3BBF89-4CEA-492B-828B-67FD73A5BA57}"/>
                  </a:ext>
                </a:extLst>
              </p:cNvPr>
              <p:cNvSpPr txBox="1"/>
              <p:nvPr/>
            </p:nvSpPr>
            <p:spPr>
              <a:xfrm>
                <a:off x="568043" y="5253290"/>
                <a:ext cx="11434439" cy="1384995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r>
                  <a:rPr lang="en-US" sz="4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PQR</a:t>
                </a:r>
                <a:r>
                  <a: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14:m>
                  <m:oMath xmlns:m="http://schemas.openxmlformats.org/officeDocument/2006/math">
                    <m:r>
                      <a:rPr lang="bn-BD" sz="3600" i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/>
                        <a:cs typeface="NikoshBAN" pitchFamily="2" charset="0"/>
                      </a:rPr>
                      <m:t>P</m:t>
                    </m:r>
                    <m:r>
                      <a:rPr lang="en-US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এক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সমকোণ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D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ও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E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যথাক্রমে</m:t>
                    </m:r>
                    <m:r>
                      <a:rPr lang="bn-BD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32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Q</m:t>
                      </m:r>
                      <m:r>
                        <a:rPr lang="en-US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ও</m:t>
                      </m:r>
                      <m:r>
                        <a:rPr lang="bn-BD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PR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এর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মধ্যবিন্দু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হলে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, 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প্রমাণ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কর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যে</m:t>
                      </m:r>
                      <m:r>
                        <a:rPr lang="en-US" sz="360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/>
                          <a:cs typeface="NikoshBAN" pitchFamily="2" charset="0"/>
                        </a:rPr>
                        <m:t>,</m:t>
                      </m:r>
                      <m:r>
                        <a:rPr lang="bn-BD" sz="36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sSup>
                        <m:sSupPr>
                          <m:ctrlPr>
                            <a:rPr lang="bn-BD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DE</m:t>
                          </m:r>
                        </m:e>
                        <m:sup>
                          <m:r>
                            <a:rPr lang="en-US" sz="3600" i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bn-BD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E</m:t>
                          </m:r>
                        </m:e>
                        <m:sup>
                          <m:r>
                            <a:rPr lang="en-US" sz="3600" i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bn-BD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  <a:cs typeface="NikoshBAN" pitchFamily="2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D</m:t>
                          </m:r>
                        </m:e>
                        <m:sup>
                          <m:r>
                            <a:rPr lang="en-US" sz="3600" i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bn-BD" sz="3600" i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ea typeface="Cambria Math"/>
                          <a:cs typeface="NikoshBAN" pitchFamily="2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3BBF89-4CEA-492B-828B-67FD73A5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43" y="5253290"/>
                <a:ext cx="11434439" cy="1384995"/>
              </a:xfrm>
              <a:prstGeom prst="rect">
                <a:avLst/>
              </a:prstGeom>
              <a:blipFill>
                <a:blip r:embed="rId2"/>
                <a:stretch>
                  <a:fillRect l="-1970" t="-21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C8C12F-E826-41ED-A0AB-B6E5C39B9378}"/>
              </a:ext>
            </a:extLst>
          </p:cNvPr>
          <p:cNvSpPr txBox="1"/>
          <p:nvPr/>
        </p:nvSpPr>
        <p:spPr>
          <a:xfrm>
            <a:off x="438640" y="38677"/>
            <a:ext cx="113041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D6495-90E5-479A-90ED-06C30113E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7" y="1033671"/>
            <a:ext cx="6203699" cy="41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47B69-8F96-44B3-9D42-720B3652A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36" y="87574"/>
            <a:ext cx="5578276" cy="6513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367E3-9612-4247-8749-E6C0C2C7CA35}"/>
              </a:ext>
            </a:extLst>
          </p:cNvPr>
          <p:cNvSpPr txBox="1"/>
          <p:nvPr/>
        </p:nvSpPr>
        <p:spPr>
          <a:xfrm>
            <a:off x="825500" y="697424"/>
            <a:ext cx="10795000" cy="54366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39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23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1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4D861-08C5-4A57-B083-D97891D5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2" y="159026"/>
            <a:ext cx="5591548" cy="6586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AE578-6A88-4038-A594-0B35C6260A1E}"/>
              </a:ext>
            </a:extLst>
          </p:cNvPr>
          <p:cNvSpPr txBox="1"/>
          <p:nvPr/>
        </p:nvSpPr>
        <p:spPr>
          <a:xfrm>
            <a:off x="960782" y="569842"/>
            <a:ext cx="10270435" cy="50755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3900" dirty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2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48904" y="2810389"/>
            <a:ext cx="5843096" cy="3847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নবম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১৫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ইউক্লিড পদ্ধতির সাহায্যে 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1B756E-DF0C-4A10-A57B-0A063DC64B9A}"/>
              </a:ext>
            </a:extLst>
          </p:cNvPr>
          <p:cNvSpPr/>
          <p:nvPr/>
        </p:nvSpPr>
        <p:spPr>
          <a:xfrm>
            <a:off x="0" y="2871945"/>
            <a:ext cx="6253370" cy="372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saifulislambtt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A1712-76C2-44E8-ACDE-EC949531D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0"/>
            <a:ext cx="2048682" cy="273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>
            <a:extLst>
              <a:ext uri="{FF2B5EF4-FFF2-40B4-BE49-F238E27FC236}">
                <a16:creationId xmlns:a16="http://schemas.microsoft.com/office/drawing/2014/main" id="{8AD7928A-7742-4E18-A5CE-E8E339EA00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762000"/>
            <a:ext cx="0" cy="2438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90BE6FD-01CA-42C5-B436-E14B55CD1A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3200400"/>
            <a:ext cx="22098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4568ADC5-5F72-45E9-9B8E-E16231EFEA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762000"/>
            <a:ext cx="2209800" cy="2438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13">
            <a:extLst>
              <a:ext uri="{FF2B5EF4-FFF2-40B4-BE49-F238E27FC236}">
                <a16:creationId xmlns:a16="http://schemas.microsoft.com/office/drawing/2014/main" id="{798B192C-6582-4AB5-BEB7-7A5EF3FF81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1752600"/>
            <a:ext cx="1676400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16">
            <a:extLst>
              <a:ext uri="{FF2B5EF4-FFF2-40B4-BE49-F238E27FC236}">
                <a16:creationId xmlns:a16="http://schemas.microsoft.com/office/drawing/2014/main" id="{805EAFCE-687B-4B45-B3FC-FC06B7C06C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2209800"/>
            <a:ext cx="2590800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25">
            <a:extLst>
              <a:ext uri="{FF2B5EF4-FFF2-40B4-BE49-F238E27FC236}">
                <a16:creationId xmlns:a16="http://schemas.microsoft.com/office/drawing/2014/main" id="{84EA8FE3-50FD-4B63-94D9-CDDE5AB88B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2819400"/>
            <a:ext cx="1676400" cy="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29">
            <a:extLst>
              <a:ext uri="{FF2B5EF4-FFF2-40B4-BE49-F238E27FC236}">
                <a16:creationId xmlns:a16="http://schemas.microsoft.com/office/drawing/2014/main" id="{2AB61BBE-A2A2-4796-A6E9-F6E99AFE2F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38600" y="2819400"/>
            <a:ext cx="0" cy="3810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30">
            <a:extLst>
              <a:ext uri="{FF2B5EF4-FFF2-40B4-BE49-F238E27FC236}">
                <a16:creationId xmlns:a16="http://schemas.microsoft.com/office/drawing/2014/main" id="{5F564F5E-5473-4887-B84D-13EF5D07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9" y="1497445"/>
            <a:ext cx="2209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অত্রিভুজ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47CFE2C0-9FA7-463F-A3FC-2DEE95887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981201"/>
            <a:ext cx="2019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bn-BD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7BA3FC48-18CA-4441-9FCD-FC09E8D1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90801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A54A746A-0DEB-4A77-84DD-4935F45B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27" y="4002262"/>
            <a:ext cx="903641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05A0CCF8-F547-4254-A036-E3FD9C31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46" y="388150"/>
            <a:ext cx="482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03A3D539-5ABA-443B-BF63-0C80D69E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232" y="3041357"/>
            <a:ext cx="482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8DC5680E-BF4A-4BC2-B765-B65525E9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52011"/>
            <a:ext cx="482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68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8E0903E-7E0B-48F1-BB34-0C0F7C4A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66944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9851919-053D-4F11-8223-466205787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98" y="1993392"/>
            <a:ext cx="4261101" cy="482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66D8BC5F-8AAC-454D-BF39-FB9BF7D4B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1799"/>
            <a:ext cx="4310064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6912F66-2055-4699-928A-E50C9B212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26" y="2971800"/>
            <a:ext cx="352291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54AC077F-286A-4028-9E0A-0858F1F6D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944" y="451609"/>
            <a:ext cx="601675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</a:t>
            </a:r>
            <a:r>
              <a:rPr lang="bn-BD" sz="4800" dirty="0">
                <a:solidFill>
                  <a:srgbClr val="66FF33"/>
                </a:solidFill>
              </a:rPr>
              <a:t> </a:t>
            </a:r>
            <a:endParaRPr lang="en-US" sz="48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94446-81A4-4D42-90A4-62D2733C8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838199"/>
            <a:ext cx="5642638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DC118A1-D54D-441E-B776-413647EA9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" y="1066799"/>
            <a:ext cx="6060231" cy="48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AEF01-2EC7-4EF3-BCB7-9CA5D9D1B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2" y="1668969"/>
            <a:ext cx="4570551" cy="499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83723F-DE1B-4042-BE8E-145C34687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663" y="1351723"/>
            <a:ext cx="4446187" cy="48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CFC3B1-7475-42E9-A01D-D5C8A5B70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48" y="967409"/>
            <a:ext cx="9079971" cy="589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B3AA7-18B4-407A-8F92-84F85898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" y="2193100"/>
            <a:ext cx="11972544" cy="30469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ইউক্লিড পদ্ধতির সাহায্যে </a:t>
            </a:r>
            <a:r>
              <a:rPr lang="bn-BD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 </a:t>
            </a:r>
            <a:r>
              <a:rPr lang="bn-IN" sz="9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প্রমাণ </a:t>
            </a:r>
            <a:endParaRPr lang="en-US" sz="9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1745</TotalTime>
  <Words>287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SutonnyOMJ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DOEL</cp:lastModifiedBy>
  <cp:revision>322</cp:revision>
  <dcterms:created xsi:type="dcterms:W3CDTF">2019-04-22T03:52:26Z</dcterms:created>
  <dcterms:modified xsi:type="dcterms:W3CDTF">2019-08-01T09:16:32Z</dcterms:modified>
</cp:coreProperties>
</file>