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alaybkg020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2" name="applause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৫ম অধ্যায় বাংলাদেশের প্রধান নদ-নদীর উপর জনবসতি-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09600"/>
            <a:ext cx="3124200" cy="1676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 descr="৫অধ্যায়-(৫-১)-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685800"/>
            <a:ext cx="3886200" cy="15906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 descr="৫ম অধ্যায় বাংলাদেশের প্রধান নদ-নদ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2743200"/>
            <a:ext cx="2133600" cy="19812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838200" y="5105400"/>
            <a:ext cx="76200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নদ-নদী ও জনবসতির পারস্পরিক সম্পর্ক</a:t>
            </a:r>
            <a:endPara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৫ম অধ্যায় বাংলাদেশের প্রধান নদ-নদীর উপর জনবসত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3048000" cy="1905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 descr="৫ম অধ্যায় বাংলাদেশের কৃষি ভূমির ব্যবহা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81000"/>
            <a:ext cx="3352800" cy="1905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 descr="পানির অভাবে ৫ম অধ্যায়-৩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819400"/>
            <a:ext cx="5867400" cy="1981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33400" y="5257800"/>
            <a:ext cx="8077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বাংলাদেশে অঞ্চলভেদে পানির অভাবের কারণ, প্রভাব ও সমাধানের পদক্ষেপ 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5410200" cy="707886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নদীগুলোর উৎপত্তিস্থল ও প্রবাহ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00100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পদ্মঃ বাংলাদেশের অন্যতম বৃহত্তম নদী পদ্মা। এটি হিমালয়ের গঙ্গোত্রীয় হিমবাহ থেকে উৎপন্ন হয়ে রাজশাহী অঞ্চলের দক্ষিণে কুষ্টিয়ার উত্তর-পশ্চিম প্রান্তে বাংলাদেশে প্রবেশ করছে।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191000"/>
            <a:ext cx="800100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ব্রহ্মপুত্রঃ এ নদ হিমালয়ের পর্বতের কৈলাশ শৃঙ্গের নিকটে মানস সরোবর থেকে উৎপন্ন হয়েছে এবং কুড়িগ্রাম জেলার মধ্যদিয়ে বাংলাদেশে প্রবেশ করছে।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00100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যমুনাঃ এ নদী ময়মনসিংহ জেলার দেওয়াবগঞ্জের কাছে ব্রহ্মপুত্রের শাখানদী নামে দক্ষেণে প্রবাহিত হয়ে দৌলদিয়ার কাছে পদ্মার সাথে মিলিত হয়েছে।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0100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মেঘনাঃ আসামের বরাক নদী নাগা-মণিপুর অঞ্চল থেকে উৎপন্ন হয়ে সুরমা ও কুশিয়ারা নামে বিভক্ত হয়ে বাংলাদেশের সিলেট জেলায় প্রবেশ করেছে।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810000"/>
            <a:ext cx="800100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কর্ণফুলীঃ আসামের লুসাই পাহাড় থেকে উৎপন্ন হয়ে প্রায় ৩২০কিঃমিঃ দীর্ঘ কর্ণফুলী নদী রাঙামাটি ও চট্টগ্রাম অঞ্চলের মধ্য দিয়ে প্রবাহিত হয়ে বঙ্গোপসাগরে পড়েছে। এছাড়া আরও রয়েছে তিস্তা, পশুর, সাঙ্গু ফেনী, নাফ ও মাতামূহারী নদী।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143000"/>
            <a:ext cx="43434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একক কাজ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895600"/>
            <a:ext cx="59436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" pitchFamily="2" charset="0"/>
                <a:cs typeface="Nikosh" pitchFamily="2" charset="0"/>
              </a:rPr>
              <a:t>পাঠ্য বই দেখে নিরব পাঠ করাব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219200"/>
            <a:ext cx="43434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দলগত কাজ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429000"/>
            <a:ext cx="8077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নদীর প্রবাহ ক্ষীণ বা শুকিয়ে যাওয়ার কারণে কী কী সমস্যার সৃষ্টি হয়েছে তার একটি তালিকা প্রস্তুত কর।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8600"/>
            <a:ext cx="41910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" pitchFamily="2" charset="0"/>
                <a:cs typeface="Nikosh" pitchFamily="2" charset="0"/>
              </a:rPr>
              <a:t>মূল্যায়ণ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077200" cy="525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bn-BD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১। বাংলাদেশের নদী পথের দৈর্ঘ্য কত কিঃমিঃ প্রায়?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৯,৩৮৮ কিঃমিঃ প্রায়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২। নদী শুকিয়ে গেলে কিসের অভাব দেখা দেয়?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মাছের অভাব দেখা দেয়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৩। সবচেয়ে কম খরচে কোন বিদ্যুত উৎপাদন করা যায়?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জলবিদ্যুত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৪। মেঘনার শাখা নদী কোনটি?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গোমতী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৫। পদ্মা নদীর উৎপত্তিস্থল কোথায়?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গাঙ্গোত্রীয় হিমালয়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৬। ব্রাহ্মপুত্রের অববাহিকার আয়তন কত?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৫,৮০,১৬০ বর্গ কিঃমিঃ 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077200" cy="601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৭। চট্টগ্রাম বন্দর কোন নদীর তীরে অবস্থিত?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কর্ণফুলি নদীর তীরে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৮। কোন নদীর মোহনা অত্যন্ত প্রশস্ত?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মেঘনা নদীর মোহনা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৯। সাঙ্গু নদীর দৈর্ঘ্য কত?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২০৮ কিঃমিঃ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১০। তিস্তা নদীর বর্তমাব দৈর্ঘ্য কত?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১৭৭ কিঃমিঃ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১১। বাংলাদেশে মোট কতগলো নদী আছে?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৭০০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১২। কোন নদীতে বাঁধ দিয়ে বিদ্যুত উৎপ্নন করা হয়?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কর্ণফুলী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১৩। ব্রহ্মপুত্র নদের উৎপত্তি হয়েছে কোথা থেকে?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উত্তরঃ তিব্বতের মানস সরোবর থেকে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85800"/>
            <a:ext cx="28956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" pitchFamily="2" charset="0"/>
                <a:cs typeface="Nikosh" pitchFamily="2" charset="0"/>
              </a:rPr>
              <a:t>বাড়ীর কাজ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133600"/>
            <a:ext cx="77724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নদীর উপর নির্ভরশীল কর্মকান্ডের একটি তালিকা প্রস্তুত করে আনবে।</a:t>
            </a:r>
            <a:endPara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৫অধ্যায়-(৫-১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038600"/>
            <a:ext cx="3295650" cy="2305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</p:pic>
      <p:pic>
        <p:nvPicPr>
          <p:cNvPr id="5" name="Picture 4" descr="৫অধ্যায়-(৫-১)-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038600"/>
            <a:ext cx="2876550" cy="2362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153fxm5k10y3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438400"/>
            <a:ext cx="5867400" cy="38100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14600" y="838200"/>
            <a:ext cx="44196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" pitchFamily="2" charset="0"/>
                <a:cs typeface="Nikosh" pitchFamily="2" charset="0"/>
              </a:rPr>
              <a:t>ধন্যবাদ সবাইকে</a:t>
            </a:r>
            <a:endParaRPr lang="en-US" sz="6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Address: 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2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6096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708660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বাংলাদেশ ও বিশ্বপরিচয়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নবম/দশম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০৫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পরিচ্ছেদঃ ৪.২   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5334000" y="457200"/>
            <a:ext cx="3200400" cy="990600"/>
          </a:xfrm>
          <a:prstGeom prst="wedgeEllipseCallout">
            <a:avLst>
              <a:gd name="adj1" fmla="val -47621"/>
              <a:gd name="adj2" fmla="val 102263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15000" y="685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ছবিগুলো লক্ষ কর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৫অধ্যায়-(৫-১)-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33600"/>
            <a:ext cx="5715000" cy="205740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</p:pic>
      <p:pic>
        <p:nvPicPr>
          <p:cNvPr id="6" name="Picture 5" descr="পানির অভাবে ৫ম অধ্যায়-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419600"/>
            <a:ext cx="5867400" cy="20859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590800"/>
            <a:ext cx="708660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আজকের পাঠঃ বাংলাদেশের নদ-নদী ও পানিসম্পদ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90600"/>
            <a:ext cx="33528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" pitchFamily="2" charset="0"/>
                <a:cs typeface="Nikosh" pitchFamily="2" charset="0"/>
              </a:rPr>
              <a:t>শিক্ষণ ফল </a:t>
            </a:r>
            <a:endParaRPr lang="en-US" sz="7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514600"/>
            <a:ext cx="7543800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এই পাঠ শেষে শিক্ষার্থীরা-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নদ-নদী কী বলতে পারবে।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বাংলাদেশের প্রধান প্রধান নদ-নদীগুলোর উৎপত্তিস্থল ও প্রবাহ পথের বিবরন দিতে পারবে।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অঞ্চলভেদে পানির অভাবের কারণ ব্যাখ্যা করতে পারবে।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57200"/>
            <a:ext cx="3429000" cy="769441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" pitchFamily="2" charset="0"/>
                <a:cs typeface="Nikosh" pitchFamily="2" charset="0"/>
              </a:rPr>
              <a:t>ছবিগুলো লক্ষ কর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৫ম অধ্যায় বাংলাদেশের প্রধান নদ-নদ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371600"/>
            <a:ext cx="4724400" cy="51054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88178" y="1295400"/>
            <a:ext cx="738664" cy="5181600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বাংলাদেশের প্রধান প্রধান নদ-নদী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৫ম অধ্যায় বাংলাদেশের প্রধান নদ-নদী-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7924800" cy="4343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533400" y="5715000"/>
            <a:ext cx="7924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প্রধান প্রধান নদীগুলোর উৎপত্তিস্থল ও প্রবাহ পথ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৫ম অধ্যায় বাংলাদেশের প্রধান নদ-নদী-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0"/>
            <a:ext cx="4648200" cy="4038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600200" y="5029200"/>
            <a:ext cx="5410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গঙ্গা-পদ্মা নদী প্রণালী</a:t>
            </a:r>
            <a:endParaRPr lang="en-US" sz="5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437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Dell</cp:lastModifiedBy>
  <cp:revision>23</cp:revision>
  <dcterms:created xsi:type="dcterms:W3CDTF">2006-08-16T00:00:00Z</dcterms:created>
  <dcterms:modified xsi:type="dcterms:W3CDTF">2020-01-20T05:39:27Z</dcterms:modified>
</cp:coreProperties>
</file>