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7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89B66-2D34-4749-8999-B2BD0A52D08E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DBDE5-7DB0-46DC-B865-7A0138ECB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8046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DBDE5-7DB0-46DC-B865-7A0138ECBF2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BAA1-CCC4-4A74-93BC-850135BC7508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4D33-386B-47F3-8A46-B47B667C0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BAA1-CCC4-4A74-93BC-850135BC7508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4D33-386B-47F3-8A46-B47B667C0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BAA1-CCC4-4A74-93BC-850135BC7508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4D33-386B-47F3-8A46-B47B667C0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BAA1-CCC4-4A74-93BC-850135BC7508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4D33-386B-47F3-8A46-B47B667C0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BAA1-CCC4-4A74-93BC-850135BC7508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4D33-386B-47F3-8A46-B47B667C0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BAA1-CCC4-4A74-93BC-850135BC7508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4D33-386B-47F3-8A46-B47B667C0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BAA1-CCC4-4A74-93BC-850135BC7508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4D33-386B-47F3-8A46-B47B667C0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BAA1-CCC4-4A74-93BC-850135BC7508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4D33-386B-47F3-8A46-B47B667C0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BAA1-CCC4-4A74-93BC-850135BC7508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4D33-386B-47F3-8A46-B47B667C0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BAA1-CCC4-4A74-93BC-850135BC7508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4D33-386B-47F3-8A46-B47B667C0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BAA1-CCC4-4A74-93BC-850135BC7508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4D33-386B-47F3-8A46-B47B667C0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DBAA1-CCC4-4A74-93BC-850135BC7508}" type="datetimeFigureOut">
              <a:rPr lang="en-US" smtClean="0"/>
              <a:pPr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64D33-386B-47F3-8A46-B47B667C0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73546"/>
            <a:ext cx="7010400" cy="48556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51054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7030A0"/>
                </a:solidFill>
              </a:rPr>
              <a:t>  </a:t>
            </a:r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un 5"/>
          <p:cNvSpPr/>
          <p:nvPr/>
        </p:nvSpPr>
        <p:spPr>
          <a:xfrm>
            <a:off x="1295400" y="5257800"/>
            <a:ext cx="914400" cy="914400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n 6"/>
          <p:cNvSpPr/>
          <p:nvPr/>
        </p:nvSpPr>
        <p:spPr>
          <a:xfrm>
            <a:off x="7239000" y="5105400"/>
            <a:ext cx="914400" cy="914400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228600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        </a:t>
            </a:r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6670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একক পরিবার ও যৌথ পরিবারের                  চারটি পার্থক্য  লিখ।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n 4"/>
          <p:cNvSpPr/>
          <p:nvPr/>
        </p:nvSpPr>
        <p:spPr>
          <a:xfrm>
            <a:off x="1600200" y="228600"/>
            <a:ext cx="685800" cy="7620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n 8"/>
          <p:cNvSpPr/>
          <p:nvPr/>
        </p:nvSpPr>
        <p:spPr>
          <a:xfrm>
            <a:off x="6172200" y="228600"/>
            <a:ext cx="838200" cy="8382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733800" y="914400"/>
            <a:ext cx="685800" cy="16764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9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0480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</a:rPr>
              <a:t>       </a:t>
            </a: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981200"/>
            <a:ext cx="6477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পরিবার কাকে বলে ?</a:t>
            </a:r>
          </a:p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পরিবার ও যৌথ পরিবার কাকে বলে?</a:t>
            </a:r>
          </a:p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পরিবারের দুটি সুবিধা ও যৌথ পরিবারের দুটি অসুবিধা বল।</a:t>
            </a:r>
          </a:p>
          <a:p>
            <a:endParaRPr lang="bn-BD" dirty="0" smtClean="0">
              <a:solidFill>
                <a:srgbClr val="FF0000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228600" y="1828800"/>
            <a:ext cx="762000" cy="7620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6781800" y="4267200"/>
            <a:ext cx="838200" cy="7620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962400" y="1143000"/>
            <a:ext cx="381000" cy="8382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 animBg="1"/>
      <p:bldP spid="10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096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743200"/>
            <a:ext cx="579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বাংলাদেশের প্রেক্ষাপটে পরিবারের সদস্যদের মৌলিক চাহিদা পূরনে কোন পরিবারটি সহায়ক তোমার মতামত বর্ননা কর। 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un 6"/>
          <p:cNvSpPr/>
          <p:nvPr/>
        </p:nvSpPr>
        <p:spPr>
          <a:xfrm>
            <a:off x="1219200" y="533400"/>
            <a:ext cx="914400" cy="914400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6553200" y="533400"/>
            <a:ext cx="914400" cy="914400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886200" y="1371600"/>
            <a:ext cx="533400" cy="91440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rds-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8534400" cy="6400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24400" y="7620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6477000" y="1295400"/>
            <a:ext cx="2057400" cy="1828800"/>
          </a:xfrm>
          <a:prstGeom prst="star7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03374" y="3886200"/>
            <a:ext cx="4387932" cy="255454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Md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Abdul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Muttaleb</a:t>
            </a:r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Head Master</a:t>
            </a:r>
          </a:p>
          <a:p>
            <a:pPr algn="ctr"/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Kalauk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High School</a:t>
            </a:r>
          </a:p>
          <a:p>
            <a:pPr algn="ctr"/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Lakhai,haiganj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bn-BD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1066800"/>
            <a:ext cx="2388795" cy="9233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পরিচয়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4" descr="muttal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609600"/>
            <a:ext cx="2971800" cy="3048477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7400" y="2286000"/>
            <a:ext cx="502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শ্রেনিঃ ষষ্ঠ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বিষয়ঃ বাংলাদেশ ও বিশ্ব পরিচয়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838200"/>
            <a:ext cx="3728906" cy="9233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পাঠ পরিচয় 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2098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280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পরিবার 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কাকে বলে বলতে পারবে।</a:t>
            </a:r>
            <a:endParaRPr lang="bn-BD" sz="7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পরিবারের শ্রেনি বিভাগ লিখতে পারবে।</a:t>
            </a:r>
            <a:endParaRPr lang="en-US" sz="2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 পরিবার ও যৌথ পরিবারের পার্থক্য লিখতে পারবে।</a:t>
            </a:r>
          </a:p>
          <a:p>
            <a:endParaRPr lang="bn-BD" sz="2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 পরিবার ও যৌথ পরিবারের সুবিধা অসুবিধা লিখতে পারবে।</a:t>
            </a:r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09600"/>
            <a:ext cx="79248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895600"/>
            <a:ext cx="3903260" cy="3581400"/>
          </a:xfrm>
          <a:prstGeom prst="rect">
            <a:avLst/>
          </a:prstGeom>
        </p:spPr>
      </p:pic>
      <p:pic>
        <p:nvPicPr>
          <p:cNvPr id="3" name="Picture 2" descr="p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971800"/>
            <a:ext cx="4394384" cy="3638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533400"/>
            <a:ext cx="84582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 নিচের ছবি গুলো লক্ষ্য করি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447800" y="1371600"/>
            <a:ext cx="533400" cy="13716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705600" y="1295400"/>
            <a:ext cx="533400" cy="14478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81200"/>
            <a:ext cx="86106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</a:rPr>
              <a:t>  </a:t>
            </a:r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তোমরা কি বলতে পারবে এগুলো কিসের ছবি?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848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আমাদের আজকের পাঠ</a:t>
            </a:r>
          </a:p>
          <a:p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    </a:t>
            </a:r>
            <a:endParaRPr lang="en-US" sz="3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   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পরিবার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219200" y="2209800"/>
            <a:ext cx="1447800" cy="8382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5562600" y="2286000"/>
            <a:ext cx="1524000" cy="762000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828800"/>
            <a:ext cx="3888630" cy="2743200"/>
          </a:xfrm>
          <a:prstGeom prst="rect">
            <a:avLst/>
          </a:prstGeom>
        </p:spPr>
      </p:pic>
      <p:pic>
        <p:nvPicPr>
          <p:cNvPr id="4" name="Picture 3" descr="p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828800"/>
            <a:ext cx="4488974" cy="281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4572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5257800"/>
            <a:ext cx="739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উপরের ছবি দুটো দেখে বলত কোনটি কোন পরিবার ?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228600" y="152400"/>
            <a:ext cx="914400" cy="8382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7239000" y="1524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09600" y="1066800"/>
            <a:ext cx="228600" cy="5334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620000" y="1066800"/>
            <a:ext cx="228600" cy="4572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"/>
            <a:ext cx="6172200" cy="1634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</a:t>
            </a:r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8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ig fami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0" y="1187450"/>
            <a:ext cx="5956300" cy="39671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0200" y="5410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যৌথ পরিবার কাকে বলে?</a:t>
            </a:r>
          </a:p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যৌথ পরিবারের দুটি বৈশিষ্ট লিখ।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Sun 8"/>
          <p:cNvSpPr/>
          <p:nvPr/>
        </p:nvSpPr>
        <p:spPr>
          <a:xfrm>
            <a:off x="304800" y="5257800"/>
            <a:ext cx="838200" cy="685800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n 9"/>
          <p:cNvSpPr/>
          <p:nvPr/>
        </p:nvSpPr>
        <p:spPr>
          <a:xfrm>
            <a:off x="6858000" y="5638800"/>
            <a:ext cx="762000" cy="838200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67000" y="3810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 animBg="1"/>
      <p:bldP spid="10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165</Words>
  <Application>Microsoft Office PowerPoint</Application>
  <PresentationFormat>On-screen Show (4:3)</PresentationFormat>
  <Paragraphs>58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Govt. TTC Jessore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TTC15</dc:creator>
  <cp:lastModifiedBy>NETIZAN</cp:lastModifiedBy>
  <cp:revision>141</cp:revision>
  <dcterms:created xsi:type="dcterms:W3CDTF">2012-05-07T08:34:14Z</dcterms:created>
  <dcterms:modified xsi:type="dcterms:W3CDTF">2020-01-19T20:04:17Z</dcterms:modified>
</cp:coreProperties>
</file>