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61" r:id="rId3"/>
    <p:sldId id="263" r:id="rId4"/>
    <p:sldId id="265" r:id="rId5"/>
    <p:sldId id="266" r:id="rId6"/>
    <p:sldId id="264" r:id="rId7"/>
    <p:sldId id="275" r:id="rId8"/>
    <p:sldId id="272" r:id="rId9"/>
    <p:sldId id="273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9841" autoAdjust="0"/>
  </p:normalViewPr>
  <p:slideViewPr>
    <p:cSldViewPr>
      <p:cViewPr varScale="1">
        <p:scale>
          <a:sx n="72" d="100"/>
          <a:sy n="72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7E34A-6A7D-423D-9803-D7920D332AAB}" type="datetimeFigureOut">
              <a:rPr lang="en-US" smtClean="0"/>
              <a:t>1/20/2020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488CF-1E18-46D0-B6AF-1CF98F1877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6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88CF-1E18-46D0-B6AF-1CF98F1877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1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88CF-1E18-46D0-B6AF-1CF98F1877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4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88CF-1E18-46D0-B6AF-1CF98F1877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3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88CF-1E18-46D0-B6AF-1CF98F1877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19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সা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88CF-1E18-46D0-B6AF-1CF98F18778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4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88CF-1E18-46D0-B6AF-1CF98F1877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08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88CF-1E18-46D0-B6AF-1CF98F18778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6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9060"/>
            <a:ext cx="9412262" cy="66389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124200" y="2514600"/>
            <a:ext cx="36576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50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453187"/>
            <a:ext cx="6359611" cy="685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উপরের ছবি দুটির </a:t>
            </a:r>
            <a:r>
              <a:rPr lang="bn-BD" sz="320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 পার্থক্য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নির্ণয় কর?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9013"/>
            <a:ext cx="4815385" cy="45510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31523"/>
            <a:ext cx="4056227" cy="45805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9085427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6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874728"/>
            <a:ext cx="8991600" cy="4462760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চাকমাদের জীবিকার প্রধান উপায় কি?</a:t>
            </a:r>
          </a:p>
          <a:p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তোমরা কি কয়েকটি  ক্ষুদ্র জনগোষ্ঠীর নাম       বলতে পারবে?</a:t>
            </a:r>
            <a:r>
              <a:rPr lang="bn-IN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তাহলে বল।</a:t>
            </a:r>
          </a:p>
          <a:p>
            <a:endParaRPr lang="bn-IN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76200" y="228600"/>
            <a:ext cx="8991600" cy="1446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8800" b="1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5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2362200"/>
          </a:xfr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128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br>
              <a:rPr lang="bn-BD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29000"/>
            <a:ext cx="8991600" cy="1858963"/>
          </a:xfrm>
          <a:solidFill>
            <a:schemeClr val="bg2">
              <a:lumMod val="10000"/>
            </a:schemeClr>
          </a:solidFill>
          <a:ln w="762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ক্ষুদ্র নৃ-গোষ্ঠীর লোক কোন কোন জেলায় বসবাস করে তা বর্ণনা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98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49" y="0"/>
            <a:ext cx="914854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09600" y="1414234"/>
            <a:ext cx="780473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9872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6504" y="19878"/>
            <a:ext cx="9144000" cy="75405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>
                <a:latin typeface="NikoshBAN" pitchFamily="2" charset="0"/>
                <a:cs typeface="NikoshBAN" pitchFamily="2" charset="0"/>
              </a:rPr>
              <a:t>উপস্থাপনায়-</a:t>
            </a:r>
            <a:endParaRPr lang="en-US" sz="6600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u="sng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খন্দকার</a:t>
            </a:r>
            <a:r>
              <a:rPr lang="en-US" sz="6600" u="sng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u="sng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6600" u="sng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u="sng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মজিদ</a:t>
            </a:r>
            <a:endParaRPr lang="bn-BD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সূতী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সোহরাওয়ার্দী</a:t>
            </a: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মাধ্যমিক বিদ্যালয়।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গোপালপুর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টাংগাইল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মোবাইল-০১৭৮৬৫৩০৪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৭।</a:t>
            </a:r>
          </a:p>
          <a:p>
            <a:pPr algn="ctr"/>
            <a:endParaRPr lang="bn-IN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3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0" y="1447800"/>
            <a:ext cx="9144000" cy="5410200"/>
          </a:xfrm>
          <a:solidFill>
            <a:srgbClr val="00B050"/>
          </a:solidFill>
          <a:ln w="571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বাংলাদেশের ক্ষুদ্র নৃ-গোষ্ঠী </a:t>
            </a:r>
            <a:b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 অষ্টম</a:t>
            </a:r>
            <a:b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অধ্যায়ঃএগার</a:t>
            </a:r>
            <a:b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600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6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 </a:t>
            </a:r>
            <a:br>
              <a:rPr lang="bn-BD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233652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8686800" cy="50673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107299"/>
            <a:ext cx="9067800" cy="646331"/>
          </a:xfrm>
          <a:prstGeom prst="rect">
            <a:avLst/>
          </a:prstGeo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বলতো এগুলো কাদের ছবি?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0" y="6289036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চাকমা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80971"/>
          </a:xfr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>
                <a:ln>
                  <a:solidFill>
                    <a:srgbClr val="00B0F0"/>
                  </a:solidFill>
                </a:ln>
                <a:latin typeface="NikoshBAN" pitchFamily="2" charset="0"/>
                <a:cs typeface="NikoshBAN" pitchFamily="2" charset="0"/>
              </a:rPr>
              <a:t>আজকের পাঠ</a:t>
            </a:r>
            <a:br>
              <a:rPr lang="bn-BD" dirty="0">
                <a:ln>
                  <a:solidFill>
                    <a:srgbClr val="00B0F0"/>
                  </a:solidFill>
                </a:ln>
                <a:latin typeface="NikoshBAN" pitchFamily="2" charset="0"/>
                <a:cs typeface="NikoshBAN" pitchFamily="2" charset="0"/>
              </a:rPr>
            </a:br>
            <a:r>
              <a:rPr lang="bn-BD" dirty="0">
                <a:ln>
                  <a:solidFill>
                    <a:srgbClr val="00B0F0"/>
                  </a:solidFill>
                </a:ln>
                <a:latin typeface="NikoshBAN" pitchFamily="2" charset="0"/>
                <a:cs typeface="NikoshBAN" pitchFamily="2" charset="0"/>
              </a:rPr>
              <a:t>চাকমা</a:t>
            </a:r>
            <a:endParaRPr lang="en-US" dirty="0">
              <a:ln>
                <a:solidFill>
                  <a:srgbClr val="00B0F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4" y="2057400"/>
            <a:ext cx="8613913" cy="495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415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39148"/>
            <a:ext cx="9098856" cy="1371600"/>
          </a:xfr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bn-IN" sz="66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6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শিখনফল।</a:t>
            </a:r>
            <a:br>
              <a:rPr lang="bn-BD" sz="66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66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501" y="1600200"/>
            <a:ext cx="8934099" cy="4832092"/>
          </a:xfrm>
          <a:prstGeom prst="rect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এই পাঠ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শেষে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চাকমাদের  সামাজিক জীবন বলতে পারবে।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bn-BD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বাংলাদেশের ক্ষুদ্র নৃ-গোষ্ঠীর লোক কোন এলাকায় বসবাস করে তা বর্ননা করতে পারবে।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শারিরীক গঠনের  বিচারে চাকমারা কোন জনগোষ্ঠীর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লোক তা চিহ্নিত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08673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purabi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32" y="1142999"/>
            <a:ext cx="8810049" cy="57150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9144000" cy="646331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চিত্রটিতে চাকমাদের জীবন যাত্রার কোন দিকটির মিল খুজে পাও</a:t>
            </a:r>
            <a:endParaRPr lang="bn-IN" sz="3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purabi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52397" y="1066800"/>
            <a:ext cx="8762999" cy="579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38104" y="152400"/>
            <a:ext cx="91440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এদের শারিরিক গঠনে কি মনে হচ্ছে?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4223331" y="6453814"/>
            <a:ext cx="2863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চাকমা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4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30" y="124057"/>
            <a:ext cx="9110870" cy="523220"/>
          </a:xfr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সার্কেল কাদের?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8686799" cy="522012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971800" y="6324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43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155</Words>
  <Application>Microsoft Office PowerPoint</Application>
  <PresentationFormat>On-screen Show (4:3)</PresentationFormat>
  <Paragraphs>43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পাঠ পরিচিতি   </vt:lpstr>
      <vt:lpstr>PowerPoint Presentation</vt:lpstr>
      <vt:lpstr>আজকের পাঠ চাকমা</vt:lpstr>
      <vt:lpstr> শিখনফল।  </vt:lpstr>
      <vt:lpstr>PowerPoint Presentation</vt:lpstr>
      <vt:lpstr>PowerPoint Presentation</vt:lpstr>
      <vt:lpstr>এ সার্কেল কাদের?</vt:lpstr>
      <vt:lpstr>উপরের ছবি দুটির মধ্যে পার্থক্য নির্ণয় কর?</vt:lpstr>
      <vt:lpstr>PowerPoint Presentation</vt:lpstr>
      <vt:lpstr>বাড়ীর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Akash</dc:title>
  <dc:creator>TSS</dc:creator>
  <cp:lastModifiedBy>teacher</cp:lastModifiedBy>
  <cp:revision>223</cp:revision>
  <dcterms:created xsi:type="dcterms:W3CDTF">2006-08-16T00:00:00Z</dcterms:created>
  <dcterms:modified xsi:type="dcterms:W3CDTF">2020-01-20T05:13:22Z</dcterms:modified>
</cp:coreProperties>
</file>