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FBDC-F301-4914-86AD-E2C792809705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375F8-E759-4922-87D1-95D55458A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75F8-E759-4922-87D1-95D55458AC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18-Jan-20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1"/>
            <a:ext cx="7162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u="sng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800" dirty="0" smtClean="0"/>
              <a:t> </a:t>
            </a:r>
            <a:r>
              <a:rPr lang="en-US" sz="7200" dirty="0" smtClean="0"/>
              <a:t>  </a:t>
            </a:r>
            <a:r>
              <a:rPr lang="en-US" sz="1600" dirty="0" smtClean="0"/>
              <a:t>       </a:t>
            </a:r>
            <a:r>
              <a:rPr lang="en-US" dirty="0" smtClean="0"/>
              <a:t>                                                                                                    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hgfvc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895600"/>
            <a:ext cx="6705600" cy="3429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838201"/>
            <a:ext cx="4876800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743200"/>
            <a:ext cx="7620000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রেওয়ামিলটি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১৩৬  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609600"/>
            <a:ext cx="76200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33400"/>
            <a:ext cx="72390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1295400"/>
            <a:ext cx="22860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2743200"/>
            <a:ext cx="7467600" cy="457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3352800"/>
            <a:ext cx="19812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করণিক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53200" y="3429000"/>
            <a:ext cx="22098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নীতিগত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4419600" y="2209800"/>
            <a:ext cx="685800" cy="4572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524000" y="2819400"/>
            <a:ext cx="609600" cy="5334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7620000" y="2819400"/>
            <a:ext cx="685800" cy="5334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4343400"/>
            <a:ext cx="7848600" cy="457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371600" y="3886200"/>
            <a:ext cx="609600" cy="381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3657600" y="4495800"/>
            <a:ext cx="533400" cy="381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1371600" y="4495800"/>
            <a:ext cx="609600" cy="4572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638800" y="4495800"/>
            <a:ext cx="533400" cy="381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7620000" y="4495800"/>
            <a:ext cx="533400" cy="3810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5029200"/>
            <a:ext cx="19050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24200" y="5029200"/>
            <a:ext cx="16764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5029200"/>
            <a:ext cx="26670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বেদাখিলার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39000" y="5105400"/>
            <a:ext cx="16764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পরিপূরক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457200"/>
            <a:ext cx="35814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133600"/>
            <a:ext cx="8001000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১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অনিশ্চিত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 </a:t>
            </a:r>
          </a:p>
          <a:p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২।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৩।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হিসাবগুলি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অন্তর্ভুক্ত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096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819400"/>
            <a:ext cx="8077200" cy="14773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457200"/>
            <a:ext cx="6934200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0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133600"/>
            <a:ext cx="5140158" cy="4185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2286000"/>
            <a:ext cx="7086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মুহাম্মদ</a:t>
            </a:r>
            <a:r>
              <a:rPr lang="en-US" sz="36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আবুল</a:t>
            </a:r>
            <a:r>
              <a:rPr lang="en-US" sz="36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বশর</a:t>
            </a:r>
            <a:endParaRPr lang="en-US" sz="3600" dirty="0" smtClean="0">
              <a:latin typeface="NikoshBAN" pitchFamily="2" charset="0"/>
              <a:ea typeface="NSimSun" pitchFamily="49" charset="-122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লক্ষীয়ারা</a:t>
            </a:r>
            <a:r>
              <a:rPr lang="en-US" sz="36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বিদ্যালয়</a:t>
            </a:r>
            <a:endParaRPr lang="en-US" sz="3600" dirty="0" smtClean="0">
              <a:latin typeface="NikoshBAN" pitchFamily="2" charset="0"/>
              <a:ea typeface="NSimSun" pitchFamily="49" charset="-122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ফেনি</a:t>
            </a:r>
            <a:r>
              <a:rPr lang="en-US" sz="36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সদর</a:t>
            </a:r>
            <a:r>
              <a:rPr lang="en-US" sz="36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ফেনি</a:t>
            </a:r>
            <a:r>
              <a:rPr lang="en-US" sz="28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ea typeface="NSimSun" pitchFamily="49" charset="-122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মোবাইল</a:t>
            </a:r>
            <a:r>
              <a:rPr lang="en-US" sz="2800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ঃ</a:t>
            </a:r>
            <a:r>
              <a:rPr lang="en-US" sz="28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০১৮১৯৭৫১০৭১ </a:t>
            </a:r>
          </a:p>
          <a:p>
            <a:pPr algn="ctr"/>
            <a:r>
              <a:rPr lang="en-US" sz="2800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Email: basharlhsf@gmail.com </a:t>
            </a:r>
            <a:endParaRPr lang="en-US" sz="2800" dirty="0" smtClean="0">
              <a:latin typeface="NikoshBAN" pitchFamily="2" charset="0"/>
              <a:ea typeface="NSimSun" pitchFamily="49" charset="-122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334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219200" y="381000"/>
            <a:ext cx="6705600" cy="12954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0574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5720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2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990600" y="2133600"/>
            <a:ext cx="1905000" cy="16002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Hexagon 5"/>
          <p:cNvSpPr/>
          <p:nvPr/>
        </p:nvSpPr>
        <p:spPr>
          <a:xfrm>
            <a:off x="838200" y="4267200"/>
            <a:ext cx="1981200" cy="16002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Hexagon 8"/>
          <p:cNvSpPr/>
          <p:nvPr/>
        </p:nvSpPr>
        <p:spPr>
          <a:xfrm>
            <a:off x="1066800" y="228600"/>
            <a:ext cx="1981200" cy="16764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6781800" y="381000"/>
            <a:ext cx="1447800" cy="11430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6781800" y="3200400"/>
            <a:ext cx="1447800" cy="12192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6781800" y="1752600"/>
            <a:ext cx="1524000" cy="12192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685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2514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4800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10400" y="3810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0400" y="1828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স্বত্ত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34200" y="3429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Hexagon 20"/>
          <p:cNvSpPr/>
          <p:nvPr/>
        </p:nvSpPr>
        <p:spPr>
          <a:xfrm>
            <a:off x="6781800" y="4724400"/>
            <a:ext cx="1447800" cy="12192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2800" y="5105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95400" y="28956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1905000" y="228600"/>
            <a:ext cx="5562600" cy="2438400"/>
          </a:xfrm>
          <a:prstGeom prst="star32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9144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609600"/>
            <a:ext cx="4876800" cy="1447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5146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যথাযথ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রেওয়ামি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প্রস্তূত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নির্ভুলতা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                                                                 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ভূলগূলির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গরমিল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ঘটাবে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গরমিল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ঘটাবে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অনিশিচত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আনিশ্চিত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সাময়িক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রেওয়ামিলের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মিলাতে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228600"/>
            <a:ext cx="4191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উপস্থাপনা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05400" y="228600"/>
            <a:ext cx="34290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3048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1524000"/>
            <a:ext cx="83058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1524000"/>
            <a:ext cx="31242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15000" y="1524000"/>
            <a:ext cx="15240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2057400"/>
            <a:ext cx="83058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81200" y="1600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5240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ক্রমিক</a:t>
            </a:r>
            <a:r>
              <a:rPr lang="en-US" sz="1100" dirty="0" smtClean="0"/>
              <a:t> </a:t>
            </a:r>
            <a:r>
              <a:rPr lang="en-US" sz="1100" dirty="0" err="1" smtClean="0"/>
              <a:t>নং</a:t>
            </a:r>
            <a:r>
              <a:rPr lang="en-US" sz="100" dirty="0" smtClean="0"/>
              <a:t> 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খ,প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1524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1524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ক্রেডিট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টাকা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১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20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43800" y="2209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২৫০০০/-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       ২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28800" y="2590801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674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১২,৫০০/-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" y="2895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76400" y="2895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en-US" dirty="0" smtClean="0"/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467600" y="2819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১৫,৩০০/-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" y="3200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2200" y="3962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9800" y="3962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১১,৫০০/-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" y="3581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৫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38400" y="4267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পরিবহণ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19800" y="4267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১,২০০/-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20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38400" y="464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নবিশ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সেলামী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15200" y="4572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৪,২০০/-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82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46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মনিহারি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19800" y="502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২,৫০০/-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52600" y="3200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43600" y="3200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২৫ ,০০০/-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67000" y="3581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পাওনাদার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67600" y="3505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১৬,০০০/-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15000" y="5867400"/>
            <a:ext cx="3124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382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0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৯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467600" y="5867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৬০,৫০০/-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0" y="5410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অনিশ্চিত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91200" y="5334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৭,৮০০/-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67400" y="5867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৬০,৫০০/-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15000" y="6248400"/>
            <a:ext cx="3124200" cy="7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685800"/>
            <a:ext cx="5105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9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15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429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রেওয়ামিলের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457200"/>
            <a:ext cx="78486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086600" cy="3539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৪।খতিয়ানের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খতিয়ানের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স্থানান্তরে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রেওয়ামিলের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721</TotalTime>
  <Words>349</Words>
  <Application>Microsoft Office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CTI191027</dc:creator>
  <cp:lastModifiedBy>CTI191027</cp:lastModifiedBy>
  <cp:revision>335</cp:revision>
  <dcterms:created xsi:type="dcterms:W3CDTF">2006-08-16T00:00:00Z</dcterms:created>
  <dcterms:modified xsi:type="dcterms:W3CDTF">2020-01-18T13:32:50Z</dcterms:modified>
</cp:coreProperties>
</file>