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3" r:id="rId4"/>
    <p:sldId id="265" r:id="rId5"/>
    <p:sldId id="264" r:id="rId6"/>
    <p:sldId id="259" r:id="rId7"/>
    <p:sldId id="261" r:id="rId8"/>
    <p:sldId id="290" r:id="rId9"/>
    <p:sldId id="262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88" r:id="rId20"/>
    <p:sldId id="30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9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FAED7-8198-43DB-B3A3-D6BA1BABBBEC}" type="doc">
      <dgm:prSet loTypeId="urn:microsoft.com/office/officeart/2005/8/layout/hierarchy3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D574E-C87A-44EF-BFD3-E3440F9C6CA2}">
      <dgm:prSet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bn-BD" sz="3200" b="1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 কে  অ্যালগরিদম এর ধারনা দেন?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77C283-FE15-4674-8920-0723240D5BA3}" type="sibTrans" cxnId="{C2BCA141-814A-41E3-BD34-BABC0747EC72}">
      <dgm:prSet/>
      <dgm:spPr/>
      <dgm:t>
        <a:bodyPr/>
        <a:lstStyle/>
        <a:p>
          <a:endParaRPr lang="en-US"/>
        </a:p>
      </dgm:t>
    </dgm:pt>
    <dgm:pt modelId="{1B9925E3-F126-43F4-AB2C-1ED162A2EB35}" type="parTrans" cxnId="{C2BCA141-814A-41E3-BD34-BABC0747EC72}">
      <dgm:prSet/>
      <dgm:spPr/>
      <dgm:t>
        <a:bodyPr/>
        <a:lstStyle/>
        <a:p>
          <a:endParaRPr lang="en-US"/>
        </a:p>
      </dgm:t>
    </dgm:pt>
    <dgm:pt modelId="{B629C7B8-39CF-41B1-9EA0-6F460DEB03CB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ICT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পূর্ণরুপ কী?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DBB598-96A0-4955-A14E-5FC04524A030}" type="sibTrans" cxnId="{4CEA261C-86EF-4154-9D15-7FA9DA84F047}">
      <dgm:prSet/>
      <dgm:spPr/>
      <dgm:t>
        <a:bodyPr/>
        <a:lstStyle/>
        <a:p>
          <a:endParaRPr lang="en-US"/>
        </a:p>
      </dgm:t>
    </dgm:pt>
    <dgm:pt modelId="{A57FA6FF-6F78-4AF6-8A90-7EBF85EF001F}" type="parTrans" cxnId="{4CEA261C-86EF-4154-9D15-7FA9DA84F047}">
      <dgm:prSet/>
      <dgm:spPr/>
      <dgm:t>
        <a:bodyPr/>
        <a:lstStyle/>
        <a:p>
          <a:endParaRPr lang="en-US"/>
        </a:p>
      </dgm:t>
    </dgm:pt>
    <dgm:pt modelId="{D42347AB-FF07-4B70-8BE5-3398AC33FB5B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ফেসবুকের নির্মাতা কে?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6C18D5-641C-4BB5-BDCE-80C4EA5D95D2}" type="sibTrans" cxnId="{534B4802-D5F9-4830-A497-61BD98BD61D4}">
      <dgm:prSet/>
      <dgm:spPr/>
      <dgm:t>
        <a:bodyPr/>
        <a:lstStyle/>
        <a:p>
          <a:endParaRPr lang="en-US"/>
        </a:p>
      </dgm:t>
    </dgm:pt>
    <dgm:pt modelId="{7062E3BC-3F58-4183-98E4-700D0D91168E}" type="parTrans" cxnId="{534B4802-D5F9-4830-A497-61BD98BD61D4}">
      <dgm:prSet/>
      <dgm:spPr/>
      <dgm:t>
        <a:bodyPr/>
        <a:lstStyle/>
        <a:p>
          <a:endParaRPr lang="en-US"/>
        </a:p>
      </dgm:t>
    </dgm:pt>
    <dgm:pt modelId="{54087646-7B9E-4365-B88F-A8A6FC718EA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903C07-592C-4CC5-BAFE-7EA659068F5D}" type="sibTrans" cxnId="{6A6FBD1D-5B06-441A-8BA4-7A046E8B6721}">
      <dgm:prSet/>
      <dgm:spPr/>
      <dgm:t>
        <a:bodyPr/>
        <a:lstStyle/>
        <a:p>
          <a:endParaRPr lang="en-US"/>
        </a:p>
      </dgm:t>
    </dgm:pt>
    <dgm:pt modelId="{B981D186-4241-4DDA-A6C3-281ACA856BBF}" type="parTrans" cxnId="{6A6FBD1D-5B06-441A-8BA4-7A046E8B6721}">
      <dgm:prSet/>
      <dgm:spPr/>
      <dgm:t>
        <a:bodyPr/>
        <a:lstStyle/>
        <a:p>
          <a:endParaRPr lang="en-US"/>
        </a:p>
      </dgm:t>
    </dgm:pt>
    <dgm:pt modelId="{9EF398E7-967D-425D-A8E2-1ECABDD13B75}" type="pres">
      <dgm:prSet presAssocID="{C6AFAED7-8198-43DB-B3A3-D6BA1BABBBE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BC062D-792D-49CD-835C-D29CBA41E755}" type="pres">
      <dgm:prSet presAssocID="{54087646-7B9E-4365-B88F-A8A6FC718EA6}" presName="root" presStyleCnt="0"/>
      <dgm:spPr/>
    </dgm:pt>
    <dgm:pt modelId="{9EA0D9EA-A72C-4E3C-AB3F-FA6516BF1733}" type="pres">
      <dgm:prSet presAssocID="{54087646-7B9E-4365-B88F-A8A6FC718EA6}" presName="rootComposite" presStyleCnt="0"/>
      <dgm:spPr/>
    </dgm:pt>
    <dgm:pt modelId="{24F42436-05D7-4DDF-BBB0-9BE92EA4B12D}" type="pres">
      <dgm:prSet presAssocID="{54087646-7B9E-4365-B88F-A8A6FC718EA6}" presName="rootText" presStyleLbl="node1" presStyleIdx="0" presStyleCnt="1"/>
      <dgm:spPr/>
      <dgm:t>
        <a:bodyPr/>
        <a:lstStyle/>
        <a:p>
          <a:endParaRPr lang="en-US"/>
        </a:p>
      </dgm:t>
    </dgm:pt>
    <dgm:pt modelId="{835E401C-D43A-4E0C-B506-DB2359993EF7}" type="pres">
      <dgm:prSet presAssocID="{54087646-7B9E-4365-B88F-A8A6FC718EA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1F2C060-9C28-43D3-AF65-867782C9376F}" type="pres">
      <dgm:prSet presAssocID="{54087646-7B9E-4365-B88F-A8A6FC718EA6}" presName="childShape" presStyleCnt="0"/>
      <dgm:spPr/>
    </dgm:pt>
    <dgm:pt modelId="{A9749DC1-7D05-4ECF-8711-6CE5850C10CE}" type="pres">
      <dgm:prSet presAssocID="{7062E3BC-3F58-4183-98E4-700D0D91168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91B31926-6BFC-43C8-8990-39F198BC7FB6}" type="pres">
      <dgm:prSet presAssocID="{D42347AB-FF07-4B70-8BE5-3398AC33FB5B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D5C4E-FD1E-4C79-A167-5F82606278E2}" type="pres">
      <dgm:prSet presAssocID="{A57FA6FF-6F78-4AF6-8A90-7EBF85EF001F}" presName="Name13" presStyleLbl="parChTrans1D2" presStyleIdx="1" presStyleCnt="3"/>
      <dgm:spPr/>
      <dgm:t>
        <a:bodyPr/>
        <a:lstStyle/>
        <a:p>
          <a:endParaRPr lang="en-US"/>
        </a:p>
      </dgm:t>
    </dgm:pt>
    <dgm:pt modelId="{9BF4AB71-2EFF-4A59-B45E-722ADFBE29F9}" type="pres">
      <dgm:prSet presAssocID="{B629C7B8-39CF-41B1-9EA0-6F460DEB03CB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A0696-31E7-4489-96CC-5CFD2A99BDC2}" type="pres">
      <dgm:prSet presAssocID="{1B9925E3-F126-43F4-AB2C-1ED162A2EB35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EC2DB07-4FF5-4440-8B71-03C3E7C4A651}" type="pres">
      <dgm:prSet presAssocID="{CC9D574E-C87A-44EF-BFD3-E3440F9C6CA2}" presName="childText" presStyleLbl="bgAcc1" presStyleIdx="2" presStyleCnt="3" custLinFactNeighborX="7024" custLinFactNeighborY="-9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DD5353-4326-4E84-8527-93DB2721EF13}" type="presOf" srcId="{A57FA6FF-6F78-4AF6-8A90-7EBF85EF001F}" destId="{B9CD5C4E-FD1E-4C79-A167-5F82606278E2}" srcOrd="0" destOrd="0" presId="urn:microsoft.com/office/officeart/2005/8/layout/hierarchy3"/>
    <dgm:cxn modelId="{6A6FBD1D-5B06-441A-8BA4-7A046E8B6721}" srcId="{C6AFAED7-8198-43DB-B3A3-D6BA1BABBBEC}" destId="{54087646-7B9E-4365-B88F-A8A6FC718EA6}" srcOrd="0" destOrd="0" parTransId="{B981D186-4241-4DDA-A6C3-281ACA856BBF}" sibTransId="{26903C07-592C-4CC5-BAFE-7EA659068F5D}"/>
    <dgm:cxn modelId="{EE53FF78-1DDE-4043-A7E7-93F2EBFC8AC1}" type="presOf" srcId="{CC9D574E-C87A-44EF-BFD3-E3440F9C6CA2}" destId="{BEC2DB07-4FF5-4440-8B71-03C3E7C4A651}" srcOrd="0" destOrd="0" presId="urn:microsoft.com/office/officeart/2005/8/layout/hierarchy3"/>
    <dgm:cxn modelId="{E6B58D74-1587-4461-B926-DA3CE2EECCC5}" type="presOf" srcId="{C6AFAED7-8198-43DB-B3A3-D6BA1BABBBEC}" destId="{9EF398E7-967D-425D-A8E2-1ECABDD13B75}" srcOrd="0" destOrd="0" presId="urn:microsoft.com/office/officeart/2005/8/layout/hierarchy3"/>
    <dgm:cxn modelId="{4CEA261C-86EF-4154-9D15-7FA9DA84F047}" srcId="{54087646-7B9E-4365-B88F-A8A6FC718EA6}" destId="{B629C7B8-39CF-41B1-9EA0-6F460DEB03CB}" srcOrd="1" destOrd="0" parTransId="{A57FA6FF-6F78-4AF6-8A90-7EBF85EF001F}" sibTransId="{50DBB598-96A0-4955-A14E-5FC04524A030}"/>
    <dgm:cxn modelId="{89735C63-0942-482F-8A89-D94192ED360A}" type="presOf" srcId="{54087646-7B9E-4365-B88F-A8A6FC718EA6}" destId="{835E401C-D43A-4E0C-B506-DB2359993EF7}" srcOrd="1" destOrd="0" presId="urn:microsoft.com/office/officeart/2005/8/layout/hierarchy3"/>
    <dgm:cxn modelId="{12B073C7-A511-4527-9490-A05AD66595A5}" type="presOf" srcId="{1B9925E3-F126-43F4-AB2C-1ED162A2EB35}" destId="{AC8A0696-31E7-4489-96CC-5CFD2A99BDC2}" srcOrd="0" destOrd="0" presId="urn:microsoft.com/office/officeart/2005/8/layout/hierarchy3"/>
    <dgm:cxn modelId="{9321EAD3-4B53-4B6A-B847-3AD6D70424ED}" type="presOf" srcId="{B629C7B8-39CF-41B1-9EA0-6F460DEB03CB}" destId="{9BF4AB71-2EFF-4A59-B45E-722ADFBE29F9}" srcOrd="0" destOrd="0" presId="urn:microsoft.com/office/officeart/2005/8/layout/hierarchy3"/>
    <dgm:cxn modelId="{C2BCA141-814A-41E3-BD34-BABC0747EC72}" srcId="{54087646-7B9E-4365-B88F-A8A6FC718EA6}" destId="{CC9D574E-C87A-44EF-BFD3-E3440F9C6CA2}" srcOrd="2" destOrd="0" parTransId="{1B9925E3-F126-43F4-AB2C-1ED162A2EB35}" sibTransId="{7377C283-FE15-4674-8920-0723240D5BA3}"/>
    <dgm:cxn modelId="{2F346FF6-EC94-474F-B6DB-1793AE5FC916}" type="presOf" srcId="{D42347AB-FF07-4B70-8BE5-3398AC33FB5B}" destId="{91B31926-6BFC-43C8-8990-39F198BC7FB6}" srcOrd="0" destOrd="0" presId="urn:microsoft.com/office/officeart/2005/8/layout/hierarchy3"/>
    <dgm:cxn modelId="{534B4802-D5F9-4830-A497-61BD98BD61D4}" srcId="{54087646-7B9E-4365-B88F-A8A6FC718EA6}" destId="{D42347AB-FF07-4B70-8BE5-3398AC33FB5B}" srcOrd="0" destOrd="0" parTransId="{7062E3BC-3F58-4183-98E4-700D0D91168E}" sibTransId="{676C18D5-641C-4BB5-BDCE-80C4EA5D95D2}"/>
    <dgm:cxn modelId="{F1D5127A-3866-41E1-A291-B71F7B515CD0}" type="presOf" srcId="{7062E3BC-3F58-4183-98E4-700D0D91168E}" destId="{A9749DC1-7D05-4ECF-8711-6CE5850C10CE}" srcOrd="0" destOrd="0" presId="urn:microsoft.com/office/officeart/2005/8/layout/hierarchy3"/>
    <dgm:cxn modelId="{41BBF9EE-D5BD-4EE6-BA8E-A3FBFD85554B}" type="presOf" srcId="{54087646-7B9E-4365-B88F-A8A6FC718EA6}" destId="{24F42436-05D7-4DDF-BBB0-9BE92EA4B12D}" srcOrd="0" destOrd="0" presId="urn:microsoft.com/office/officeart/2005/8/layout/hierarchy3"/>
    <dgm:cxn modelId="{01C05D8A-4057-491D-A71E-3634E405E678}" type="presParOf" srcId="{9EF398E7-967D-425D-A8E2-1ECABDD13B75}" destId="{03BC062D-792D-49CD-835C-D29CBA41E755}" srcOrd="0" destOrd="0" presId="urn:microsoft.com/office/officeart/2005/8/layout/hierarchy3"/>
    <dgm:cxn modelId="{9157AEFF-4890-49C9-BBC9-7236FB863FC8}" type="presParOf" srcId="{03BC062D-792D-49CD-835C-D29CBA41E755}" destId="{9EA0D9EA-A72C-4E3C-AB3F-FA6516BF1733}" srcOrd="0" destOrd="0" presId="urn:microsoft.com/office/officeart/2005/8/layout/hierarchy3"/>
    <dgm:cxn modelId="{F597CBC4-7618-4EDB-B7D9-47B69126EFB1}" type="presParOf" srcId="{9EA0D9EA-A72C-4E3C-AB3F-FA6516BF1733}" destId="{24F42436-05D7-4DDF-BBB0-9BE92EA4B12D}" srcOrd="0" destOrd="0" presId="urn:microsoft.com/office/officeart/2005/8/layout/hierarchy3"/>
    <dgm:cxn modelId="{0272C4B7-7686-4779-B367-A8140C79F6AF}" type="presParOf" srcId="{9EA0D9EA-A72C-4E3C-AB3F-FA6516BF1733}" destId="{835E401C-D43A-4E0C-B506-DB2359993EF7}" srcOrd="1" destOrd="0" presId="urn:microsoft.com/office/officeart/2005/8/layout/hierarchy3"/>
    <dgm:cxn modelId="{B075986D-3509-4C68-8856-C1FF318DB1F4}" type="presParOf" srcId="{03BC062D-792D-49CD-835C-D29CBA41E755}" destId="{11F2C060-9C28-43D3-AF65-867782C9376F}" srcOrd="1" destOrd="0" presId="urn:microsoft.com/office/officeart/2005/8/layout/hierarchy3"/>
    <dgm:cxn modelId="{166AC4AE-220E-49B2-8BB4-C227BA82FF2D}" type="presParOf" srcId="{11F2C060-9C28-43D3-AF65-867782C9376F}" destId="{A9749DC1-7D05-4ECF-8711-6CE5850C10CE}" srcOrd="0" destOrd="0" presId="urn:microsoft.com/office/officeart/2005/8/layout/hierarchy3"/>
    <dgm:cxn modelId="{10927ACA-A755-41EA-AD5E-3F9CD584F853}" type="presParOf" srcId="{11F2C060-9C28-43D3-AF65-867782C9376F}" destId="{91B31926-6BFC-43C8-8990-39F198BC7FB6}" srcOrd="1" destOrd="0" presId="urn:microsoft.com/office/officeart/2005/8/layout/hierarchy3"/>
    <dgm:cxn modelId="{54C3995C-147B-4D1C-A950-D1E437008EA7}" type="presParOf" srcId="{11F2C060-9C28-43D3-AF65-867782C9376F}" destId="{B9CD5C4E-FD1E-4C79-A167-5F82606278E2}" srcOrd="2" destOrd="0" presId="urn:microsoft.com/office/officeart/2005/8/layout/hierarchy3"/>
    <dgm:cxn modelId="{117987FE-BD73-4DAD-BD0A-897062F33C7C}" type="presParOf" srcId="{11F2C060-9C28-43D3-AF65-867782C9376F}" destId="{9BF4AB71-2EFF-4A59-B45E-722ADFBE29F9}" srcOrd="3" destOrd="0" presId="urn:microsoft.com/office/officeart/2005/8/layout/hierarchy3"/>
    <dgm:cxn modelId="{8B4AA805-82E4-43DF-B35C-EAC1CB32CF10}" type="presParOf" srcId="{11F2C060-9C28-43D3-AF65-867782C9376F}" destId="{AC8A0696-31E7-4489-96CC-5CFD2A99BDC2}" srcOrd="4" destOrd="0" presId="urn:microsoft.com/office/officeart/2005/8/layout/hierarchy3"/>
    <dgm:cxn modelId="{8A5E3936-059E-4206-AC26-BF981F7B63D2}" type="presParOf" srcId="{11F2C060-9C28-43D3-AF65-867782C9376F}" destId="{BEC2DB07-4FF5-4440-8B71-03C3E7C4A651}" srcOrd="5" destOrd="0" presId="urn:microsoft.com/office/officeart/2005/8/layout/hierarchy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42436-05D7-4DDF-BBB0-9BE92EA4B12D}">
      <dsp:nvSpPr>
        <dsp:cNvPr id="0" name=""/>
        <dsp:cNvSpPr/>
      </dsp:nvSpPr>
      <dsp:spPr>
        <a:xfrm>
          <a:off x="4652367" y="371"/>
          <a:ext cx="2887265" cy="1443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4650" y="42654"/>
        <a:ext cx="2802699" cy="1359066"/>
      </dsp:txXfrm>
    </dsp:sp>
    <dsp:sp modelId="{A9749DC1-7D05-4ECF-8711-6CE5850C10CE}">
      <dsp:nvSpPr>
        <dsp:cNvPr id="0" name=""/>
        <dsp:cNvSpPr/>
      </dsp:nvSpPr>
      <dsp:spPr>
        <a:xfrm>
          <a:off x="4941093" y="1444004"/>
          <a:ext cx="288726" cy="1082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724"/>
              </a:lnTo>
              <a:lnTo>
                <a:pt x="288726" y="10827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31926-6BFC-43C8-8990-39F198BC7FB6}">
      <dsp:nvSpPr>
        <dsp:cNvPr id="0" name=""/>
        <dsp:cNvSpPr/>
      </dsp:nvSpPr>
      <dsp:spPr>
        <a:xfrm>
          <a:off x="5229820" y="1804912"/>
          <a:ext cx="2309812" cy="144363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ফেসবুকের নির্মাতা কে?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72103" y="1847195"/>
        <a:ext cx="2225246" cy="1359066"/>
      </dsp:txXfrm>
    </dsp:sp>
    <dsp:sp modelId="{B9CD5C4E-FD1E-4C79-A167-5F82606278E2}">
      <dsp:nvSpPr>
        <dsp:cNvPr id="0" name=""/>
        <dsp:cNvSpPr/>
      </dsp:nvSpPr>
      <dsp:spPr>
        <a:xfrm>
          <a:off x="4941093" y="1444004"/>
          <a:ext cx="288726" cy="288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7265"/>
              </a:lnTo>
              <a:lnTo>
                <a:pt x="288726" y="288726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4AB71-2EFF-4A59-B45E-722ADFBE29F9}">
      <dsp:nvSpPr>
        <dsp:cNvPr id="0" name=""/>
        <dsp:cNvSpPr/>
      </dsp:nvSpPr>
      <dsp:spPr>
        <a:xfrm>
          <a:off x="5229820" y="3609453"/>
          <a:ext cx="2309812" cy="144363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ICT 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পূর্ণরুপ কী?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72103" y="3651736"/>
        <a:ext cx="2225246" cy="1359066"/>
      </dsp:txXfrm>
    </dsp:sp>
    <dsp:sp modelId="{AC8A0696-31E7-4489-96CC-5CFD2A99BDC2}">
      <dsp:nvSpPr>
        <dsp:cNvPr id="0" name=""/>
        <dsp:cNvSpPr/>
      </dsp:nvSpPr>
      <dsp:spPr>
        <a:xfrm>
          <a:off x="4941093" y="1444004"/>
          <a:ext cx="450967" cy="4559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9439"/>
              </a:lnTo>
              <a:lnTo>
                <a:pt x="450967" y="45594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2DB07-4FF5-4440-8B71-03C3E7C4A651}">
      <dsp:nvSpPr>
        <dsp:cNvPr id="0" name=""/>
        <dsp:cNvSpPr/>
      </dsp:nvSpPr>
      <dsp:spPr>
        <a:xfrm>
          <a:off x="5392061" y="5281627"/>
          <a:ext cx="2309812" cy="1443632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 কে  অ্যালগরিদম এর ধারনা দেন?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4344" y="5323910"/>
        <a:ext cx="2225246" cy="1359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4FE3C-C1B1-47F9-942B-7A7D80354BB7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96CA-A704-4931-9ACC-EF581F117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3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96CA-A704-4931-9ACC-EF581F117D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696CA-A704-4931-9ACC-EF581F117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9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4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72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3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7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2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6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8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910EBF-2A4D-4EA8-8779-059FC60E6AC1}" type="datetimeFigureOut">
              <a:rPr lang="en-US" smtClean="0"/>
              <a:t>21-Jan-20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7E58F2-2C28-44FD-954D-2BEE54DA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60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2">
                <a:lumMod val="75000"/>
              </a:schemeClr>
            </a:gs>
            <a:gs pos="100000">
              <a:schemeClr val="accent2">
                <a:lumMod val="89000"/>
              </a:schemeClr>
            </a:gs>
            <a:gs pos="51000">
              <a:schemeClr val="accent2">
                <a:lumMod val="75000"/>
              </a:schemeClr>
            </a:gs>
            <a:gs pos="2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6877" y="461665"/>
            <a:ext cx="11272838" cy="244823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28700" spc="-300" dirty="0" smtClean="0">
                <a:ln w="6350"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</a:t>
            </a:r>
            <a:endParaRPr lang="en-US" sz="28700" spc="-300" dirty="0">
              <a:ln w="6350"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0312">
            <a:off x="4564690" y="2097356"/>
            <a:ext cx="5082990" cy="5022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6381" y="0"/>
            <a:ext cx="17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 কর্তাই মহান</a:t>
            </a:r>
            <a:endParaRPr lang="en-US" sz="2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9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67200" y="0"/>
            <a:ext cx="3773035" cy="358502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0379" y="4567809"/>
            <a:ext cx="10702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কম্পিউটারের জনক চার্লস ব্যাবেজ (১৭৯১-১৮৭১)  এই ইংরেজ প্রকৌশলী ও গণিতবিদের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১৯৯১ সালে ডিফারেনস ইঞ্জিন ও এনালিটিক্যাল ইঞ্জিন নামে দুইটি গণনা যন্ত্র তৈরী করেন।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6617" y="3753253"/>
            <a:ext cx="3174199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351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8601075" cy="6858000"/>
          </a:xfrm>
        </p:spPr>
      </p:pic>
    </p:spTree>
    <p:extLst>
      <p:ext uri="{BB962C8B-B14F-4D97-AF65-F5344CB8AC3E}">
        <p14:creationId xmlns:p14="http://schemas.microsoft.com/office/powerpoint/2010/main" val="2321069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34820" y="104663"/>
            <a:ext cx="3914093" cy="379967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1828" y="5230306"/>
            <a:ext cx="10682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গণিতবিদ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(১৮১৫-১৮৫২) ব্যাবেজের এনালিটিক্যাল ইঞ্জিনকে কাজে লাগানোর জন্য ১৮৫২ সালে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ধারনার প্রবর্তন করেন।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4820" y="4244158"/>
            <a:ext cx="387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গণিতবিদ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লাভলেজ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745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09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2" y="188685"/>
            <a:ext cx="4128508" cy="3744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1740" y="4930321"/>
            <a:ext cx="1165497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 হেনরি বিল গেটস পার্সোনাল কম্পিউটারের অপারেটং সিস্টেম তৈরীর আইবিএম কোম্পানির প্রতিষ্ঠাতা। বর্তমানে পৃথিবীর অধিকাংশ কম্পিউটার পরিচালিত হয় অপারেটং সিস্টেম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টওয়্যার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972" y="4046771"/>
            <a:ext cx="4128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উইলিয়াম হেনরি বিল গেটস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070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1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49" y="101599"/>
            <a:ext cx="4685166" cy="375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2605" y="4901293"/>
            <a:ext cx="12029395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পৃথিবীর সবচেয়ে জনপ্রিয় সামাজিক যোগাযোগ মাধ্যম ফেসবুক নির্মাতা মার্ক জুকারবার্গ। তার ৪ বন্ধুর হাতে সূচিত হয় প্রথম ফেসবুক। বর্তমানে সারা বিশ্বের অনেকেই সামাজিক যোগযোগ হিসাবে ফেসবুক ব্যবহার করেন।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7473" y="4027103"/>
            <a:ext cx="269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 জুকারবার্গ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602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188490" y="168742"/>
            <a:ext cx="5326861" cy="154305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990339" y="4847034"/>
            <a:ext cx="8923468" cy="1874889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এর জনক </a:t>
            </a:r>
            <a:r>
              <a:rPr lang="bn-BD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কে? কেন তাকে কম্পিউটারের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 বলা হয়।</a:t>
            </a:r>
            <a:endParaRPr lang="bn-BD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142875" y="5182791"/>
            <a:ext cx="1557338" cy="714376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4" y="1901101"/>
            <a:ext cx="2857500" cy="27566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612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91153" y="0"/>
            <a:ext cx="4285868" cy="12858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276284" y="4914900"/>
            <a:ext cx="10282304" cy="19431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সামাজিক যোগাযোগ মাধ্যম হিসাবে ফেসবুকের গুরুত্ব আলোচনা কর।</a:t>
            </a:r>
          </a:p>
        </p:txBody>
      </p:sp>
      <p:sp>
        <p:nvSpPr>
          <p:cNvPr id="8" name="Oval 7"/>
          <p:cNvSpPr/>
          <p:nvPr/>
        </p:nvSpPr>
        <p:spPr>
          <a:xfrm>
            <a:off x="388011" y="5489153"/>
            <a:ext cx="700087" cy="67701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457325"/>
            <a:ext cx="6867525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0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205901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6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3064" y="147484"/>
            <a:ext cx="2539181" cy="1143000"/>
          </a:xfrm>
        </p:spPr>
        <p:txBody>
          <a:bodyPr>
            <a:normAutofit fontScale="90000"/>
          </a:bodyPr>
          <a:lstStyle/>
          <a:p>
            <a:r>
              <a:rPr lang="bn-BD" sz="7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877" y="1180237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</a:t>
            </a:r>
            <a:r>
              <a:rPr lang="bn-BD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u="sng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8219" y="118023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</a:t>
            </a:r>
            <a:r>
              <a:rPr lang="bn-BD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u="sng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859" y="3884774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মুকুল রায়</a:t>
            </a:r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সহকারী শিক্ষক (ব্যবসায় শাখা)</a:t>
            </a:r>
          </a:p>
          <a:p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কালীগঞ্জ কে,ইউ,পি উচ্চ বিদ্যালয়</a:t>
            </a:r>
          </a:p>
          <a:p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কালীগঞ্জ,লালমনিরহাট।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Gmail: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Mukulkup@gmail.com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Mobile:</a:t>
            </a:r>
            <a:r>
              <a:rPr lang="en-US" sz="2800" dirty="0" smtClean="0">
                <a:solidFill>
                  <a:srgbClr val="FFFF00"/>
                </a:solidFill>
                <a:latin typeface="AmerType Md BT" pitchFamily="18" charset="0"/>
                <a:cs typeface="NikoshBAN" pitchFamily="2" charset="0"/>
              </a:rPr>
              <a:t>01712460979</a:t>
            </a:r>
            <a:endParaRPr lang="en-US" sz="2800" dirty="0">
              <a:solidFill>
                <a:srgbClr val="FFFF00"/>
              </a:solidFill>
              <a:latin typeface="AmerType Md BT" pitchFamily="18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6775" y="3823219"/>
            <a:ext cx="5555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তাং-২১/০১/২০২০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98" y="1472624"/>
            <a:ext cx="2338579" cy="2559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97" y="1834116"/>
            <a:ext cx="1682894" cy="20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4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4465" y="5250426"/>
            <a:ext cx="11312012" cy="148966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glow rad="12700">
              <a:schemeClr val="accent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গড়ে তুলতে করণীয় নিয়ে একটি তালিকা তৈরী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আনবে।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80" y="0"/>
            <a:ext cx="6996420" cy="49434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71525" y="590550"/>
            <a:ext cx="38862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1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1253" y="1047136"/>
            <a:ext cx="6916072" cy="41051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BD" sz="13800" b="1" dirty="0" smtClean="0">
                <a:ln w="31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b="1" dirty="0">
              <a:ln w="31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62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676522"/>
            <a:ext cx="4958840" cy="2967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49" y="2676522"/>
            <a:ext cx="5289761" cy="2967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1075" y="364561"/>
            <a:ext cx="7487947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 লক্ষ্য কর।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12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63550"/>
            <a:ext cx="10955337" cy="60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15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9" y="1224295"/>
            <a:ext cx="5834315" cy="4110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77" y="1224295"/>
            <a:ext cx="5538016" cy="41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96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959568" y="368709"/>
            <a:ext cx="10293451" cy="1814051"/>
          </a:xfrm>
          <a:prstGeom prst="wedgeRoundRectCallout">
            <a:avLst>
              <a:gd name="adj1" fmla="val -20095"/>
              <a:gd name="adj2" fmla="val 62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968" y="2182760"/>
            <a:ext cx="11783961" cy="296442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4400" spc="-3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400" spc="-300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 এবং আমাদের </a:t>
            </a:r>
            <a:r>
              <a:rPr lang="bn-BD" sz="4400" spc="-3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bn-BD" sz="4400" spc="-300" dirty="0">
              <a:solidFill>
                <a:schemeClr val="accent6">
                  <a:lumMod val="7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4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67663" y="0"/>
            <a:ext cx="6194325" cy="17550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62" y="2079524"/>
            <a:ext cx="115479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শেষে আমরা-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 এবং তথ্য ও যোগাযোগ প্রযুক্তি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জানতে পারবে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গুরুত্ব ব্যাখ্যা করতে পারব।</a:t>
            </a:r>
            <a:b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 সংশ্লিষ্ট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 বর্ণনা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পারবে ।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৪। 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তথ্য ও যোগাযোগ প্রযুক্তির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পারবে 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92" y="0"/>
            <a:ext cx="3505183" cy="30885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3" y="3176677"/>
            <a:ext cx="2718261" cy="2958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39" y="3176677"/>
            <a:ext cx="3013715" cy="2824073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3198443" y="1306985"/>
            <a:ext cx="1482012" cy="474543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48557" y="3108227"/>
            <a:ext cx="280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4949" y="6135329"/>
            <a:ext cx="228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আডা লাভলেস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6904" y="6103989"/>
            <a:ext cx="244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 জুকারবার্গ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Notched Right Arrow 21"/>
          <p:cNvSpPr/>
          <p:nvPr/>
        </p:nvSpPr>
        <p:spPr>
          <a:xfrm>
            <a:off x="332265" y="4583232"/>
            <a:ext cx="1482012" cy="474543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>
            <a:off x="6952763" y="4891939"/>
            <a:ext cx="1482012" cy="474543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86245"/>
            <a:ext cx="3834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ছবিগুলো দেখ এবং নাম বল –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34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023" y="3813066"/>
            <a:ext cx="5295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কম্পিউটারের জনক চার্লস ব্যাবেজ (১৭৯১-১৮৭১)  এই ইংরেজ প্রকৌশলী ও গণিতবিদের হাতে ১৯৯১ সালে ডিফারেনস ইঞ্জিন ও এনালিটিক্যাল ইঞ্জিন নামে দুইটি গণনা যন্ত্র তৈরী করেন।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057" y="556706"/>
            <a:ext cx="5432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গণিতবিদ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(১৮১৫-১৮৫২) ব্যাবেজের এনালিটিক্যাল ইঞ্জিনকে কাজে লাগানোর জন্য ১৮৫২ সালে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ধারনার প্রবর্তন করেন। </a:t>
            </a:r>
          </a:p>
        </p:txBody>
      </p:sp>
      <p:sp>
        <p:nvSpPr>
          <p:cNvPr id="2" name="Oval 1"/>
          <p:cNvSpPr/>
          <p:nvPr/>
        </p:nvSpPr>
        <p:spPr>
          <a:xfrm>
            <a:off x="1257300" y="328611"/>
            <a:ext cx="3357563" cy="329826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015163" y="2818835"/>
            <a:ext cx="3429000" cy="354877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97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504</TotalTime>
  <Words>320</Words>
  <Application>Microsoft Office PowerPoint</Application>
  <PresentationFormat>Widescreen</PresentationFormat>
  <Paragraphs>52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AmerType Md BT</vt:lpstr>
      <vt:lpstr>Calibri</vt:lpstr>
      <vt:lpstr>Century Gothic</vt:lpstr>
      <vt:lpstr>NikoshBAN</vt:lpstr>
      <vt:lpstr>Vrinda</vt:lpstr>
      <vt:lpstr>Wingdings 3</vt:lpstr>
      <vt:lpstr>Slice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DOEL</dc:creator>
  <cp:lastModifiedBy>KABBO ROY</cp:lastModifiedBy>
  <cp:revision>104</cp:revision>
  <dcterms:created xsi:type="dcterms:W3CDTF">2015-09-03T13:27:02Z</dcterms:created>
  <dcterms:modified xsi:type="dcterms:W3CDTF">2020-01-21T07:40:57Z</dcterms:modified>
</cp:coreProperties>
</file>