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C092-254C-4626-B84D-38A75D640B42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7ED3-2DB4-4069-ABA8-2348591507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71711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ভাষায়  এমন কত গুলি অব্যয় সূচক শব্দ বা শব্দাংশ আছে, যাদের নিজস্ব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 অর্থ নাই কিন্তু অন্য শব্দের পূর্বে বসে নতুন নতুন শব্দ  তৈরী করে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 উপসর্গ বলে/ যেমনঃউপহার , আহার/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 বলা হয় উপসর্গের  নিজস্ব অর্থবাচকতা নেই, কিন্তু অর্থদ্যোতকতা আছে/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ভাষায় উপসর্গ তিন প্রকার/ যথাঃ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তৎসম 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বিদেশী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 একুশটি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তৎসম  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 বিশ</a:t>
            </a:r>
          </a:p>
          <a:p>
            <a:endParaRPr lang="bn-BD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2400" y="44196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" y="4876800"/>
            <a:ext cx="762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" y="54102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6200" y="58674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200" y="6400800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752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429000" y="2743200"/>
            <a:ext cx="1600200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হার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429000" y="51054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আহার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0" y="2667000"/>
            <a:ext cx="1676400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উপহার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38200" y="2819400"/>
            <a:ext cx="1600200" cy="1524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29200" y="3352800"/>
            <a:ext cx="1054608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14800" y="4343400"/>
            <a:ext cx="228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2438400" y="3352800"/>
            <a:ext cx="990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533400"/>
            <a:ext cx="1676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সমাহার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191000" y="1981200"/>
            <a:ext cx="2286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6858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উদাহরণ         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05800"/>
            <a:ext cx="7086600" cy="55092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কি?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 কয়টি ?</a:t>
            </a:r>
          </a:p>
          <a:p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তৎসম    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উপসর্গ কয়টি ?</a:t>
            </a: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জোড়ায় কাজ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ভাষায় কয়   শ্রেণির উপসর্গের ব্যবহার আছে?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প্রত্যেক শ্রেণির পাঁচটি করে উদাহরণ দাও?</a:t>
            </a:r>
          </a:p>
        </p:txBody>
      </p:sp>
      <p:pic>
        <p:nvPicPr>
          <p:cNvPr id="6" name="Picture 5" descr="maxres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91440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34778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মূ্ল্যায়ন </a:t>
            </a:r>
            <a:endParaRPr lang="bn-BD" sz="4400" b="1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উপসর্গ কাকে বলে?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উপসর্গ শব্দে কোথায় বসে?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কয়েকটি বাংলা উপসর্গের নাম বল? 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lass-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1" y="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বাড়ীর কাজ  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উপসর্গের নিজস্ব অর্থবাচকতা নেই,কিন্তু অর্থদ্যোতকতা আছে” ব্যাখ্যা কর /</a:t>
            </a:r>
          </a:p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09800"/>
            <a:ext cx="9144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ide20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793" y="76200"/>
            <a:ext cx="39966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শুভেচ্ছা সবাইকে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lways-Beauti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9500"/>
            <a:ext cx="9144000" cy="5778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21816"/>
            <a:ext cx="4953000" cy="41549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u="sng" dirty="0" smtClean="0">
                <a:latin typeface="NikoshBAN" pitchFamily="2" charset="0"/>
                <a:cs typeface="NikoshBAN" pitchFamily="2" charset="0"/>
              </a:rPr>
              <a:t>পরিচিতি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রৌজীনা বেগম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গোপালপুর দ্বারিকা উচ্চ বিদ্যালয়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উত্তরজয়পুর সদর  লক্ষ্মীপুর/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225" y="762000"/>
            <a:ext cx="3686175" cy="411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885" y="457200"/>
            <a:ext cx="6510115" cy="4154984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 দ্বিতীয় পত্র</a:t>
            </a:r>
          </a:p>
          <a:p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উপসর্গ</a:t>
            </a:r>
          </a:p>
          <a:p>
            <a:r>
              <a:rPr lang="bn-BD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তারিখঃ৯/৮/২০১৭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-GIFT-IN-HAND-face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800600"/>
            <a:ext cx="91440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উপহার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late-full-rice-24681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8600"/>
            <a:ext cx="76200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257800"/>
            <a:ext cx="91440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আহার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ishugold-Gold-Plated-Long-Chandan-SDL561566319-2-1a2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3543" y="533401"/>
            <a:ext cx="9187543" cy="41953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24400"/>
            <a:ext cx="91440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হার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447800"/>
            <a:ext cx="8534400" cy="286232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solidFill>
                  <a:schemeClr val="bg1"/>
                </a:solidFill>
              </a:rPr>
              <a:t>আজকের পাঠ</a:t>
            </a:r>
          </a:p>
          <a:p>
            <a:endParaRPr lang="bn-BD" dirty="0" smtClean="0"/>
          </a:p>
          <a:p>
            <a:endParaRPr lang="bn-BD" dirty="0" smtClean="0"/>
          </a:p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উপসর্গ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”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29483"/>
            <a:ext cx="8991600" cy="4247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শিখন ফল  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বলতে পারবে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উপসর্গ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উপসর্গ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কত প্রকারও কি কি ?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খাটি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বাংলা উপসর্গ কয়টি?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0" y="2610683"/>
            <a:ext cx="152400" cy="1730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3372683"/>
            <a:ext cx="152400" cy="1730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0" y="4287083"/>
            <a:ext cx="152400" cy="17304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196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2017-08-08T14:16:59Z</dcterms:created>
  <dcterms:modified xsi:type="dcterms:W3CDTF">2018-11-10T02:22:32Z</dcterms:modified>
</cp:coreProperties>
</file>