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72" r:id="rId10"/>
    <p:sldId id="271" r:id="rId11"/>
    <p:sldId id="270" r:id="rId12"/>
    <p:sldId id="269" r:id="rId13"/>
    <p:sldId id="262" r:id="rId14"/>
    <p:sldId id="266" r:id="rId15"/>
    <p:sldId id="265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21-Jan-20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033"/>
          </a:xfrm>
          <a:prstGeom prst="rect">
            <a:avLst/>
          </a:prstGeom>
          <a:effectLst>
            <a:outerShdw blurRad="50800" dist="38100" dir="8100000" algn="tr" rotWithShape="0">
              <a:srgbClr val="00B0F0">
                <a:alpha val="40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7" name="Title 1"/>
          <p:cNvSpPr txBox="1">
            <a:spLocks/>
          </p:cNvSpPr>
          <p:nvPr/>
        </p:nvSpPr>
        <p:spPr>
          <a:xfrm rot="20951644">
            <a:off x="2626511" y="4106033"/>
            <a:ext cx="7292941" cy="1143000"/>
          </a:xfrm>
          <a:prstGeom prst="rect">
            <a:avLst/>
          </a:prstGeom>
          <a:noFill/>
        </p:spPr>
        <p:txBody>
          <a:bodyPr vert="horz" rtlCol="0" anchor="ctr">
            <a:prstTxWarp prst="textButton">
              <a:avLst/>
            </a:prstTxWarp>
            <a:noAutofit/>
            <a:scene3d>
              <a:camera prst="isometricRightUp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9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49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0"/>
            <a:ext cx="12051322" cy="115796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ধ্রুব তাপমাত্রায় চাপ ও আয়তনের সম্পর্ক</a:t>
            </a:r>
            <a:endParaRPr lang="en-US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600" b="23764"/>
          <a:stretch/>
        </p:blipFill>
        <p:spPr>
          <a:xfrm>
            <a:off x="2347415" y="1282891"/>
            <a:ext cx="7686271" cy="4588119"/>
          </a:xfrm>
          <a:prstGeom prst="rect">
            <a:avLst/>
          </a:prstGeom>
          <a:solidFill>
            <a:srgbClr val="FFFF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grpSp>
        <p:nvGrpSpPr>
          <p:cNvPr id="6" name="Group 5"/>
          <p:cNvGrpSpPr/>
          <p:nvPr/>
        </p:nvGrpSpPr>
        <p:grpSpPr>
          <a:xfrm>
            <a:off x="1482811" y="2614000"/>
            <a:ext cx="5269982" cy="4033935"/>
            <a:chOff x="1695132" y="2267650"/>
            <a:chExt cx="3533661" cy="3821449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 rot="16200000">
              <a:off x="684055" y="3373279"/>
              <a:ext cx="251459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 </a:t>
              </a:r>
              <a:r>
                <a:rPr lang="bn-BD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আয়তন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(V)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667000" y="5301383"/>
              <a:ext cx="2162607" cy="787716"/>
            </a:xfrm>
            <a:prstGeom prst="rect">
              <a:avLst/>
            </a:prstGeom>
            <a:blipFill rotWithShape="0">
              <a:blip r:embed="rId4"/>
              <a:stretch>
                <a:fillRect l="-7345" b="-14729"/>
              </a:stretch>
            </a:blipFill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noFill/>
                </a:rPr>
                <a:t> 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941351" y="2267650"/>
              <a:ext cx="0" cy="6279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343400" y="5695241"/>
              <a:ext cx="885393" cy="197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9195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0"/>
            <a:ext cx="12051322" cy="113067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/>
          </a:p>
        </p:txBody>
      </p:sp>
      <p:sp>
        <p:nvSpPr>
          <p:cNvPr id="4" name="Content Placeholder 1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87313" y="1952625"/>
            <a:ext cx="12052300" cy="4905375"/>
          </a:xfrm>
          <a:prstGeom prst="rect">
            <a:avLst/>
          </a:prstGeom>
          <a:blipFill rotWithShape="0">
            <a:blip r:embed="rId2"/>
            <a:stretch>
              <a:fillRect l="-1898"/>
            </a:stretch>
          </a:blip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8"/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0465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1"/>
            <a:ext cx="12051322" cy="118526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" y="1364776"/>
            <a:ext cx="12051322" cy="5493223"/>
          </a:xfrm>
        </p:spPr>
        <p:txBody>
          <a:bodyPr>
            <a:normAutofit/>
          </a:bodyPr>
          <a:lstStyle/>
          <a:p>
            <a:pPr marL="109728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বনাম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লেখচিত্র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কেমন হবে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00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1"/>
            <a:ext cx="12051322" cy="108973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" y="1282890"/>
            <a:ext cx="12051322" cy="5575109"/>
          </a:xfrm>
        </p:spPr>
        <p:txBody>
          <a:bodyPr>
            <a:normAutofit/>
          </a:bodyPr>
          <a:lstStyle/>
          <a:p>
            <a:pPr marL="109728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বনাম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লেখচিত্র অংকন কর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46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0"/>
            <a:ext cx="12051322" cy="10214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" y="1201004"/>
            <a:ext cx="12051322" cy="5656996"/>
          </a:xfrm>
        </p:spPr>
        <p:txBody>
          <a:bodyPr>
            <a:normAutofit/>
          </a:bodyPr>
          <a:lstStyle/>
          <a:p>
            <a:pPr marL="109728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বয়েলের সূত্র কী?</a:t>
            </a:r>
          </a:p>
          <a:p>
            <a:pPr marL="109728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বনাম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লেখচিত্র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কেমন হবে?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09728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এর মান কেমন হয়?</a:t>
            </a:r>
            <a:endParaRPr lang="bn-BD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80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1"/>
            <a:ext cx="12051322" cy="10624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" y="1201003"/>
            <a:ext cx="12051322" cy="5629701"/>
          </a:xfrm>
        </p:spPr>
        <p:txBody>
          <a:bodyPr>
            <a:normAutofit/>
          </a:bodyPr>
          <a:lstStyle/>
          <a:p>
            <a:pPr marL="109728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বনাম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লেখচিত্র অংকন ক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রে ব্যাখ্যাসহ লিখে নিয়ে আসবে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9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/>
        </p:nvSpPr>
        <p:spPr>
          <a:xfrm rot="20242699">
            <a:off x="2781300" y="2857500"/>
            <a:ext cx="6629400" cy="1143000"/>
          </a:xfrm>
          <a:prstGeom prst="rect">
            <a:avLst/>
          </a:prstGeom>
          <a:noFill/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dirty="0" smtClean="0"/>
              <a:t> </a:t>
            </a:r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069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1"/>
            <a:ext cx="12051322" cy="107267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" y="1143002"/>
            <a:ext cx="8018585" cy="5714998"/>
          </a:xfrm>
        </p:spPr>
        <p:txBody>
          <a:bodyPr>
            <a:normAutofit/>
          </a:bodyPr>
          <a:lstStyle/>
          <a:p>
            <a:pPr marL="109728"/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রফিকুল আলম সরকার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>
                <a:latin typeface="NikoshBAN" pitchFamily="2" charset="0"/>
                <a:cs typeface="NikoshBAN" pitchFamily="2" charset="0"/>
              </a:rPr>
              <a:t>প্রভাষক,রসায়ন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বিভাগ</a:t>
            </a:r>
          </a:p>
          <a:p>
            <a:pPr marL="109728"/>
            <a:r>
              <a:rPr lang="bn-IN" sz="4800" dirty="0">
                <a:latin typeface="NikoshBAN" pitchFamily="2" charset="0"/>
                <a:cs typeface="NikoshBAN" pitchFamily="2" charset="0"/>
              </a:rPr>
              <a:t>নাগেশ্বরী মহিলা কলেজ, কুড়িগ্রাম।</a:t>
            </a:r>
          </a:p>
          <a:p>
            <a:pPr marL="109728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ID: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rafiqulalam.nmc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314" y="1652947"/>
            <a:ext cx="3884931" cy="447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40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4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0"/>
            <a:ext cx="12051322" cy="116059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" y="1230923"/>
            <a:ext cx="12051322" cy="5577649"/>
          </a:xfrm>
        </p:spPr>
        <p:txBody>
          <a:bodyPr>
            <a:normAutofit/>
          </a:bodyPr>
          <a:lstStyle/>
          <a:p>
            <a:pPr marL="109728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দ্বাদশ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marL="109728"/>
            <a:r>
              <a:rPr lang="bn-BD" sz="4800" dirty="0">
                <a:latin typeface="NikoshBAN" pitchFamily="2" charset="0"/>
                <a:cs typeface="NikoshBAN" pitchFamily="2" charset="0"/>
              </a:rPr>
              <a:t>বিষয়ঃ রসায়ন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২য় পত্র</a:t>
            </a:r>
          </a:p>
          <a:p>
            <a:pPr marL="109728"/>
            <a:r>
              <a:rPr lang="bn-IN" sz="4800" dirty="0">
                <a:latin typeface="NikoshBAN" pitchFamily="2" charset="0"/>
                <a:cs typeface="NikoshBAN" pitchFamily="2" charset="0"/>
              </a:rPr>
              <a:t>অধ্যায়ঃ ১ম(পরিবেশ রসায়ন)</a:t>
            </a:r>
          </a:p>
          <a:p>
            <a:pPr marL="109728"/>
            <a:r>
              <a:rPr lang="bn-IN" sz="4800" dirty="0">
                <a:latin typeface="NikoshBAN" pitchFamily="2" charset="0"/>
                <a:cs typeface="NikoshBAN" pitchFamily="2" charset="0"/>
              </a:rPr>
              <a:t>পাঠ শিরোনামঃ গ্যাসের সূত্রসমুহ</a:t>
            </a:r>
          </a:p>
          <a:p>
            <a:pPr marL="109728"/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পাঠঃ বয়েলের 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endParaRPr lang="bn-BD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58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5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0"/>
            <a:ext cx="12051322" cy="110783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পূর্বজ্ঞ্যান </a:t>
            </a:r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en-US" sz="5400" dirty="0"/>
          </a:p>
        </p:txBody>
      </p:sp>
      <p:pic>
        <p:nvPicPr>
          <p:cNvPr id="4" name="Picture 3" descr="C:\Users\User\Downloads\A.D.SYD\boylelaw.gif"/>
          <p:cNvPicPr>
            <a:picLocks noGrp="1"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3" y="1178169"/>
            <a:ext cx="12051322" cy="567983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52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2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1"/>
            <a:ext cx="12051322" cy="11430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" y="1213340"/>
            <a:ext cx="12051322" cy="5521090"/>
          </a:xfrm>
        </p:spPr>
        <p:txBody>
          <a:bodyPr>
            <a:normAutofit/>
          </a:bodyPr>
          <a:lstStyle/>
          <a:p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IN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 ...</a:t>
            </a: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১। বয়েলের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গ্যাসের সংকোচন ও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সম্প্র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সারনের উপর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চাপের প্রভাব ব্যখ্যা করতে পারবে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৩। বয়েলের সূত্রের প্রয়োগ লিখতে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848962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1"/>
            <a:ext cx="12051322" cy="11430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বয়েলের </a:t>
            </a:r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" y="1213340"/>
            <a:ext cx="12051322" cy="5644660"/>
          </a:xfrm>
        </p:spPr>
        <p:txBody>
          <a:bodyPr>
            <a:normAutofit/>
          </a:bodyPr>
          <a:lstStyle/>
          <a:p>
            <a:pPr marL="109728"/>
            <a:r>
              <a:rPr lang="bn-IN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স্থির তাপমাত্রায় নির্দিষ্ট ভর কোনো গ্যাসের আয়তন উহার উপর প্রযুক্ত চাপে ব্যাস্তানুপাতিক।</a:t>
            </a:r>
          </a:p>
          <a:p>
            <a:pPr marL="109728"/>
            <a:r>
              <a:rPr lang="bn-IN" sz="4800" dirty="0">
                <a:latin typeface="NikoshBAN" pitchFamily="2" charset="0"/>
                <a:cs typeface="NikoshBAN" pitchFamily="2" charset="0"/>
              </a:rPr>
              <a:t>   অর্থাৎ তাপমাত্রা স্থির রেখে নির্দিষ্ট ভর বিশিষ্ট কোনো গ্যাসের উপর চাপ যতগুণ বৃদ্ধি করা হবে উহার আয়তন ততগুণ কমে যাবে। আবার চাপ যতগুণ কমানো হবে আয়তন ততগুণ বৃদ্ধি পাবে।</a:t>
            </a:r>
            <a:endParaRPr lang="bn-BD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01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0"/>
            <a:ext cx="12051322" cy="116059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লক্ষ্য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কর-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774" b="4672"/>
          <a:stretch/>
        </p:blipFill>
        <p:spPr>
          <a:xfrm>
            <a:off x="593124" y="1836002"/>
            <a:ext cx="10972800" cy="502199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1"/>
          <p:cNvSpPr txBox="1"/>
          <p:nvPr/>
        </p:nvSpPr>
        <p:spPr>
          <a:xfrm>
            <a:off x="2479906" y="1163285"/>
            <a:ext cx="1383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চাপ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8747639" y="1184278"/>
            <a:ext cx="1112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চাপ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0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1"/>
            <a:ext cx="12051322" cy="11605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বয়েলের সূত্রের </a:t>
            </a:r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5400" b="1" dirty="0"/>
          </a:p>
        </p:txBody>
      </p:sp>
      <p:sp>
        <p:nvSpPr>
          <p:cNvPr id="4" name="Content Placeholder 4"/>
          <p:cNvSpPr>
            <a:spLocks noGrp="1"/>
          </p:cNvSpPr>
          <p:nvPr>
            <p:ph type="subTitle" idx="1"/>
          </p:nvPr>
        </p:nvSpPr>
        <p:spPr>
          <a:xfrm>
            <a:off x="87923" y="1289849"/>
            <a:ext cx="12051689" cy="16558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কোনো গ্যাসের নির্দিষ্ট ভরের আয়তন 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চাপ 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 বয়ের সূত্রের গাণিতিক রুপ হবে -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638597"/>
              </p:ext>
            </p:extLst>
          </p:nvPr>
        </p:nvGraphicFramePr>
        <p:xfrm>
          <a:off x="87922" y="3130063"/>
          <a:ext cx="7785709" cy="372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431613" imgH="393529" progId="Equation.3">
                  <p:embed/>
                </p:oleObj>
              </mc:Choice>
              <mc:Fallback>
                <p:oleObj name="Equation" r:id="rId3" imgW="431613" imgH="39352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22" y="3130063"/>
                        <a:ext cx="7785709" cy="37279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7908802" y="3685450"/>
            <a:ext cx="4160108" cy="2996703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0" dirty="0" smtClean="0">
                <a:solidFill>
                  <a:schemeClr val="bg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এখানে তাপমাত্রা,</a:t>
            </a:r>
          </a:p>
          <a:p>
            <a:pPr algn="ctr"/>
            <a:r>
              <a:rPr lang="en-US" sz="48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n-IN" sz="4800" b="0" dirty="0" smtClean="0">
                <a:solidFill>
                  <a:schemeClr val="bg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= স্থির।</a:t>
            </a:r>
            <a:endParaRPr lang="en-US" sz="4800" b="0" dirty="0">
              <a:solidFill>
                <a:schemeClr val="bg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02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3" y="70331"/>
            <a:ext cx="12051322" cy="121256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বয়েলের সূত্রের ব্যাখ্যা</a:t>
            </a:r>
            <a:endParaRPr lang="en-US" sz="5400" b="1" dirty="0"/>
          </a:p>
        </p:txBody>
      </p:sp>
      <p:sp>
        <p:nvSpPr>
          <p:cNvPr id="4" name="Content Placeholder 1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87313" y="1952625"/>
            <a:ext cx="12052300" cy="4905375"/>
          </a:xfrm>
          <a:prstGeom prst="rect">
            <a:avLst/>
          </a:prstGeom>
          <a:blipFill rotWithShape="0">
            <a:blip r:embed="rId2"/>
            <a:stretch>
              <a:fillRect l="-1898"/>
            </a:stretch>
          </a:blip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1630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</TotalTime>
  <Words>220</Words>
  <Application>Microsoft Office PowerPoint</Application>
  <PresentationFormat>Widescreen</PresentationFormat>
  <Paragraphs>45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Century Gothic</vt:lpstr>
      <vt:lpstr>NikoshBAN</vt:lpstr>
      <vt:lpstr>Times New Roman</vt:lpstr>
      <vt:lpstr>Vrinda</vt:lpstr>
      <vt:lpstr>Wingdings 2</vt:lpstr>
      <vt:lpstr>Wingdings 3</vt:lpstr>
      <vt:lpstr>Slice</vt:lpstr>
      <vt:lpstr>Equation</vt:lpstr>
      <vt:lpstr>PowerPoint Presentation</vt:lpstr>
      <vt:lpstr>শিক্ষক পরিচিতি</vt:lpstr>
      <vt:lpstr>পাঠ পরিচিতি</vt:lpstr>
      <vt:lpstr>পূর্বজ্ঞ্যান যাচাই</vt:lpstr>
      <vt:lpstr>শিখনফল</vt:lpstr>
      <vt:lpstr>বয়েলের সূত্র</vt:lpstr>
      <vt:lpstr>নিচের চিত্রটি লক্ষ্য কর-</vt:lpstr>
      <vt:lpstr>বয়েলের সূত্রের গাণিতিক প্রকাশ</vt:lpstr>
      <vt:lpstr>বয়েলের সূত্রের ব্যাখ্যা</vt:lpstr>
      <vt:lpstr>ধ্রুব তাপমাত্রায় চাপ ও আয়তনের সম্পর্ক</vt:lpstr>
      <vt:lpstr>একক কাজ</vt:lpstr>
      <vt:lpstr>জোড়ায় কাজ</vt:lpstr>
      <vt:lpstr>দলীয় কাজ</vt:lpstr>
      <vt:lpstr>মুল্যায়ন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Rafiqul Alam Sarker</dc:creator>
  <cp:lastModifiedBy>Md Rafiqul Alam Sarker</cp:lastModifiedBy>
  <cp:revision>44</cp:revision>
  <dcterms:created xsi:type="dcterms:W3CDTF">2020-01-21T10:29:05Z</dcterms:created>
  <dcterms:modified xsi:type="dcterms:W3CDTF">2020-01-21T14:26:11Z</dcterms:modified>
</cp:coreProperties>
</file>