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da ful 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07618" cy="4902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474" y="-152400"/>
            <a:ext cx="2783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598579"/>
            <a:ext cx="3505182" cy="3430622"/>
          </a:xfrm>
          <a:prstGeom prst="rect">
            <a:avLst/>
          </a:prstGeom>
        </p:spPr>
      </p:pic>
      <p:pic>
        <p:nvPicPr>
          <p:cNvPr id="5" name="Picture 4" descr="au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7338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28600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ngšÍ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638800"/>
            <a:ext cx="615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KvwZ©K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AMÖnvqb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 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ngšÍ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2" y="1501949"/>
            <a:ext cx="3341077" cy="3451051"/>
          </a:xfrm>
          <a:prstGeom prst="rect">
            <a:avLst/>
          </a:prstGeom>
        </p:spPr>
      </p:pic>
      <p:pic>
        <p:nvPicPr>
          <p:cNvPr id="3" name="Picture 2" descr="w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4114800" cy="3453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gvN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90994"/>
            <a:ext cx="3200400" cy="3343006"/>
          </a:xfrm>
          <a:prstGeom prst="rect">
            <a:avLst/>
          </a:prstGeom>
        </p:spPr>
      </p:pic>
      <p:pic>
        <p:nvPicPr>
          <p:cNvPr id="5" name="Picture 4" descr="s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419061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0480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emšÍ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15000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dvêyb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ˆPÎ GB 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emšÍ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162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919_134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026" y="1287308"/>
            <a:ext cx="6630574" cy="4884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28600"/>
            <a:ext cx="3266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kÿ‡Ki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90919_134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836" y="1524000"/>
            <a:ext cx="7153564" cy="481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889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kÿv_x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bxie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57200"/>
            <a:ext cx="449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A_©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bB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371600"/>
            <a:ext cx="3209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Pnviv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→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iƒc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mvR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ekf‚lv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cÖPÛ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→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cÖLi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Amn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→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Ggb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iŠ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→ 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‡iv`</a:t>
            </a:r>
          </a:p>
          <a:p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62000"/>
            <a:ext cx="5027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hyy³eY© ¸‡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bB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480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057400"/>
            <a:ext cx="68950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MÖx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®§       ®§     </a:t>
            </a:r>
            <a:r>
              <a:rPr lang="en-US" sz="4400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l+g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f®§</a:t>
            </a:r>
          </a:p>
          <a:p>
            <a:pPr algn="ctr"/>
            <a:endParaRPr lang="en-US" sz="4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Avwk^b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k^     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k+e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Ak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^</a:t>
            </a:r>
          </a:p>
          <a:p>
            <a:pPr algn="ctr"/>
            <a:endParaRPr lang="en-US" sz="4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ngšÍ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šÍ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b+Z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emšÍ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IMG_20200118_141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1" y="1905000"/>
            <a:ext cx="27432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676400"/>
            <a:ext cx="35509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`‡j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 `j</a:t>
            </a:r>
            <a:r>
              <a:rPr lang="en-US" sz="2800" dirty="0" smtClean="0">
                <a:latin typeface="Arial"/>
                <a:cs typeface="Arial"/>
              </a:rPr>
              <a:t>→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  `j </a:t>
            </a:r>
            <a:r>
              <a:rPr lang="en-US" sz="2800" dirty="0" smtClean="0">
                <a:latin typeface="Arial"/>
                <a:cs typeface="Arial"/>
              </a:rPr>
              <a:t>→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®§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 `j </a:t>
            </a:r>
            <a:r>
              <a:rPr lang="en-US" sz="2800" dirty="0" smtClean="0">
                <a:latin typeface="Arial"/>
                <a:cs typeface="Arial"/>
              </a:rPr>
              <a:t>→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22860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524000"/>
            <a:ext cx="31117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2| &amp;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3|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IMG_20200118_14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312" y="1752600"/>
            <a:ext cx="321868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447800"/>
            <a:ext cx="441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di‡`Šmx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eMg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RMbœv_cyi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mcÖvwe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fie,wK‡kviMÄ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49" y="1524000"/>
            <a:ext cx="333969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295400" y="1676400"/>
            <a:ext cx="7239000" cy="3547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0"/>
            <a:ext cx="43284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_©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welq:evsjv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loFZzi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......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®§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4-b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76400"/>
            <a:ext cx="2994863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743200" y="914400"/>
            <a:ext cx="41148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514600"/>
            <a:ext cx="624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5908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wkÿv_x©iv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438400"/>
            <a:ext cx="624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438400"/>
            <a:ext cx="81534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895600"/>
            <a:ext cx="68964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wkÿv_x©iv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3.4.2Ñ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ewPÎ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2.5.1Ñ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K‡_vcK_‡b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1.3.1Ñ hy³e¨Äb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msewjZ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524000"/>
            <a:ext cx="7705725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4572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685800"/>
            <a:ext cx="3722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DSC09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0"/>
            <a:ext cx="4470400" cy="3352800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3967506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-d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3578046" cy="3200400"/>
          </a:xfrm>
          <a:prstGeom prst="rect">
            <a:avLst/>
          </a:prstGeom>
        </p:spPr>
      </p:pic>
      <p:pic>
        <p:nvPicPr>
          <p:cNvPr id="7" name="Picture 6" descr="su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3200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85800"/>
            <a:ext cx="2036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®§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715000"/>
            <a:ext cx="310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ekvL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R¨ô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MÖx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®§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2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17040"/>
            <a:ext cx="4220817" cy="3235960"/>
          </a:xfrm>
          <a:prstGeom prst="rect">
            <a:avLst/>
          </a:prstGeom>
        </p:spPr>
      </p:pic>
      <p:pic>
        <p:nvPicPr>
          <p:cNvPr id="7" name="Content Placeholder 6" descr="ra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74370"/>
            <a:ext cx="3048000" cy="3331029"/>
          </a:xfrm>
        </p:spPr>
      </p:pic>
      <p:sp>
        <p:nvSpPr>
          <p:cNvPr id="4" name="TextBox 3"/>
          <p:cNvSpPr txBox="1"/>
          <p:nvPr/>
        </p:nvSpPr>
        <p:spPr>
          <a:xfrm>
            <a:off x="3581400" y="685800"/>
            <a:ext cx="1786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el©v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562600"/>
            <a:ext cx="318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Avlvp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kÖveb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el©v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strike="sngStrike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2000" strike="sngStrike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strike="sngStrike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1828800"/>
            <a:ext cx="3694112" cy="3505200"/>
          </a:xfrm>
          <a:prstGeom prst="rect">
            <a:avLst/>
          </a:prstGeom>
        </p:spPr>
      </p:pic>
      <p:pic>
        <p:nvPicPr>
          <p:cNvPr id="6" name="Picture 5" descr="au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33528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85800"/>
            <a:ext cx="1778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kir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867400"/>
            <a:ext cx="555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fv`ª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Avwk^b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kir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349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Century</cp:lastModifiedBy>
  <cp:revision>61</cp:revision>
  <dcterms:created xsi:type="dcterms:W3CDTF">2006-08-16T00:00:00Z</dcterms:created>
  <dcterms:modified xsi:type="dcterms:W3CDTF">2020-01-22T14:53:01Z</dcterms:modified>
</cp:coreProperties>
</file>