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63" r:id="rId2"/>
    <p:sldId id="260" r:id="rId3"/>
    <p:sldId id="261" r:id="rId4"/>
    <p:sldId id="262" r:id="rId5"/>
    <p:sldId id="257" r:id="rId6"/>
    <p:sldId id="258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6" r:id="rId17"/>
    <p:sldId id="277" r:id="rId18"/>
    <p:sldId id="275" r:id="rId19"/>
    <p:sldId id="278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84701-6393-4F23-B361-B01A493F285C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0FEE-5DF8-443B-A2FB-7EB12813B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03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02972-1574-42CA-ABCC-382D1681102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67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89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83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0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117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63000">
              <a:srgbClr val="66008F">
                <a:lumMod val="3000"/>
                <a:lumOff val="97000"/>
              </a:srgb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06B7-FAC4-4B6D-84B6-B94B46E0CB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C876B-F69A-4F50-9DE0-BF1CAF4320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15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57712" y="141831"/>
            <a:ext cx="4886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8763" y="1182735"/>
            <a:ext cx="8272463" cy="545782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1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9" r="14852"/>
          <a:stretch/>
        </p:blipFill>
        <p:spPr>
          <a:xfrm>
            <a:off x="2614613" y="123825"/>
            <a:ext cx="7815262" cy="4724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4613" y="5443538"/>
            <a:ext cx="7672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কাঠুরের সততা দেখে জলপরি খুশি হল। সে তাকে লোহার কুড়ালটা  দিল।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26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6"/>
          <a:stretch/>
        </p:blipFill>
        <p:spPr>
          <a:xfrm>
            <a:off x="1838325" y="261938"/>
            <a:ext cx="7991475" cy="4967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657475" y="5915025"/>
            <a:ext cx="7686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 উপহার হিসাবে দিল সোনা ও রুপার কুড়াল। তারপর সে পানিতে মিলিয়ে গেল।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99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2" r="27335"/>
          <a:stretch/>
        </p:blipFill>
        <p:spPr>
          <a:xfrm>
            <a:off x="1738314" y="131989"/>
            <a:ext cx="8313056" cy="4957188"/>
          </a:xfrm>
          <a:prstGeom prst="roundRect">
            <a:avLst>
              <a:gd name="adj" fmla="val 16667"/>
            </a:avLst>
          </a:prstGeom>
          <a:ln w="101600" cmpd="dbl">
            <a:solidFill>
              <a:srgbClr val="FFFF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828800" y="577215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সোনা ও রুপার কুড়াল বেচে কাঠুরে অনেক টাকা পেল।তার দিন কাটতে লাগল সুখে।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868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6" y="116764"/>
            <a:ext cx="1133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২৪ পৃষ্ঠা খুলে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পড়। 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eadsing book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1612250" y="1353329"/>
            <a:ext cx="9389872" cy="521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4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22177" y="379880"/>
            <a:ext cx="5526741" cy="9412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দিনে  এক শব্দ শিখি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798" y="3092822"/>
            <a:ext cx="1842247" cy="605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799" y="2097741"/>
            <a:ext cx="1842247" cy="591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 শব্দ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5036" y="2097740"/>
            <a:ext cx="2823882" cy="59167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 অর্থ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8482" y="3092822"/>
            <a:ext cx="3240742" cy="6051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 ও কথায় সৎ থাকা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3304" y="4242545"/>
            <a:ext cx="2097742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25036" y="4074455"/>
            <a:ext cx="3523129" cy="10219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 সততার জন্য পুরস্কার পেয়েছে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7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93232"/>
            <a:ext cx="8530936" cy="4801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75795" y="237522"/>
            <a:ext cx="3509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1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60812" y="793376"/>
            <a:ext cx="5983941" cy="127747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ফুল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64976" y="2554942"/>
            <a:ext cx="6441141" cy="32945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গুলি দিয়ে বাক্য তৈরি কর।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সোনা, রুপা, কিছুক্ষণ, কুড়াল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7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85247" y="578224"/>
            <a:ext cx="6494929" cy="138504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পাখি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60911" y="2998694"/>
            <a:ext cx="5943600" cy="232634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গুলির উত্তর লিখ।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 কাঁদতে লাগল কেন?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২।জলপরি প্রথমে কোন কুড়াল আনল?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জলপরি খুশি হল কেন ? </a:t>
            </a:r>
          </a:p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5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281083" y="672353"/>
            <a:ext cx="5325035" cy="1129553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দলঃনদী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7976" y="2474259"/>
            <a:ext cx="59839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শব্দগুলি পাঠ থেকে খুঁজে বের কর ও অর্থ লিখ।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07976" y="4289612"/>
            <a:ext cx="4908177" cy="133125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কাঠুরে, কিছুক্ষণ, সততা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57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751730" y="658906"/>
            <a:ext cx="4988858" cy="162709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2176" y="3079377"/>
            <a:ext cx="5903259" cy="26087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শব্দ গুলির বিপরীত শব্দ বল।</a:t>
            </a: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কিনতে, দুঃখে, কাঁদতে, হ্যাঁ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87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8455" y="255494"/>
            <a:ext cx="6175170" cy="144655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525" y="2731323"/>
            <a:ext cx="2802577" cy="285863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TextBox 4"/>
          <p:cNvSpPr txBox="1"/>
          <p:nvPr/>
        </p:nvSpPr>
        <p:spPr>
          <a:xfrm>
            <a:off x="4742970" y="2731323"/>
            <a:ext cx="6258296" cy="273921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 মৌসুমী বেগম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মডেল সরকারি প্রাথমিক বিদ্যালয় </a:t>
            </a:r>
          </a:p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পীরগাছা , রংপুর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0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2" y="1714500"/>
            <a:ext cx="6522356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7688" y="0"/>
            <a:ext cx="4214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9550" y="3486151"/>
            <a:ext cx="4029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গল্পটি নিজের ভাষায় লিখে নিয়ে আসবে।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31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367" y="437883"/>
            <a:ext cx="11317108" cy="5952858"/>
            <a:chOff x="1300163" y="1300163"/>
            <a:chExt cx="9644061" cy="4743450"/>
          </a:xfrm>
        </p:grpSpPr>
        <p:sp>
          <p:nvSpPr>
            <p:cNvPr id="2" name="TextBox 1"/>
            <p:cNvSpPr txBox="1"/>
            <p:nvPr/>
          </p:nvSpPr>
          <p:spPr>
            <a:xfrm>
              <a:off x="1300163" y="1300163"/>
              <a:ext cx="9644061" cy="474345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3740508" y="3193156"/>
              <a:ext cx="4025454" cy="1728788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ধন্যবাদ 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5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790" y="342900"/>
            <a:ext cx="5190566" cy="860612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66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753" y="2017059"/>
            <a:ext cx="670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দ্বিতীয়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জলপরি ও কাঠুরে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অংশঃজলপরী নদীতে------লাগল সুখে । 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৪০ মিনিট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8963" y="900113"/>
            <a:ext cx="39719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313" y="2514600"/>
            <a:ext cx="7172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১.২.১পাঠ্যপুস্তকের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 প্রমিত উচ্চারনে পড়তে পারবে ।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বিষয়ে প্রশ্ন করতে ও প্রশ্নের উত্তর দিতে পারবে।    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ব্যবহিত শব্দ দিয়ে বাক্য লিখতে পারবে।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48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5219" y="5495032"/>
            <a:ext cx="7927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জলপরী নদীতে ডুব দিল। একটু পরে উঠে এলো। হাতে একটা সোনার কুড়াল। বলল, এটা কি তোমার কুড়াল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0" t="19048" r="450"/>
          <a:stretch/>
        </p:blipFill>
        <p:spPr>
          <a:xfrm>
            <a:off x="1622015" y="428625"/>
            <a:ext cx="8875708" cy="47976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9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7488" y="60579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  ভালো করে দেখে বলল,না। এটা আমার  না।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5" r="17372"/>
          <a:stretch/>
        </p:blipFill>
        <p:spPr>
          <a:xfrm>
            <a:off x="2543629" y="152400"/>
            <a:ext cx="6799943" cy="5848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063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7551" y="5529263"/>
            <a:ext cx="594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জলপরি আবার পানিতে ডুব দিল। নিয়ে এল রুপার কুড়াল। বলল এটা কি তোমার?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12"/>
          <a:stretch/>
        </p:blipFill>
        <p:spPr>
          <a:xfrm>
            <a:off x="1657349" y="357188"/>
            <a:ext cx="8115299" cy="4947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4590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3549" y="5709344"/>
            <a:ext cx="87963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কাঠুরে দেখে বলল, এটাও আমার না। জলপরি আবার ডুব দিল । এবার লোহার কুড়াল নিয়ে এল। কাঠুরেকে বলল, এটা কি তোমার?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29" r="14852"/>
          <a:stretch/>
        </p:blipFill>
        <p:spPr>
          <a:xfrm>
            <a:off x="1532965" y="676276"/>
            <a:ext cx="7968221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1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7"/>
          <a:stretch/>
        </p:blipFill>
        <p:spPr>
          <a:xfrm>
            <a:off x="1643063" y="381000"/>
            <a:ext cx="8586787" cy="4724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50306" y="5600700"/>
            <a:ext cx="697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কাঠুরে হেসে বলল, হ্যাঁ। এটাই আমার কুড়াল।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330</Words>
  <Application>Microsoft Office PowerPoint</Application>
  <PresentationFormat>Widescreen</PresentationFormat>
  <Paragraphs>52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NikoshBAN</vt:lpstr>
      <vt:lpstr>Vrinda</vt:lpstr>
      <vt:lpstr>1_Office Theme</vt:lpstr>
      <vt:lpstr>PowerPoint Presentation</vt:lpstr>
      <vt:lpstr>PowerPoint Presentation</vt:lpstr>
      <vt:lpstr>    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MIJAN</dc:creator>
  <cp:lastModifiedBy>MIJAN</cp:lastModifiedBy>
  <cp:revision>55</cp:revision>
  <dcterms:created xsi:type="dcterms:W3CDTF">2019-10-25T10:53:34Z</dcterms:created>
  <dcterms:modified xsi:type="dcterms:W3CDTF">2020-01-22T13:20:45Z</dcterms:modified>
</cp:coreProperties>
</file>