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9" r:id="rId3"/>
    <p:sldId id="258" r:id="rId4"/>
    <p:sldId id="259" r:id="rId5"/>
    <p:sldId id="260" r:id="rId6"/>
    <p:sldId id="261" r:id="rId7"/>
    <p:sldId id="263" r:id="rId8"/>
    <p:sldId id="273" r:id="rId9"/>
    <p:sldId id="262" r:id="rId10"/>
    <p:sldId id="274" r:id="rId11"/>
    <p:sldId id="272" r:id="rId12"/>
    <p:sldId id="271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1417E4-F159-439F-A0DC-BC902E28B14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889EC0-5C11-4DA1-8B80-BEB0B233BDD8}">
      <dgm:prSet phldrT="[Text]" custT="1"/>
      <dgm:spPr/>
      <dgm:t>
        <a:bodyPr/>
        <a:lstStyle/>
        <a:p>
          <a:r>
            <a:rPr lang="en-US" sz="40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রাসায়ানিক</a:t>
          </a:r>
          <a:r>
            <a: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বন্ধন</a:t>
          </a:r>
          <a:r>
            <a: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কি</a:t>
          </a:r>
          <a:r>
            <a: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তা</a:t>
          </a:r>
          <a:r>
            <a: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40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8A0BACF7-5714-458B-B32E-F0C60B6AFD19}" type="parTrans" cxnId="{D741D9C4-EB55-4C7F-8AD8-4F16F2011A07}">
      <dgm:prSet/>
      <dgm:spPr/>
      <dgm:t>
        <a:bodyPr/>
        <a:lstStyle/>
        <a:p>
          <a:endParaRPr lang="en-US" sz="2800">
            <a:solidFill>
              <a:srgbClr val="002060"/>
            </a:solidFill>
          </a:endParaRPr>
        </a:p>
      </dgm:t>
    </dgm:pt>
    <dgm:pt modelId="{E8C63AAF-5811-4136-B558-75F75435FD80}" type="sibTrans" cxnId="{D741D9C4-EB55-4C7F-8AD8-4F16F2011A07}">
      <dgm:prSet/>
      <dgm:spPr/>
      <dgm:t>
        <a:bodyPr/>
        <a:lstStyle/>
        <a:p>
          <a:endParaRPr lang="en-US" sz="2800">
            <a:solidFill>
              <a:srgbClr val="002060"/>
            </a:solidFill>
          </a:endParaRPr>
        </a:p>
      </dgm:t>
    </dgm:pt>
    <dgm:pt modelId="{E8331EBD-459E-47E3-8D5F-982CCC469A95}">
      <dgm:prSet phldrT="[Text]" custT="1"/>
      <dgm:spPr/>
      <dgm:t>
        <a:bodyPr/>
        <a:lstStyle/>
        <a:p>
          <a:r>
            <a:rPr lang="en-US" sz="40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রাসায়ানিক</a:t>
          </a:r>
          <a:r>
            <a: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বন্ধনের</a:t>
          </a:r>
          <a:r>
            <a: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প্রকারভেদ</a:t>
          </a:r>
          <a:r>
            <a: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।</a:t>
          </a:r>
          <a:endParaRPr lang="en-US" sz="40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5CBAD9C3-7A0E-4CEA-B6BE-0C994AD10D86}" type="parTrans" cxnId="{D2C71A1D-36A6-4A4C-BAFA-D099E2E6F37F}">
      <dgm:prSet/>
      <dgm:spPr/>
      <dgm:t>
        <a:bodyPr/>
        <a:lstStyle/>
        <a:p>
          <a:endParaRPr lang="en-US" sz="2800">
            <a:solidFill>
              <a:srgbClr val="002060"/>
            </a:solidFill>
          </a:endParaRPr>
        </a:p>
      </dgm:t>
    </dgm:pt>
    <dgm:pt modelId="{BB150F28-7240-447C-AE05-64738988E93C}" type="sibTrans" cxnId="{D2C71A1D-36A6-4A4C-BAFA-D099E2E6F37F}">
      <dgm:prSet/>
      <dgm:spPr/>
      <dgm:t>
        <a:bodyPr/>
        <a:lstStyle/>
        <a:p>
          <a:endParaRPr lang="en-US" sz="2800">
            <a:solidFill>
              <a:srgbClr val="002060"/>
            </a:solidFill>
          </a:endParaRPr>
        </a:p>
      </dgm:t>
    </dgm:pt>
    <dgm:pt modelId="{A136D371-4F07-46DA-ADA1-B0C7A2FF1A83}">
      <dgm:prSet phldrT="[Text]" custT="1"/>
      <dgm:spPr/>
      <dgm:t>
        <a:bodyPr/>
        <a:lstStyle/>
        <a:p>
          <a:r>
            <a:rPr lang="en-US" sz="40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আয়নিক</a:t>
          </a:r>
          <a:r>
            <a: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বন্ধনের</a:t>
          </a:r>
          <a:r>
            <a: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আলোচনা</a:t>
          </a:r>
          <a:r>
            <a: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40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81D94118-6155-4A88-97A0-A3627176C6E9}" type="parTrans" cxnId="{F0226776-0082-4081-822A-B1BD7BB744B7}">
      <dgm:prSet/>
      <dgm:spPr/>
      <dgm:t>
        <a:bodyPr/>
        <a:lstStyle/>
        <a:p>
          <a:endParaRPr lang="en-US" sz="2800">
            <a:solidFill>
              <a:srgbClr val="002060"/>
            </a:solidFill>
          </a:endParaRPr>
        </a:p>
      </dgm:t>
    </dgm:pt>
    <dgm:pt modelId="{FBEF8FC2-C1DB-42A6-98B4-69B5A19CF71F}" type="sibTrans" cxnId="{F0226776-0082-4081-822A-B1BD7BB744B7}">
      <dgm:prSet/>
      <dgm:spPr/>
      <dgm:t>
        <a:bodyPr/>
        <a:lstStyle/>
        <a:p>
          <a:endParaRPr lang="en-US" sz="2800">
            <a:solidFill>
              <a:srgbClr val="002060"/>
            </a:solidFill>
          </a:endParaRPr>
        </a:p>
      </dgm:t>
    </dgm:pt>
    <dgm:pt modelId="{DEC762BD-36A6-495A-A3C7-71A9601A4375}" type="pres">
      <dgm:prSet presAssocID="{611417E4-F159-439F-A0DC-BC902E28B14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2F9155-698B-4BB9-AE69-5B529D46E812}" type="pres">
      <dgm:prSet presAssocID="{0D889EC0-5C11-4DA1-8B80-BEB0B233BDD8}" presName="parentLin" presStyleCnt="0"/>
      <dgm:spPr/>
    </dgm:pt>
    <dgm:pt modelId="{6565724D-3F1E-42A9-A7B6-C7EB3B26B4D9}" type="pres">
      <dgm:prSet presAssocID="{0D889EC0-5C11-4DA1-8B80-BEB0B233BDD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8A445D8-4AAF-4228-940C-6D23F058022F}" type="pres">
      <dgm:prSet presAssocID="{0D889EC0-5C11-4DA1-8B80-BEB0B233BDD8}" presName="parentText" presStyleLbl="node1" presStyleIdx="0" presStyleCnt="3" custScaleX="898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D1907-3715-4E55-B9C6-76C6B9031F48}" type="pres">
      <dgm:prSet presAssocID="{0D889EC0-5C11-4DA1-8B80-BEB0B233BDD8}" presName="negativeSpace" presStyleCnt="0"/>
      <dgm:spPr/>
    </dgm:pt>
    <dgm:pt modelId="{F3D08CD4-8736-44F8-B08F-821F297323E5}" type="pres">
      <dgm:prSet presAssocID="{0D889EC0-5C11-4DA1-8B80-BEB0B233BDD8}" presName="childText" presStyleLbl="conFgAcc1" presStyleIdx="0" presStyleCnt="3">
        <dgm:presLayoutVars>
          <dgm:bulletEnabled val="1"/>
        </dgm:presLayoutVars>
      </dgm:prSet>
      <dgm:spPr/>
    </dgm:pt>
    <dgm:pt modelId="{630995FD-6B31-4620-BA63-6749179C3B77}" type="pres">
      <dgm:prSet presAssocID="{E8C63AAF-5811-4136-B558-75F75435FD80}" presName="spaceBetweenRectangles" presStyleCnt="0"/>
      <dgm:spPr/>
    </dgm:pt>
    <dgm:pt modelId="{FBA53BFF-DFB3-43D4-991E-25BE11726A99}" type="pres">
      <dgm:prSet presAssocID="{E8331EBD-459E-47E3-8D5F-982CCC469A95}" presName="parentLin" presStyleCnt="0"/>
      <dgm:spPr/>
    </dgm:pt>
    <dgm:pt modelId="{9E52EA24-2EA7-42EE-97F1-25FE83EAF4FD}" type="pres">
      <dgm:prSet presAssocID="{E8331EBD-459E-47E3-8D5F-982CCC469A9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0840FED-6A07-4851-9397-ACA5128AAE63}" type="pres">
      <dgm:prSet presAssocID="{E8331EBD-459E-47E3-8D5F-982CCC469A9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29D8F-F74D-4C56-A9AB-7E9CE954B42F}" type="pres">
      <dgm:prSet presAssocID="{E8331EBD-459E-47E3-8D5F-982CCC469A95}" presName="negativeSpace" presStyleCnt="0"/>
      <dgm:spPr/>
    </dgm:pt>
    <dgm:pt modelId="{83FE307B-D54A-4774-91FB-FA2A6BEA391C}" type="pres">
      <dgm:prSet presAssocID="{E8331EBD-459E-47E3-8D5F-982CCC469A95}" presName="childText" presStyleLbl="conFgAcc1" presStyleIdx="1" presStyleCnt="3">
        <dgm:presLayoutVars>
          <dgm:bulletEnabled val="1"/>
        </dgm:presLayoutVars>
      </dgm:prSet>
      <dgm:spPr/>
    </dgm:pt>
    <dgm:pt modelId="{22794441-C2DB-4DBA-B324-612CB30F5C8E}" type="pres">
      <dgm:prSet presAssocID="{BB150F28-7240-447C-AE05-64738988E93C}" presName="spaceBetweenRectangles" presStyleCnt="0"/>
      <dgm:spPr/>
    </dgm:pt>
    <dgm:pt modelId="{6E8C1F6B-AAB4-419F-A3CC-63AE069D4EA0}" type="pres">
      <dgm:prSet presAssocID="{A136D371-4F07-46DA-ADA1-B0C7A2FF1A83}" presName="parentLin" presStyleCnt="0"/>
      <dgm:spPr/>
    </dgm:pt>
    <dgm:pt modelId="{A7893E7C-13C3-4B09-A969-AB5B6C1B00DE}" type="pres">
      <dgm:prSet presAssocID="{A136D371-4F07-46DA-ADA1-B0C7A2FF1A83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757D197-D20C-4CC1-A9BE-8C610799381C}" type="pres">
      <dgm:prSet presAssocID="{A136D371-4F07-46DA-ADA1-B0C7A2FF1A8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00EB5-0D11-485D-93E7-B30953DE88F3}" type="pres">
      <dgm:prSet presAssocID="{A136D371-4F07-46DA-ADA1-B0C7A2FF1A83}" presName="negativeSpace" presStyleCnt="0"/>
      <dgm:spPr/>
    </dgm:pt>
    <dgm:pt modelId="{A586E79C-CF8C-4563-AD38-9299C0387FC1}" type="pres">
      <dgm:prSet presAssocID="{A136D371-4F07-46DA-ADA1-B0C7A2FF1A8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E09825F-ED85-4A53-A349-28A4F39A0F32}" type="presOf" srcId="{E8331EBD-459E-47E3-8D5F-982CCC469A95}" destId="{9E52EA24-2EA7-42EE-97F1-25FE83EAF4FD}" srcOrd="0" destOrd="0" presId="urn:microsoft.com/office/officeart/2005/8/layout/list1"/>
    <dgm:cxn modelId="{3E32E4D2-9628-46F9-A874-D459320AE4C7}" type="presOf" srcId="{A136D371-4F07-46DA-ADA1-B0C7A2FF1A83}" destId="{A7893E7C-13C3-4B09-A969-AB5B6C1B00DE}" srcOrd="0" destOrd="0" presId="urn:microsoft.com/office/officeart/2005/8/layout/list1"/>
    <dgm:cxn modelId="{F0226776-0082-4081-822A-B1BD7BB744B7}" srcId="{611417E4-F159-439F-A0DC-BC902E28B14D}" destId="{A136D371-4F07-46DA-ADA1-B0C7A2FF1A83}" srcOrd="2" destOrd="0" parTransId="{81D94118-6155-4A88-97A0-A3627176C6E9}" sibTransId="{FBEF8FC2-C1DB-42A6-98B4-69B5A19CF71F}"/>
    <dgm:cxn modelId="{312E0BFA-CB43-49A5-9CE6-D8B76276F6D0}" type="presOf" srcId="{0D889EC0-5C11-4DA1-8B80-BEB0B233BDD8}" destId="{E8A445D8-4AAF-4228-940C-6D23F058022F}" srcOrd="1" destOrd="0" presId="urn:microsoft.com/office/officeart/2005/8/layout/list1"/>
    <dgm:cxn modelId="{D741D9C4-EB55-4C7F-8AD8-4F16F2011A07}" srcId="{611417E4-F159-439F-A0DC-BC902E28B14D}" destId="{0D889EC0-5C11-4DA1-8B80-BEB0B233BDD8}" srcOrd="0" destOrd="0" parTransId="{8A0BACF7-5714-458B-B32E-F0C60B6AFD19}" sibTransId="{E8C63AAF-5811-4136-B558-75F75435FD80}"/>
    <dgm:cxn modelId="{8174A798-DD3F-4613-A5E6-2B5EF72FDBD6}" type="presOf" srcId="{611417E4-F159-439F-A0DC-BC902E28B14D}" destId="{DEC762BD-36A6-495A-A3C7-71A9601A4375}" srcOrd="0" destOrd="0" presId="urn:microsoft.com/office/officeart/2005/8/layout/list1"/>
    <dgm:cxn modelId="{DA53A1AB-9273-461E-ACF7-23ED89EC1D77}" type="presOf" srcId="{A136D371-4F07-46DA-ADA1-B0C7A2FF1A83}" destId="{5757D197-D20C-4CC1-A9BE-8C610799381C}" srcOrd="1" destOrd="0" presId="urn:microsoft.com/office/officeart/2005/8/layout/list1"/>
    <dgm:cxn modelId="{87B94477-67F5-4DC5-895B-C3C7C559EB46}" type="presOf" srcId="{0D889EC0-5C11-4DA1-8B80-BEB0B233BDD8}" destId="{6565724D-3F1E-42A9-A7B6-C7EB3B26B4D9}" srcOrd="0" destOrd="0" presId="urn:microsoft.com/office/officeart/2005/8/layout/list1"/>
    <dgm:cxn modelId="{A59DE7A1-6E86-4795-9EAF-299F1AB2E85F}" type="presOf" srcId="{E8331EBD-459E-47E3-8D5F-982CCC469A95}" destId="{F0840FED-6A07-4851-9397-ACA5128AAE63}" srcOrd="1" destOrd="0" presId="urn:microsoft.com/office/officeart/2005/8/layout/list1"/>
    <dgm:cxn modelId="{D2C71A1D-36A6-4A4C-BAFA-D099E2E6F37F}" srcId="{611417E4-F159-439F-A0DC-BC902E28B14D}" destId="{E8331EBD-459E-47E3-8D5F-982CCC469A95}" srcOrd="1" destOrd="0" parTransId="{5CBAD9C3-7A0E-4CEA-B6BE-0C994AD10D86}" sibTransId="{BB150F28-7240-447C-AE05-64738988E93C}"/>
    <dgm:cxn modelId="{F296023C-0C9C-4DD5-B759-5CF7405DEEDF}" type="presParOf" srcId="{DEC762BD-36A6-495A-A3C7-71A9601A4375}" destId="{162F9155-698B-4BB9-AE69-5B529D46E812}" srcOrd="0" destOrd="0" presId="urn:microsoft.com/office/officeart/2005/8/layout/list1"/>
    <dgm:cxn modelId="{7BA56935-5278-40CC-8E83-981FF88B4622}" type="presParOf" srcId="{162F9155-698B-4BB9-AE69-5B529D46E812}" destId="{6565724D-3F1E-42A9-A7B6-C7EB3B26B4D9}" srcOrd="0" destOrd="0" presId="urn:microsoft.com/office/officeart/2005/8/layout/list1"/>
    <dgm:cxn modelId="{56EEC40A-23C9-4A23-A40F-CE92C901E0F8}" type="presParOf" srcId="{162F9155-698B-4BB9-AE69-5B529D46E812}" destId="{E8A445D8-4AAF-4228-940C-6D23F058022F}" srcOrd="1" destOrd="0" presId="urn:microsoft.com/office/officeart/2005/8/layout/list1"/>
    <dgm:cxn modelId="{01EF0AAD-40D9-46BF-B7D6-5E88B1B736BA}" type="presParOf" srcId="{DEC762BD-36A6-495A-A3C7-71A9601A4375}" destId="{BB8D1907-3715-4E55-B9C6-76C6B9031F48}" srcOrd="1" destOrd="0" presId="urn:microsoft.com/office/officeart/2005/8/layout/list1"/>
    <dgm:cxn modelId="{6FF4EBA8-E3A2-467C-B0DB-CDB74F17F4F4}" type="presParOf" srcId="{DEC762BD-36A6-495A-A3C7-71A9601A4375}" destId="{F3D08CD4-8736-44F8-B08F-821F297323E5}" srcOrd="2" destOrd="0" presId="urn:microsoft.com/office/officeart/2005/8/layout/list1"/>
    <dgm:cxn modelId="{28032221-456F-4984-8FC8-0E306E58C376}" type="presParOf" srcId="{DEC762BD-36A6-495A-A3C7-71A9601A4375}" destId="{630995FD-6B31-4620-BA63-6749179C3B77}" srcOrd="3" destOrd="0" presId="urn:microsoft.com/office/officeart/2005/8/layout/list1"/>
    <dgm:cxn modelId="{F7C767FA-8BFA-4F5F-8F26-33D58FF0CDE2}" type="presParOf" srcId="{DEC762BD-36A6-495A-A3C7-71A9601A4375}" destId="{FBA53BFF-DFB3-43D4-991E-25BE11726A99}" srcOrd="4" destOrd="0" presId="urn:microsoft.com/office/officeart/2005/8/layout/list1"/>
    <dgm:cxn modelId="{8D47792A-3E3B-4305-8B55-2D3427A7B381}" type="presParOf" srcId="{FBA53BFF-DFB3-43D4-991E-25BE11726A99}" destId="{9E52EA24-2EA7-42EE-97F1-25FE83EAF4FD}" srcOrd="0" destOrd="0" presId="urn:microsoft.com/office/officeart/2005/8/layout/list1"/>
    <dgm:cxn modelId="{9C2E62D1-6963-47C3-A4B4-80769F8C42C1}" type="presParOf" srcId="{FBA53BFF-DFB3-43D4-991E-25BE11726A99}" destId="{F0840FED-6A07-4851-9397-ACA5128AAE63}" srcOrd="1" destOrd="0" presId="urn:microsoft.com/office/officeart/2005/8/layout/list1"/>
    <dgm:cxn modelId="{27736EF4-0EEA-4A50-B1A5-056F49B0F4AE}" type="presParOf" srcId="{DEC762BD-36A6-495A-A3C7-71A9601A4375}" destId="{9A929D8F-F74D-4C56-A9AB-7E9CE954B42F}" srcOrd="5" destOrd="0" presId="urn:microsoft.com/office/officeart/2005/8/layout/list1"/>
    <dgm:cxn modelId="{F7D359D7-2603-4C69-9001-EEE119682EA4}" type="presParOf" srcId="{DEC762BD-36A6-495A-A3C7-71A9601A4375}" destId="{83FE307B-D54A-4774-91FB-FA2A6BEA391C}" srcOrd="6" destOrd="0" presId="urn:microsoft.com/office/officeart/2005/8/layout/list1"/>
    <dgm:cxn modelId="{8005C320-DED5-4A99-9124-A6BAAEAA2215}" type="presParOf" srcId="{DEC762BD-36A6-495A-A3C7-71A9601A4375}" destId="{22794441-C2DB-4DBA-B324-612CB30F5C8E}" srcOrd="7" destOrd="0" presId="urn:microsoft.com/office/officeart/2005/8/layout/list1"/>
    <dgm:cxn modelId="{02C43528-654D-4E06-BA93-B077D5B582EE}" type="presParOf" srcId="{DEC762BD-36A6-495A-A3C7-71A9601A4375}" destId="{6E8C1F6B-AAB4-419F-A3CC-63AE069D4EA0}" srcOrd="8" destOrd="0" presId="urn:microsoft.com/office/officeart/2005/8/layout/list1"/>
    <dgm:cxn modelId="{0BF526C3-4181-4B6D-A004-1E0A15500979}" type="presParOf" srcId="{6E8C1F6B-AAB4-419F-A3CC-63AE069D4EA0}" destId="{A7893E7C-13C3-4B09-A969-AB5B6C1B00DE}" srcOrd="0" destOrd="0" presId="urn:microsoft.com/office/officeart/2005/8/layout/list1"/>
    <dgm:cxn modelId="{B253410B-3D33-4A31-996A-F7FD2C9AACBC}" type="presParOf" srcId="{6E8C1F6B-AAB4-419F-A3CC-63AE069D4EA0}" destId="{5757D197-D20C-4CC1-A9BE-8C610799381C}" srcOrd="1" destOrd="0" presId="urn:microsoft.com/office/officeart/2005/8/layout/list1"/>
    <dgm:cxn modelId="{2D28F3FD-A300-4565-925F-F95EB83D6073}" type="presParOf" srcId="{DEC762BD-36A6-495A-A3C7-71A9601A4375}" destId="{50800EB5-0D11-485D-93E7-B30953DE88F3}" srcOrd="9" destOrd="0" presId="urn:microsoft.com/office/officeart/2005/8/layout/list1"/>
    <dgm:cxn modelId="{695C0F93-2468-4D9D-A1D0-741F0D2C658D}" type="presParOf" srcId="{DEC762BD-36A6-495A-A3C7-71A9601A4375}" destId="{A586E79C-CF8C-4563-AD38-9299C0387FC1}" srcOrd="10" destOrd="0" presId="urn:microsoft.com/office/officeart/2005/8/layout/list1"/>
  </dgm:cxnLst>
  <dgm:bg>
    <a:solidFill>
      <a:schemeClr val="accent1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E2CD88-9E7A-4A6F-B2CC-CE9BB0F8C00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FF77D6-E81D-4A80-A3D6-1F085B372C6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আয়নিক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A54530B-28EB-4051-93B5-967FB5CE4AE1}" type="sibTrans" cxnId="{67DDD13C-C70A-41B7-BD9F-CF7B0D1C7DD5}">
      <dgm:prSet/>
      <dgm:spPr/>
      <dgm:t>
        <a:bodyPr/>
        <a:lstStyle/>
        <a:p>
          <a:endParaRPr lang="en-US"/>
        </a:p>
      </dgm:t>
    </dgm:pt>
    <dgm:pt modelId="{A8569813-CD6A-423F-A9D4-356BFDE415DA}" type="parTrans" cxnId="{67DDD13C-C70A-41B7-BD9F-CF7B0D1C7DD5}">
      <dgm:prSet/>
      <dgm:spPr/>
      <dgm:t>
        <a:bodyPr/>
        <a:lstStyle/>
        <a:p>
          <a:endParaRPr lang="en-US"/>
        </a:p>
      </dgm:t>
    </dgm:pt>
    <dgm:pt modelId="{B9D78699-DDDB-428B-ACDF-F845CD22C0A9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ধাতব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BD76EB0-1B23-42A2-A14C-71C44129119E}" type="sibTrans" cxnId="{0E419497-37E5-4D87-B181-0575423752FF}">
      <dgm:prSet/>
      <dgm:spPr/>
      <dgm:t>
        <a:bodyPr/>
        <a:lstStyle/>
        <a:p>
          <a:endParaRPr lang="en-US"/>
        </a:p>
      </dgm:t>
    </dgm:pt>
    <dgm:pt modelId="{D3C5FE64-1CE5-4856-9334-0400E1EA6052}" type="parTrans" cxnId="{0E419497-37E5-4D87-B181-0575423752FF}">
      <dgm:prSet/>
      <dgm:spPr/>
      <dgm:t>
        <a:bodyPr/>
        <a:lstStyle/>
        <a:p>
          <a:endParaRPr lang="en-US"/>
        </a:p>
      </dgm:t>
    </dgm:pt>
    <dgm:pt modelId="{705F8651-ACD8-47F3-98BA-6758A492A288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সমযোজি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5404831-6846-4117-9AAB-D790D1547164}" type="sibTrans" cxnId="{2CFB13B9-11C6-4F99-B956-BC5222A2F2A0}">
      <dgm:prSet/>
      <dgm:spPr/>
      <dgm:t>
        <a:bodyPr/>
        <a:lstStyle/>
        <a:p>
          <a:endParaRPr lang="en-US"/>
        </a:p>
      </dgm:t>
    </dgm:pt>
    <dgm:pt modelId="{E1796988-A409-41F0-9BD7-441B4CD079EB}" type="parTrans" cxnId="{2CFB13B9-11C6-4F99-B956-BC5222A2F2A0}">
      <dgm:prSet/>
      <dgm:spPr/>
      <dgm:t>
        <a:bodyPr/>
        <a:lstStyle/>
        <a:p>
          <a:endParaRPr lang="en-US"/>
        </a:p>
      </dgm:t>
    </dgm:pt>
    <dgm:pt modelId="{36727B34-7A43-44DE-A8BF-6FBD24A1C99F}" type="pres">
      <dgm:prSet presAssocID="{E5E2CD88-9E7A-4A6F-B2CC-CE9BB0F8C00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5550BE-E1EC-4254-A13C-5E387B42AFDB}" type="pres">
      <dgm:prSet presAssocID="{E5E2CD88-9E7A-4A6F-B2CC-CE9BB0F8C00D}" presName="cycle" presStyleCnt="0"/>
      <dgm:spPr/>
    </dgm:pt>
    <dgm:pt modelId="{BDF40DD4-945B-4F7C-BC18-B9F6E0F44799}" type="pres">
      <dgm:prSet presAssocID="{E5E2CD88-9E7A-4A6F-B2CC-CE9BB0F8C00D}" presName="centerShape" presStyleCnt="0"/>
      <dgm:spPr/>
    </dgm:pt>
    <dgm:pt modelId="{FD9F93D2-DA99-4018-AE27-D79424511DE9}" type="pres">
      <dgm:prSet presAssocID="{E5E2CD88-9E7A-4A6F-B2CC-CE9BB0F8C00D}" presName="connSite" presStyleLbl="node1" presStyleIdx="0" presStyleCnt="4"/>
      <dgm:spPr/>
    </dgm:pt>
    <dgm:pt modelId="{5A3F6949-061F-4ABB-B65B-356F66EF52D6}" type="pres">
      <dgm:prSet presAssocID="{E5E2CD88-9E7A-4A6F-B2CC-CE9BB0F8C00D}" presName="visible" presStyleLbl="node1" presStyleIdx="0" presStyleCnt="4" custLinFactNeighborX="11225" custLinFactNeighborY="1057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E37A2D6-392B-4CBE-A4A0-E4637FD405E0}" type="pres">
      <dgm:prSet presAssocID="{A8569813-CD6A-423F-A9D4-356BFDE415DA}" presName="Name25" presStyleLbl="parChTrans1D1" presStyleIdx="0" presStyleCnt="3"/>
      <dgm:spPr/>
      <dgm:t>
        <a:bodyPr/>
        <a:lstStyle/>
        <a:p>
          <a:endParaRPr lang="en-US"/>
        </a:p>
      </dgm:t>
    </dgm:pt>
    <dgm:pt modelId="{F2B34A6B-658B-4E89-A00F-3F387275A9E4}" type="pres">
      <dgm:prSet presAssocID="{1EFF77D6-E81D-4A80-A3D6-1F085B372C66}" presName="node" presStyleCnt="0"/>
      <dgm:spPr/>
    </dgm:pt>
    <dgm:pt modelId="{FFB687C4-F647-4665-8CDC-3E017A8F3835}" type="pres">
      <dgm:prSet presAssocID="{1EFF77D6-E81D-4A80-A3D6-1F085B372C66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BF87A-D549-4E2C-ACCC-A42BDC63263C}" type="pres">
      <dgm:prSet presAssocID="{1EFF77D6-E81D-4A80-A3D6-1F085B372C6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BF73A-E005-4C4D-87E5-104309F56B6D}" type="pres">
      <dgm:prSet presAssocID="{E1796988-A409-41F0-9BD7-441B4CD079EB}" presName="Name25" presStyleLbl="parChTrans1D1" presStyleIdx="1" presStyleCnt="3"/>
      <dgm:spPr/>
      <dgm:t>
        <a:bodyPr/>
        <a:lstStyle/>
        <a:p>
          <a:endParaRPr lang="en-US"/>
        </a:p>
      </dgm:t>
    </dgm:pt>
    <dgm:pt modelId="{87A69374-F195-4044-839C-BE80D35B8BA2}" type="pres">
      <dgm:prSet presAssocID="{705F8651-ACD8-47F3-98BA-6758A492A288}" presName="node" presStyleCnt="0"/>
      <dgm:spPr/>
    </dgm:pt>
    <dgm:pt modelId="{0D7AD283-0CA2-4DDA-8E19-B1C15F42AAF3}" type="pres">
      <dgm:prSet presAssocID="{705F8651-ACD8-47F3-98BA-6758A492A288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EA61E-84EC-470E-9782-18B4E21AE209}" type="pres">
      <dgm:prSet presAssocID="{705F8651-ACD8-47F3-98BA-6758A492A28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C3CDA-7563-4C54-A467-6229055913DC}" type="pres">
      <dgm:prSet presAssocID="{D3C5FE64-1CE5-4856-9334-0400E1EA6052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A0A4949-5996-4406-8FC4-396E0B44E5D2}" type="pres">
      <dgm:prSet presAssocID="{B9D78699-DDDB-428B-ACDF-F845CD22C0A9}" presName="node" presStyleCnt="0"/>
      <dgm:spPr/>
    </dgm:pt>
    <dgm:pt modelId="{0DA30068-E33E-48EC-9CBF-91AEA12F4989}" type="pres">
      <dgm:prSet presAssocID="{B9D78699-DDDB-428B-ACDF-F845CD22C0A9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94FAC-3A7D-44BB-9791-3630DD6BF477}" type="pres">
      <dgm:prSet presAssocID="{B9D78699-DDDB-428B-ACDF-F845CD22C0A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F64F08-05CD-47AB-AB3F-E76C2E208375}" type="presOf" srcId="{A8569813-CD6A-423F-A9D4-356BFDE415DA}" destId="{FE37A2D6-392B-4CBE-A4A0-E4637FD405E0}" srcOrd="0" destOrd="0" presId="urn:microsoft.com/office/officeart/2005/8/layout/radial2"/>
    <dgm:cxn modelId="{383E43A5-38AB-40D9-8BCB-D340A93BB758}" type="presOf" srcId="{705F8651-ACD8-47F3-98BA-6758A492A288}" destId="{0D7AD283-0CA2-4DDA-8E19-B1C15F42AAF3}" srcOrd="0" destOrd="0" presId="urn:microsoft.com/office/officeart/2005/8/layout/radial2"/>
    <dgm:cxn modelId="{07675DD2-B874-4062-AD39-A61D0294252B}" type="presOf" srcId="{B9D78699-DDDB-428B-ACDF-F845CD22C0A9}" destId="{0DA30068-E33E-48EC-9CBF-91AEA12F4989}" srcOrd="0" destOrd="0" presId="urn:microsoft.com/office/officeart/2005/8/layout/radial2"/>
    <dgm:cxn modelId="{0E419497-37E5-4D87-B181-0575423752FF}" srcId="{E5E2CD88-9E7A-4A6F-B2CC-CE9BB0F8C00D}" destId="{B9D78699-DDDB-428B-ACDF-F845CD22C0A9}" srcOrd="2" destOrd="0" parTransId="{D3C5FE64-1CE5-4856-9334-0400E1EA6052}" sibTransId="{8BD76EB0-1B23-42A2-A14C-71C44129119E}"/>
    <dgm:cxn modelId="{D6631B7B-C6C2-4155-8EE4-A5D325242FD6}" type="presOf" srcId="{1EFF77D6-E81D-4A80-A3D6-1F085B372C66}" destId="{FFB687C4-F647-4665-8CDC-3E017A8F3835}" srcOrd="0" destOrd="0" presId="urn:microsoft.com/office/officeart/2005/8/layout/radial2"/>
    <dgm:cxn modelId="{301FAED2-661C-4EB9-9DED-0B2130A606B6}" type="presOf" srcId="{E5E2CD88-9E7A-4A6F-B2CC-CE9BB0F8C00D}" destId="{36727B34-7A43-44DE-A8BF-6FBD24A1C99F}" srcOrd="0" destOrd="0" presId="urn:microsoft.com/office/officeart/2005/8/layout/radial2"/>
    <dgm:cxn modelId="{67DDD13C-C70A-41B7-BD9F-CF7B0D1C7DD5}" srcId="{E5E2CD88-9E7A-4A6F-B2CC-CE9BB0F8C00D}" destId="{1EFF77D6-E81D-4A80-A3D6-1F085B372C66}" srcOrd="0" destOrd="0" parTransId="{A8569813-CD6A-423F-A9D4-356BFDE415DA}" sibTransId="{2A54530B-28EB-4051-93B5-967FB5CE4AE1}"/>
    <dgm:cxn modelId="{2CFB13B9-11C6-4F99-B956-BC5222A2F2A0}" srcId="{E5E2CD88-9E7A-4A6F-B2CC-CE9BB0F8C00D}" destId="{705F8651-ACD8-47F3-98BA-6758A492A288}" srcOrd="1" destOrd="0" parTransId="{E1796988-A409-41F0-9BD7-441B4CD079EB}" sibTransId="{55404831-6846-4117-9AAB-D790D1547164}"/>
    <dgm:cxn modelId="{305D5B0F-DC15-4BF7-8DCC-9552C8EAD366}" type="presOf" srcId="{D3C5FE64-1CE5-4856-9334-0400E1EA6052}" destId="{79FC3CDA-7563-4C54-A467-6229055913DC}" srcOrd="0" destOrd="0" presId="urn:microsoft.com/office/officeart/2005/8/layout/radial2"/>
    <dgm:cxn modelId="{3CD0728B-10CD-4511-93C2-BD92A82A1496}" type="presOf" srcId="{E1796988-A409-41F0-9BD7-441B4CD079EB}" destId="{F51BF73A-E005-4C4D-87E5-104309F56B6D}" srcOrd="0" destOrd="0" presId="urn:microsoft.com/office/officeart/2005/8/layout/radial2"/>
    <dgm:cxn modelId="{C9C46BAA-8F77-465B-838D-B5EB32C2E2E6}" type="presParOf" srcId="{36727B34-7A43-44DE-A8BF-6FBD24A1C99F}" destId="{6B5550BE-E1EC-4254-A13C-5E387B42AFDB}" srcOrd="0" destOrd="0" presId="urn:microsoft.com/office/officeart/2005/8/layout/radial2"/>
    <dgm:cxn modelId="{077146C9-4810-4CBA-BFF9-9A55196689C4}" type="presParOf" srcId="{6B5550BE-E1EC-4254-A13C-5E387B42AFDB}" destId="{BDF40DD4-945B-4F7C-BC18-B9F6E0F44799}" srcOrd="0" destOrd="0" presId="urn:microsoft.com/office/officeart/2005/8/layout/radial2"/>
    <dgm:cxn modelId="{8DAEC8AD-4559-4517-82CF-44737B440DB3}" type="presParOf" srcId="{BDF40DD4-945B-4F7C-BC18-B9F6E0F44799}" destId="{FD9F93D2-DA99-4018-AE27-D79424511DE9}" srcOrd="0" destOrd="0" presId="urn:microsoft.com/office/officeart/2005/8/layout/radial2"/>
    <dgm:cxn modelId="{C6048DEA-B8A9-4C01-8D58-1D2251F9CCDA}" type="presParOf" srcId="{BDF40DD4-945B-4F7C-BC18-B9F6E0F44799}" destId="{5A3F6949-061F-4ABB-B65B-356F66EF52D6}" srcOrd="1" destOrd="0" presId="urn:microsoft.com/office/officeart/2005/8/layout/radial2"/>
    <dgm:cxn modelId="{BE6A1A55-62A0-4FB4-ADA5-01CC263D5055}" type="presParOf" srcId="{6B5550BE-E1EC-4254-A13C-5E387B42AFDB}" destId="{FE37A2D6-392B-4CBE-A4A0-E4637FD405E0}" srcOrd="1" destOrd="0" presId="urn:microsoft.com/office/officeart/2005/8/layout/radial2"/>
    <dgm:cxn modelId="{DF276F0C-E4E9-490A-BCFA-282DCB9874FC}" type="presParOf" srcId="{6B5550BE-E1EC-4254-A13C-5E387B42AFDB}" destId="{F2B34A6B-658B-4E89-A00F-3F387275A9E4}" srcOrd="2" destOrd="0" presId="urn:microsoft.com/office/officeart/2005/8/layout/radial2"/>
    <dgm:cxn modelId="{A8BCD1E0-A393-40E1-B67A-D90513BACEF2}" type="presParOf" srcId="{F2B34A6B-658B-4E89-A00F-3F387275A9E4}" destId="{FFB687C4-F647-4665-8CDC-3E017A8F3835}" srcOrd="0" destOrd="0" presId="urn:microsoft.com/office/officeart/2005/8/layout/radial2"/>
    <dgm:cxn modelId="{6CCC8B7F-A8C0-419F-A078-EEF5FE4AFEE0}" type="presParOf" srcId="{F2B34A6B-658B-4E89-A00F-3F387275A9E4}" destId="{188BF87A-D549-4E2C-ACCC-A42BDC63263C}" srcOrd="1" destOrd="0" presId="urn:microsoft.com/office/officeart/2005/8/layout/radial2"/>
    <dgm:cxn modelId="{D61A7848-A2C2-4E8B-A28F-7A6A5D8930B9}" type="presParOf" srcId="{6B5550BE-E1EC-4254-A13C-5E387B42AFDB}" destId="{F51BF73A-E005-4C4D-87E5-104309F56B6D}" srcOrd="3" destOrd="0" presId="urn:microsoft.com/office/officeart/2005/8/layout/radial2"/>
    <dgm:cxn modelId="{1143F7E6-0083-426D-9954-283F3620289B}" type="presParOf" srcId="{6B5550BE-E1EC-4254-A13C-5E387B42AFDB}" destId="{87A69374-F195-4044-839C-BE80D35B8BA2}" srcOrd="4" destOrd="0" presId="urn:microsoft.com/office/officeart/2005/8/layout/radial2"/>
    <dgm:cxn modelId="{308FD482-9277-463E-B389-D6BF670D4E41}" type="presParOf" srcId="{87A69374-F195-4044-839C-BE80D35B8BA2}" destId="{0D7AD283-0CA2-4DDA-8E19-B1C15F42AAF3}" srcOrd="0" destOrd="0" presId="urn:microsoft.com/office/officeart/2005/8/layout/radial2"/>
    <dgm:cxn modelId="{FDEF2B9C-47B1-4F61-B57B-C92818A1DF12}" type="presParOf" srcId="{87A69374-F195-4044-839C-BE80D35B8BA2}" destId="{F71EA61E-84EC-470E-9782-18B4E21AE209}" srcOrd="1" destOrd="0" presId="urn:microsoft.com/office/officeart/2005/8/layout/radial2"/>
    <dgm:cxn modelId="{FE3D9368-1A97-4E64-8D0C-319777722CF2}" type="presParOf" srcId="{6B5550BE-E1EC-4254-A13C-5E387B42AFDB}" destId="{79FC3CDA-7563-4C54-A467-6229055913DC}" srcOrd="5" destOrd="0" presId="urn:microsoft.com/office/officeart/2005/8/layout/radial2"/>
    <dgm:cxn modelId="{952EB7EF-8D19-4515-A65D-50EA07BE8B5C}" type="presParOf" srcId="{6B5550BE-E1EC-4254-A13C-5E387B42AFDB}" destId="{4A0A4949-5996-4406-8FC4-396E0B44E5D2}" srcOrd="6" destOrd="0" presId="urn:microsoft.com/office/officeart/2005/8/layout/radial2"/>
    <dgm:cxn modelId="{BDC6BA4F-95E3-47A2-BA1A-67F4F3765F74}" type="presParOf" srcId="{4A0A4949-5996-4406-8FC4-396E0B44E5D2}" destId="{0DA30068-E33E-48EC-9CBF-91AEA12F4989}" srcOrd="0" destOrd="0" presId="urn:microsoft.com/office/officeart/2005/8/layout/radial2"/>
    <dgm:cxn modelId="{0C82C911-EA77-4988-8243-5DBD6F0C9CC2}" type="presParOf" srcId="{4A0A4949-5996-4406-8FC4-396E0B44E5D2}" destId="{FD294FAC-3A7D-44BB-9791-3630DD6BF47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06BEF1-AB75-4553-8196-322950C1613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DB3498-BE2E-44E2-88A6-0F2EF3FC2716}">
      <dgm:prSet phldrT="[Text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3600" dirty="0"/>
        </a:p>
      </dgm:t>
    </dgm:pt>
    <dgm:pt modelId="{7F1278E7-59E2-4BDD-B1A0-64BE96925D5F}" type="parTrans" cxnId="{AA542047-DD73-4047-AA25-CDB9262E7B4E}">
      <dgm:prSet/>
      <dgm:spPr/>
      <dgm:t>
        <a:bodyPr/>
        <a:lstStyle/>
        <a:p>
          <a:endParaRPr lang="en-US"/>
        </a:p>
      </dgm:t>
    </dgm:pt>
    <dgm:pt modelId="{66365355-1F43-4AF5-BB18-958CD0B2EE47}" type="sibTrans" cxnId="{AA542047-DD73-4047-AA25-CDB9262E7B4E}">
      <dgm:prSet/>
      <dgm:spPr/>
      <dgm:t>
        <a:bodyPr/>
        <a:lstStyle/>
        <a:p>
          <a:endParaRPr lang="en-US"/>
        </a:p>
      </dgm:t>
    </dgm:pt>
    <dgm:pt modelId="{9B377EDC-5997-4A68-8B3D-8BCA4AAAE726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আয়নিক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যৌগ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পানিতে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দ্রবনিয়</a:t>
          </a:r>
          <a:endParaRPr lang="en-US" dirty="0"/>
        </a:p>
      </dgm:t>
    </dgm:pt>
    <dgm:pt modelId="{EDF328B3-B84F-4545-B07F-44959C749B5E}" type="parTrans" cxnId="{678A0ADD-60EF-4D25-BDEA-3E58B56ED8C4}">
      <dgm:prSet/>
      <dgm:spPr/>
      <dgm:t>
        <a:bodyPr/>
        <a:lstStyle/>
        <a:p>
          <a:endParaRPr lang="en-US"/>
        </a:p>
      </dgm:t>
    </dgm:pt>
    <dgm:pt modelId="{7F7CC299-2EB1-4FF7-A526-1AF631648757}" type="sibTrans" cxnId="{678A0ADD-60EF-4D25-BDEA-3E58B56ED8C4}">
      <dgm:prSet/>
      <dgm:spPr/>
      <dgm:t>
        <a:bodyPr/>
        <a:lstStyle/>
        <a:p>
          <a:endParaRPr lang="en-US"/>
        </a:p>
      </dgm:t>
    </dgm:pt>
    <dgm:pt modelId="{41A89644-4087-40DE-8E3D-20D51D133B5D}">
      <dgm:prSet phldrT="[Text]" phldr="1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3600" dirty="0"/>
        </a:p>
      </dgm:t>
    </dgm:pt>
    <dgm:pt modelId="{F79CDD58-AB00-4EBC-9D1A-4AA334B42A36}" type="parTrans" cxnId="{E9E1623B-7EF7-48AC-BEFC-7C079A64C535}">
      <dgm:prSet/>
      <dgm:spPr/>
      <dgm:t>
        <a:bodyPr/>
        <a:lstStyle/>
        <a:p>
          <a:endParaRPr lang="en-US"/>
        </a:p>
      </dgm:t>
    </dgm:pt>
    <dgm:pt modelId="{B0C57D2F-4371-4236-9F9F-52BFA17CC2C0}" type="sibTrans" cxnId="{E9E1623B-7EF7-48AC-BEFC-7C079A64C535}">
      <dgm:prSet/>
      <dgm:spPr/>
      <dgm:t>
        <a:bodyPr/>
        <a:lstStyle/>
        <a:p>
          <a:endParaRPr lang="en-US"/>
        </a:p>
      </dgm:t>
    </dgm:pt>
    <dgm:pt modelId="{390B03AF-D170-4A89-A519-58AED7118491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আয়নিক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যৌগের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নিদিষ্ট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জ্যামিতিক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আকৃতি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বিদ্যমান</a:t>
          </a:r>
          <a:endParaRPr lang="en-US" dirty="0"/>
        </a:p>
      </dgm:t>
    </dgm:pt>
    <dgm:pt modelId="{5F76972B-82F7-4270-9F7F-2020738BECCC}" type="parTrans" cxnId="{0C4E0FF6-8713-4748-BDA0-91EC90CCF3A2}">
      <dgm:prSet/>
      <dgm:spPr/>
      <dgm:t>
        <a:bodyPr/>
        <a:lstStyle/>
        <a:p>
          <a:endParaRPr lang="en-US"/>
        </a:p>
      </dgm:t>
    </dgm:pt>
    <dgm:pt modelId="{1D118406-8725-41A0-95F5-9CFF9552AC8D}" type="sibTrans" cxnId="{0C4E0FF6-8713-4748-BDA0-91EC90CCF3A2}">
      <dgm:prSet/>
      <dgm:spPr/>
      <dgm:t>
        <a:bodyPr/>
        <a:lstStyle/>
        <a:p>
          <a:endParaRPr lang="en-US"/>
        </a:p>
      </dgm:t>
    </dgm:pt>
    <dgm:pt modelId="{5AA24265-CA2E-41E8-97D0-829EC06FAA21}">
      <dgm:prSet phldrT="[Text]" phldr="1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sz="3600" dirty="0"/>
        </a:p>
      </dgm:t>
    </dgm:pt>
    <dgm:pt modelId="{7415787A-96D7-451F-8547-E157A3711C96}" type="parTrans" cxnId="{36900B2E-54F0-4C04-ACDD-C8FA99BBA90E}">
      <dgm:prSet/>
      <dgm:spPr/>
      <dgm:t>
        <a:bodyPr/>
        <a:lstStyle/>
        <a:p>
          <a:endParaRPr lang="en-US"/>
        </a:p>
      </dgm:t>
    </dgm:pt>
    <dgm:pt modelId="{38BB593A-2E5F-49AB-B16D-1AF89D1BCA5D}" type="sibTrans" cxnId="{36900B2E-54F0-4C04-ACDD-C8FA99BBA90E}">
      <dgm:prSet/>
      <dgm:spPr/>
      <dgm:t>
        <a:bodyPr/>
        <a:lstStyle/>
        <a:p>
          <a:endParaRPr lang="en-US"/>
        </a:p>
      </dgm:t>
    </dgm:pt>
    <dgm:pt modelId="{06482F1A-CDCC-4025-A4D3-3183E8CF1540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উচ্চ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গলনাংক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স্ফুটনাংক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বিশিষ্ট</a:t>
          </a:r>
          <a:endParaRPr lang="en-US" dirty="0"/>
        </a:p>
      </dgm:t>
    </dgm:pt>
    <dgm:pt modelId="{8CB3AE10-5F4E-46E6-8C89-4E10CB6A28D7}" type="parTrans" cxnId="{B0433F8C-7072-48E1-96CF-CE9C72ED0D4D}">
      <dgm:prSet/>
      <dgm:spPr/>
      <dgm:t>
        <a:bodyPr/>
        <a:lstStyle/>
        <a:p>
          <a:endParaRPr lang="en-US"/>
        </a:p>
      </dgm:t>
    </dgm:pt>
    <dgm:pt modelId="{3FE9EE71-1FB8-4859-BC27-4D9BCE184F46}" type="sibTrans" cxnId="{B0433F8C-7072-48E1-96CF-CE9C72ED0D4D}">
      <dgm:prSet/>
      <dgm:spPr/>
      <dgm:t>
        <a:bodyPr/>
        <a:lstStyle/>
        <a:p>
          <a:endParaRPr lang="en-US"/>
        </a:p>
      </dgm:t>
    </dgm:pt>
    <dgm:pt modelId="{8487BA59-0A3E-46CE-8A17-1C03D2D9DF48}" type="pres">
      <dgm:prSet presAssocID="{0706BEF1-AB75-4553-8196-322950C1613D}" presName="linearFlow" presStyleCnt="0">
        <dgm:presLayoutVars>
          <dgm:dir/>
          <dgm:animLvl val="lvl"/>
          <dgm:resizeHandles val="exact"/>
        </dgm:presLayoutVars>
      </dgm:prSet>
      <dgm:spPr/>
    </dgm:pt>
    <dgm:pt modelId="{4A4A6213-46B3-4DE2-AAAA-3FBD24397990}" type="pres">
      <dgm:prSet presAssocID="{8BDB3498-BE2E-44E2-88A6-0F2EF3FC2716}" presName="composite" presStyleCnt="0"/>
      <dgm:spPr/>
    </dgm:pt>
    <dgm:pt modelId="{EA7823C3-C5B2-4AC9-8A06-79E9A6963B1F}" type="pres">
      <dgm:prSet presAssocID="{8BDB3498-BE2E-44E2-88A6-0F2EF3FC2716}" presName="parentText" presStyleLbl="alignNode1" presStyleIdx="0" presStyleCnt="3" custLinFactNeighborY="3343">
        <dgm:presLayoutVars>
          <dgm:chMax val="1"/>
          <dgm:bulletEnabled val="1"/>
        </dgm:presLayoutVars>
      </dgm:prSet>
      <dgm:spPr>
        <a:prstGeom prst="ellipse">
          <a:avLst/>
        </a:prstGeom>
      </dgm:spPr>
    </dgm:pt>
    <dgm:pt modelId="{705EF0A7-C5A9-4E34-B833-1FCD9C682C1C}" type="pres">
      <dgm:prSet presAssocID="{8BDB3498-BE2E-44E2-88A6-0F2EF3FC2716}" presName="descendantText" presStyleLbl="alignAcc1" presStyleIdx="0" presStyleCnt="3" custLinFactNeighborY="20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A7F1E-43AA-4A38-8616-ED14985B5F89}" type="pres">
      <dgm:prSet presAssocID="{66365355-1F43-4AF5-BB18-958CD0B2EE47}" presName="sp" presStyleCnt="0"/>
      <dgm:spPr/>
    </dgm:pt>
    <dgm:pt modelId="{97EB01BA-3FD3-43A7-B7FD-8CE26DDB37FC}" type="pres">
      <dgm:prSet presAssocID="{41A89644-4087-40DE-8E3D-20D51D133B5D}" presName="composite" presStyleCnt="0"/>
      <dgm:spPr/>
    </dgm:pt>
    <dgm:pt modelId="{04C05001-B456-4291-8953-F2D2A98A06D4}" type="pres">
      <dgm:prSet presAssocID="{41A89644-4087-40DE-8E3D-20D51D133B5D}" presName="parentText" presStyleLbl="alignNode1" presStyleIdx="1" presStyleCnt="3">
        <dgm:presLayoutVars>
          <dgm:chMax val="1"/>
          <dgm:bulletEnabled val="1"/>
        </dgm:presLayoutVars>
      </dgm:prSet>
      <dgm:spPr>
        <a:prstGeom prst="ellipse">
          <a:avLst/>
        </a:prstGeom>
      </dgm:spPr>
    </dgm:pt>
    <dgm:pt modelId="{20C14A28-2CF5-44A0-84D7-5367558D9BC2}" type="pres">
      <dgm:prSet presAssocID="{41A89644-4087-40DE-8E3D-20D51D133B5D}" presName="descendantText" presStyleLbl="alignAcc1" presStyleIdx="1" presStyleCnt="3" custLinFactNeighborY="27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FB165-65BD-4556-A17E-B5A5F06A3004}" type="pres">
      <dgm:prSet presAssocID="{B0C57D2F-4371-4236-9F9F-52BFA17CC2C0}" presName="sp" presStyleCnt="0"/>
      <dgm:spPr/>
    </dgm:pt>
    <dgm:pt modelId="{A43D5D9C-1E90-4FF3-9A90-A65D3B7C72A5}" type="pres">
      <dgm:prSet presAssocID="{5AA24265-CA2E-41E8-97D0-829EC06FAA21}" presName="composite" presStyleCnt="0"/>
      <dgm:spPr/>
    </dgm:pt>
    <dgm:pt modelId="{A209BEAB-42EF-44C0-B6DA-7615E4AA5071}" type="pres">
      <dgm:prSet presAssocID="{5AA24265-CA2E-41E8-97D0-829EC06FAA21}" presName="parentText" presStyleLbl="alignNode1" presStyleIdx="2" presStyleCnt="3">
        <dgm:presLayoutVars>
          <dgm:chMax val="1"/>
          <dgm:bulletEnabled val="1"/>
        </dgm:presLayoutVars>
      </dgm:prSet>
      <dgm:spPr>
        <a:prstGeom prst="ellipse">
          <a:avLst/>
        </a:prstGeom>
      </dgm:spPr>
    </dgm:pt>
    <dgm:pt modelId="{87D80F1C-5E53-4F59-807D-D6576A9B6402}" type="pres">
      <dgm:prSet presAssocID="{5AA24265-CA2E-41E8-97D0-829EC06FAA21}" presName="descendantText" presStyleLbl="alignAcc1" presStyleIdx="2" presStyleCnt="3" custLinFactNeighborY="250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4E0FF6-8713-4748-BDA0-91EC90CCF3A2}" srcId="{41A89644-4087-40DE-8E3D-20D51D133B5D}" destId="{390B03AF-D170-4A89-A519-58AED7118491}" srcOrd="0" destOrd="0" parTransId="{5F76972B-82F7-4270-9F7F-2020738BECCC}" sibTransId="{1D118406-8725-41A0-95F5-9CFF9552AC8D}"/>
    <dgm:cxn modelId="{8BBF2652-719D-40AF-A0CB-1C156DA7E6AF}" type="presOf" srcId="{8BDB3498-BE2E-44E2-88A6-0F2EF3FC2716}" destId="{EA7823C3-C5B2-4AC9-8A06-79E9A6963B1F}" srcOrd="0" destOrd="0" presId="urn:microsoft.com/office/officeart/2005/8/layout/chevron2"/>
    <dgm:cxn modelId="{AA542047-DD73-4047-AA25-CDB9262E7B4E}" srcId="{0706BEF1-AB75-4553-8196-322950C1613D}" destId="{8BDB3498-BE2E-44E2-88A6-0F2EF3FC2716}" srcOrd="0" destOrd="0" parTransId="{7F1278E7-59E2-4BDD-B1A0-64BE96925D5F}" sibTransId="{66365355-1F43-4AF5-BB18-958CD0B2EE47}"/>
    <dgm:cxn modelId="{678A0ADD-60EF-4D25-BDEA-3E58B56ED8C4}" srcId="{8BDB3498-BE2E-44E2-88A6-0F2EF3FC2716}" destId="{9B377EDC-5997-4A68-8B3D-8BCA4AAAE726}" srcOrd="0" destOrd="0" parTransId="{EDF328B3-B84F-4545-B07F-44959C749B5E}" sibTransId="{7F7CC299-2EB1-4FF7-A526-1AF631648757}"/>
    <dgm:cxn modelId="{E9E1623B-7EF7-48AC-BEFC-7C079A64C535}" srcId="{0706BEF1-AB75-4553-8196-322950C1613D}" destId="{41A89644-4087-40DE-8E3D-20D51D133B5D}" srcOrd="1" destOrd="0" parTransId="{F79CDD58-AB00-4EBC-9D1A-4AA334B42A36}" sibTransId="{B0C57D2F-4371-4236-9F9F-52BFA17CC2C0}"/>
    <dgm:cxn modelId="{6C81A100-A59F-411F-B985-74872D17F11E}" type="presOf" srcId="{5AA24265-CA2E-41E8-97D0-829EC06FAA21}" destId="{A209BEAB-42EF-44C0-B6DA-7615E4AA5071}" srcOrd="0" destOrd="0" presId="urn:microsoft.com/office/officeart/2005/8/layout/chevron2"/>
    <dgm:cxn modelId="{18F4AD0C-8C1A-40F0-92FB-2AB64AA1E8FD}" type="presOf" srcId="{41A89644-4087-40DE-8E3D-20D51D133B5D}" destId="{04C05001-B456-4291-8953-F2D2A98A06D4}" srcOrd="0" destOrd="0" presId="urn:microsoft.com/office/officeart/2005/8/layout/chevron2"/>
    <dgm:cxn modelId="{592E70D9-391E-467E-B49C-B7C47647E673}" type="presOf" srcId="{0706BEF1-AB75-4553-8196-322950C1613D}" destId="{8487BA59-0A3E-46CE-8A17-1C03D2D9DF48}" srcOrd="0" destOrd="0" presId="urn:microsoft.com/office/officeart/2005/8/layout/chevron2"/>
    <dgm:cxn modelId="{D9175248-1165-46B4-9734-05195B642BD4}" type="presOf" srcId="{390B03AF-D170-4A89-A519-58AED7118491}" destId="{20C14A28-2CF5-44A0-84D7-5367558D9BC2}" srcOrd="0" destOrd="0" presId="urn:microsoft.com/office/officeart/2005/8/layout/chevron2"/>
    <dgm:cxn modelId="{D35BB987-C3C3-4A2D-A4E5-9A7C99C41E9A}" type="presOf" srcId="{9B377EDC-5997-4A68-8B3D-8BCA4AAAE726}" destId="{705EF0A7-C5A9-4E34-B833-1FCD9C682C1C}" srcOrd="0" destOrd="0" presId="urn:microsoft.com/office/officeart/2005/8/layout/chevron2"/>
    <dgm:cxn modelId="{7FA0FF65-5EBF-4601-BFF5-70734BBEC3D5}" type="presOf" srcId="{06482F1A-CDCC-4025-A4D3-3183E8CF1540}" destId="{87D80F1C-5E53-4F59-807D-D6576A9B6402}" srcOrd="0" destOrd="0" presId="urn:microsoft.com/office/officeart/2005/8/layout/chevron2"/>
    <dgm:cxn modelId="{B0433F8C-7072-48E1-96CF-CE9C72ED0D4D}" srcId="{5AA24265-CA2E-41E8-97D0-829EC06FAA21}" destId="{06482F1A-CDCC-4025-A4D3-3183E8CF1540}" srcOrd="0" destOrd="0" parTransId="{8CB3AE10-5F4E-46E6-8C89-4E10CB6A28D7}" sibTransId="{3FE9EE71-1FB8-4859-BC27-4D9BCE184F46}"/>
    <dgm:cxn modelId="{36900B2E-54F0-4C04-ACDD-C8FA99BBA90E}" srcId="{0706BEF1-AB75-4553-8196-322950C1613D}" destId="{5AA24265-CA2E-41E8-97D0-829EC06FAA21}" srcOrd="2" destOrd="0" parTransId="{7415787A-96D7-451F-8547-E157A3711C96}" sibTransId="{38BB593A-2E5F-49AB-B16D-1AF89D1BCA5D}"/>
    <dgm:cxn modelId="{B4822011-E3E0-48F7-B7B5-3B62CEF43DFC}" type="presParOf" srcId="{8487BA59-0A3E-46CE-8A17-1C03D2D9DF48}" destId="{4A4A6213-46B3-4DE2-AAAA-3FBD24397990}" srcOrd="0" destOrd="0" presId="urn:microsoft.com/office/officeart/2005/8/layout/chevron2"/>
    <dgm:cxn modelId="{13D751C1-29AB-4984-9DD5-20039A621802}" type="presParOf" srcId="{4A4A6213-46B3-4DE2-AAAA-3FBD24397990}" destId="{EA7823C3-C5B2-4AC9-8A06-79E9A6963B1F}" srcOrd="0" destOrd="0" presId="urn:microsoft.com/office/officeart/2005/8/layout/chevron2"/>
    <dgm:cxn modelId="{967BDE8E-9CE0-432B-9FEC-02568EA75B33}" type="presParOf" srcId="{4A4A6213-46B3-4DE2-AAAA-3FBD24397990}" destId="{705EF0A7-C5A9-4E34-B833-1FCD9C682C1C}" srcOrd="1" destOrd="0" presId="urn:microsoft.com/office/officeart/2005/8/layout/chevron2"/>
    <dgm:cxn modelId="{4DAEF6B9-A414-4625-BAE2-6ED5AA03CE5C}" type="presParOf" srcId="{8487BA59-0A3E-46CE-8A17-1C03D2D9DF48}" destId="{24BA7F1E-43AA-4A38-8616-ED14985B5F89}" srcOrd="1" destOrd="0" presId="urn:microsoft.com/office/officeart/2005/8/layout/chevron2"/>
    <dgm:cxn modelId="{1B725CBD-C992-4CDB-8548-E4DF5CD3A167}" type="presParOf" srcId="{8487BA59-0A3E-46CE-8A17-1C03D2D9DF48}" destId="{97EB01BA-3FD3-43A7-B7FD-8CE26DDB37FC}" srcOrd="2" destOrd="0" presId="urn:microsoft.com/office/officeart/2005/8/layout/chevron2"/>
    <dgm:cxn modelId="{86B69CBA-A933-4293-9392-30C01DEDA12D}" type="presParOf" srcId="{97EB01BA-3FD3-43A7-B7FD-8CE26DDB37FC}" destId="{04C05001-B456-4291-8953-F2D2A98A06D4}" srcOrd="0" destOrd="0" presId="urn:microsoft.com/office/officeart/2005/8/layout/chevron2"/>
    <dgm:cxn modelId="{1319EE26-1C9C-4EF2-B45C-42DF871F8DD9}" type="presParOf" srcId="{97EB01BA-3FD3-43A7-B7FD-8CE26DDB37FC}" destId="{20C14A28-2CF5-44A0-84D7-5367558D9BC2}" srcOrd="1" destOrd="0" presId="urn:microsoft.com/office/officeart/2005/8/layout/chevron2"/>
    <dgm:cxn modelId="{FF54BF60-51A4-4984-B24C-EFBD10304868}" type="presParOf" srcId="{8487BA59-0A3E-46CE-8A17-1C03D2D9DF48}" destId="{259FB165-65BD-4556-A17E-B5A5F06A3004}" srcOrd="3" destOrd="0" presId="urn:microsoft.com/office/officeart/2005/8/layout/chevron2"/>
    <dgm:cxn modelId="{4752D31B-84EA-4FB7-9927-D0C776FF9D60}" type="presParOf" srcId="{8487BA59-0A3E-46CE-8A17-1C03D2D9DF48}" destId="{A43D5D9C-1E90-4FF3-9A90-A65D3B7C72A5}" srcOrd="4" destOrd="0" presId="urn:microsoft.com/office/officeart/2005/8/layout/chevron2"/>
    <dgm:cxn modelId="{52B3EFFD-8054-4342-892A-7DE99CA5AD8B}" type="presParOf" srcId="{A43D5D9C-1E90-4FF3-9A90-A65D3B7C72A5}" destId="{A209BEAB-42EF-44C0-B6DA-7615E4AA5071}" srcOrd="0" destOrd="0" presId="urn:microsoft.com/office/officeart/2005/8/layout/chevron2"/>
    <dgm:cxn modelId="{A4A54712-3C99-492B-95F1-C24824294933}" type="presParOf" srcId="{A43D5D9C-1E90-4FF3-9A90-A65D3B7C72A5}" destId="{87D80F1C-5E53-4F59-807D-D6576A9B640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6429C9-1C94-4AA5-838A-52874A8B754B}" type="doc">
      <dgm:prSet loTypeId="urn:microsoft.com/office/officeart/2005/8/layout/radial1" loCatId="cycle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831BF1C-4C5F-4821-820C-F03E0E925F73}">
      <dgm:prSet phldrT="[Text]"/>
      <dgm:spPr/>
      <dgm:t>
        <a:bodyPr/>
        <a:lstStyle/>
        <a:p>
          <a:r>
            <a:rPr lang="en-US" dirty="0" smtClean="0"/>
            <a:t>Li</a:t>
          </a:r>
          <a:endParaRPr lang="en-US" dirty="0"/>
        </a:p>
      </dgm:t>
    </dgm:pt>
    <dgm:pt modelId="{6CDA67F1-43C4-4473-B50A-A90D7582AFEC}" type="parTrans" cxnId="{14F0C32C-701E-4A6D-B7A0-B4670450F21B}">
      <dgm:prSet/>
      <dgm:spPr/>
      <dgm:t>
        <a:bodyPr/>
        <a:lstStyle/>
        <a:p>
          <a:endParaRPr lang="en-US"/>
        </a:p>
      </dgm:t>
    </dgm:pt>
    <dgm:pt modelId="{2A023998-9ABA-4048-9E91-B4F6C5E784B3}" type="sibTrans" cxnId="{14F0C32C-701E-4A6D-B7A0-B4670450F21B}">
      <dgm:prSet/>
      <dgm:spPr/>
      <dgm:t>
        <a:bodyPr/>
        <a:lstStyle/>
        <a:p>
          <a:endParaRPr lang="en-US"/>
        </a:p>
      </dgm:t>
    </dgm:pt>
    <dgm:pt modelId="{85A4EDFB-41EC-4B89-8B04-972B6583D66F}">
      <dgm:prSet phldrT="[Text]"/>
      <dgm:spPr/>
      <dgm:t>
        <a:bodyPr/>
        <a:lstStyle/>
        <a:p>
          <a:r>
            <a:rPr lang="en-US" dirty="0" smtClean="0"/>
            <a:t>e</a:t>
          </a:r>
          <a:endParaRPr lang="en-US" dirty="0"/>
        </a:p>
      </dgm:t>
    </dgm:pt>
    <dgm:pt modelId="{595860A2-3B2F-432D-BA77-CC2A3C3E23C3}" type="parTrans" cxnId="{D4A4CA7A-57B5-42D0-8CD8-CD1A21133466}">
      <dgm:prSet/>
      <dgm:spPr/>
      <dgm:t>
        <a:bodyPr/>
        <a:lstStyle/>
        <a:p>
          <a:endParaRPr lang="en-US"/>
        </a:p>
      </dgm:t>
    </dgm:pt>
    <dgm:pt modelId="{D96FE424-9023-4B80-991A-95DC9E467861}" type="sibTrans" cxnId="{D4A4CA7A-57B5-42D0-8CD8-CD1A21133466}">
      <dgm:prSet/>
      <dgm:spPr/>
      <dgm:t>
        <a:bodyPr/>
        <a:lstStyle/>
        <a:p>
          <a:endParaRPr lang="en-US"/>
        </a:p>
      </dgm:t>
    </dgm:pt>
    <dgm:pt modelId="{95C7F45D-8C18-4F0E-8E00-63DFB1AC07D3}">
      <dgm:prSet phldrT="[Text]"/>
      <dgm:spPr/>
      <dgm:t>
        <a:bodyPr/>
        <a:lstStyle/>
        <a:p>
          <a:r>
            <a:rPr lang="en-US" dirty="0" smtClean="0"/>
            <a:t>e</a:t>
          </a:r>
          <a:endParaRPr lang="en-US" dirty="0"/>
        </a:p>
      </dgm:t>
    </dgm:pt>
    <dgm:pt modelId="{853CE9A1-30CF-4E07-93FF-E5E9179D70C4}" type="parTrans" cxnId="{C4702429-4B00-48EE-A7BE-807220C45E49}">
      <dgm:prSet/>
      <dgm:spPr/>
      <dgm:t>
        <a:bodyPr/>
        <a:lstStyle/>
        <a:p>
          <a:endParaRPr lang="en-US"/>
        </a:p>
      </dgm:t>
    </dgm:pt>
    <dgm:pt modelId="{6023F257-C1A7-4A31-8094-074202E649C3}" type="sibTrans" cxnId="{C4702429-4B00-48EE-A7BE-807220C45E49}">
      <dgm:prSet/>
      <dgm:spPr/>
      <dgm:t>
        <a:bodyPr/>
        <a:lstStyle/>
        <a:p>
          <a:endParaRPr lang="en-US"/>
        </a:p>
      </dgm:t>
    </dgm:pt>
    <dgm:pt modelId="{7F93A421-14BC-4DB8-A3A4-DC4C7B89CDBA}">
      <dgm:prSet phldrT="[Text]"/>
      <dgm:spPr/>
      <dgm:t>
        <a:bodyPr/>
        <a:lstStyle/>
        <a:p>
          <a:r>
            <a:rPr lang="en-US" dirty="0" smtClean="0"/>
            <a:t>e</a:t>
          </a:r>
          <a:endParaRPr lang="en-US" dirty="0"/>
        </a:p>
      </dgm:t>
    </dgm:pt>
    <dgm:pt modelId="{23A79E04-C652-424E-9C57-4323F7117C52}" type="parTrans" cxnId="{1C5427B4-15AF-4A36-BE66-300E3C5762E1}">
      <dgm:prSet/>
      <dgm:spPr/>
      <dgm:t>
        <a:bodyPr/>
        <a:lstStyle/>
        <a:p>
          <a:endParaRPr lang="en-US"/>
        </a:p>
      </dgm:t>
    </dgm:pt>
    <dgm:pt modelId="{37557CBA-6E36-4DAA-9A78-B731BD8FDC86}" type="sibTrans" cxnId="{1C5427B4-15AF-4A36-BE66-300E3C5762E1}">
      <dgm:prSet/>
      <dgm:spPr/>
      <dgm:t>
        <a:bodyPr/>
        <a:lstStyle/>
        <a:p>
          <a:endParaRPr lang="en-US"/>
        </a:p>
      </dgm:t>
    </dgm:pt>
    <dgm:pt modelId="{4C930D5E-1C10-4F96-B60B-98E0EA423811}" type="pres">
      <dgm:prSet presAssocID="{A66429C9-1C94-4AA5-838A-52874A8B754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AEDDC1-87B7-4C03-B0D4-98732C6321A6}" type="pres">
      <dgm:prSet presAssocID="{6831BF1C-4C5F-4821-820C-F03E0E925F73}" presName="centerShape" presStyleLbl="node0" presStyleIdx="0" presStyleCnt="1"/>
      <dgm:spPr/>
      <dgm:t>
        <a:bodyPr/>
        <a:lstStyle/>
        <a:p>
          <a:endParaRPr lang="en-US"/>
        </a:p>
      </dgm:t>
    </dgm:pt>
    <dgm:pt modelId="{A7188147-8661-4D5D-A5F8-437F111FD50F}" type="pres">
      <dgm:prSet presAssocID="{595860A2-3B2F-432D-BA77-CC2A3C3E23C3}" presName="Name9" presStyleLbl="parChTrans1D2" presStyleIdx="0" presStyleCnt="3"/>
      <dgm:spPr/>
      <dgm:t>
        <a:bodyPr/>
        <a:lstStyle/>
        <a:p>
          <a:endParaRPr lang="en-US"/>
        </a:p>
      </dgm:t>
    </dgm:pt>
    <dgm:pt modelId="{E32FBBE8-C4B5-4363-9597-060D793BACC7}" type="pres">
      <dgm:prSet presAssocID="{595860A2-3B2F-432D-BA77-CC2A3C3E23C3}" presName="connTx" presStyleLbl="parChTrans1D2" presStyleIdx="0" presStyleCnt="3"/>
      <dgm:spPr/>
      <dgm:t>
        <a:bodyPr/>
        <a:lstStyle/>
        <a:p>
          <a:endParaRPr lang="en-US"/>
        </a:p>
      </dgm:t>
    </dgm:pt>
    <dgm:pt modelId="{B4F127F6-A3CC-4F54-8E23-16A2240221DB}" type="pres">
      <dgm:prSet presAssocID="{85A4EDFB-41EC-4B89-8B04-972B6583D66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65BF7-E09C-415F-B5F3-A087895344AD}" type="pres">
      <dgm:prSet presAssocID="{853CE9A1-30CF-4E07-93FF-E5E9179D70C4}" presName="Name9" presStyleLbl="parChTrans1D2" presStyleIdx="1" presStyleCnt="3"/>
      <dgm:spPr/>
      <dgm:t>
        <a:bodyPr/>
        <a:lstStyle/>
        <a:p>
          <a:endParaRPr lang="en-US"/>
        </a:p>
      </dgm:t>
    </dgm:pt>
    <dgm:pt modelId="{F293D2D3-41F0-4D31-AE65-142FECAF6116}" type="pres">
      <dgm:prSet presAssocID="{853CE9A1-30CF-4E07-93FF-E5E9179D70C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7DA8A2F7-612B-450E-B8D4-4C596B8FE42A}" type="pres">
      <dgm:prSet presAssocID="{95C7F45D-8C18-4F0E-8E00-63DFB1AC07D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0942C-D486-4A1C-96D8-72F51065E1DD}" type="pres">
      <dgm:prSet presAssocID="{23A79E04-C652-424E-9C57-4323F7117C52}" presName="Name9" presStyleLbl="parChTrans1D2" presStyleIdx="2" presStyleCnt="3"/>
      <dgm:spPr/>
      <dgm:t>
        <a:bodyPr/>
        <a:lstStyle/>
        <a:p>
          <a:endParaRPr lang="en-US"/>
        </a:p>
      </dgm:t>
    </dgm:pt>
    <dgm:pt modelId="{9DE1BCEE-644C-4D20-93CC-F6CB0253E752}" type="pres">
      <dgm:prSet presAssocID="{23A79E04-C652-424E-9C57-4323F7117C5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39931B94-E234-42CD-9630-307E80D3171E}" type="pres">
      <dgm:prSet presAssocID="{7F93A421-14BC-4DB8-A3A4-DC4C7B89CDB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63CAA8-B794-412A-8068-75E2AAEE4C25}" type="presOf" srcId="{23A79E04-C652-424E-9C57-4323F7117C52}" destId="{9DE1BCEE-644C-4D20-93CC-F6CB0253E752}" srcOrd="1" destOrd="0" presId="urn:microsoft.com/office/officeart/2005/8/layout/radial1"/>
    <dgm:cxn modelId="{1C5427B4-15AF-4A36-BE66-300E3C5762E1}" srcId="{6831BF1C-4C5F-4821-820C-F03E0E925F73}" destId="{7F93A421-14BC-4DB8-A3A4-DC4C7B89CDBA}" srcOrd="2" destOrd="0" parTransId="{23A79E04-C652-424E-9C57-4323F7117C52}" sibTransId="{37557CBA-6E36-4DAA-9A78-B731BD8FDC86}"/>
    <dgm:cxn modelId="{F24E252E-C23D-47F9-A1D6-3CDD0B16239B}" type="presOf" srcId="{A66429C9-1C94-4AA5-838A-52874A8B754B}" destId="{4C930D5E-1C10-4F96-B60B-98E0EA423811}" srcOrd="0" destOrd="0" presId="urn:microsoft.com/office/officeart/2005/8/layout/radial1"/>
    <dgm:cxn modelId="{75413F88-E3C4-4D98-B2F7-6D44999724E2}" type="presOf" srcId="{853CE9A1-30CF-4E07-93FF-E5E9179D70C4}" destId="{4B065BF7-E09C-415F-B5F3-A087895344AD}" srcOrd="0" destOrd="0" presId="urn:microsoft.com/office/officeart/2005/8/layout/radial1"/>
    <dgm:cxn modelId="{14F0C32C-701E-4A6D-B7A0-B4670450F21B}" srcId="{A66429C9-1C94-4AA5-838A-52874A8B754B}" destId="{6831BF1C-4C5F-4821-820C-F03E0E925F73}" srcOrd="0" destOrd="0" parTransId="{6CDA67F1-43C4-4473-B50A-A90D7582AFEC}" sibTransId="{2A023998-9ABA-4048-9E91-B4F6C5E784B3}"/>
    <dgm:cxn modelId="{549A798A-46B2-4194-915B-378C9F423252}" type="presOf" srcId="{85A4EDFB-41EC-4B89-8B04-972B6583D66F}" destId="{B4F127F6-A3CC-4F54-8E23-16A2240221DB}" srcOrd="0" destOrd="0" presId="urn:microsoft.com/office/officeart/2005/8/layout/radial1"/>
    <dgm:cxn modelId="{1F4AEDD4-0382-4B0B-9808-170F19CB2080}" type="presOf" srcId="{595860A2-3B2F-432D-BA77-CC2A3C3E23C3}" destId="{E32FBBE8-C4B5-4363-9597-060D793BACC7}" srcOrd="1" destOrd="0" presId="urn:microsoft.com/office/officeart/2005/8/layout/radial1"/>
    <dgm:cxn modelId="{3F2CB6A4-F3A5-4537-ACBB-4FDCCEC1A635}" type="presOf" srcId="{23A79E04-C652-424E-9C57-4323F7117C52}" destId="{B850942C-D486-4A1C-96D8-72F51065E1DD}" srcOrd="0" destOrd="0" presId="urn:microsoft.com/office/officeart/2005/8/layout/radial1"/>
    <dgm:cxn modelId="{46EB9613-245D-46C6-A190-41FFCA3F59B2}" type="presOf" srcId="{6831BF1C-4C5F-4821-820C-F03E0E925F73}" destId="{96AEDDC1-87B7-4C03-B0D4-98732C6321A6}" srcOrd="0" destOrd="0" presId="urn:microsoft.com/office/officeart/2005/8/layout/radial1"/>
    <dgm:cxn modelId="{D32E785C-9A8E-4A26-A5BB-ECB9EED0F1BF}" type="presOf" srcId="{7F93A421-14BC-4DB8-A3A4-DC4C7B89CDBA}" destId="{39931B94-E234-42CD-9630-307E80D3171E}" srcOrd="0" destOrd="0" presId="urn:microsoft.com/office/officeart/2005/8/layout/radial1"/>
    <dgm:cxn modelId="{E6852E9F-223C-4915-879D-EB8CC93BBDEC}" type="presOf" srcId="{853CE9A1-30CF-4E07-93FF-E5E9179D70C4}" destId="{F293D2D3-41F0-4D31-AE65-142FECAF6116}" srcOrd="1" destOrd="0" presId="urn:microsoft.com/office/officeart/2005/8/layout/radial1"/>
    <dgm:cxn modelId="{42F76C76-8B78-45B5-8F15-5D43F8D4BEBC}" type="presOf" srcId="{595860A2-3B2F-432D-BA77-CC2A3C3E23C3}" destId="{A7188147-8661-4D5D-A5F8-437F111FD50F}" srcOrd="0" destOrd="0" presId="urn:microsoft.com/office/officeart/2005/8/layout/radial1"/>
    <dgm:cxn modelId="{C4702429-4B00-48EE-A7BE-807220C45E49}" srcId="{6831BF1C-4C5F-4821-820C-F03E0E925F73}" destId="{95C7F45D-8C18-4F0E-8E00-63DFB1AC07D3}" srcOrd="1" destOrd="0" parTransId="{853CE9A1-30CF-4E07-93FF-E5E9179D70C4}" sibTransId="{6023F257-C1A7-4A31-8094-074202E649C3}"/>
    <dgm:cxn modelId="{D4A4CA7A-57B5-42D0-8CD8-CD1A21133466}" srcId="{6831BF1C-4C5F-4821-820C-F03E0E925F73}" destId="{85A4EDFB-41EC-4B89-8B04-972B6583D66F}" srcOrd="0" destOrd="0" parTransId="{595860A2-3B2F-432D-BA77-CC2A3C3E23C3}" sibTransId="{D96FE424-9023-4B80-991A-95DC9E467861}"/>
    <dgm:cxn modelId="{93FB54A5-8D9D-4315-9900-B48B10618412}" type="presOf" srcId="{95C7F45D-8C18-4F0E-8E00-63DFB1AC07D3}" destId="{7DA8A2F7-612B-450E-B8D4-4C596B8FE42A}" srcOrd="0" destOrd="0" presId="urn:microsoft.com/office/officeart/2005/8/layout/radial1"/>
    <dgm:cxn modelId="{17B928E4-6668-4875-92A4-81577F6EF611}" type="presParOf" srcId="{4C930D5E-1C10-4F96-B60B-98E0EA423811}" destId="{96AEDDC1-87B7-4C03-B0D4-98732C6321A6}" srcOrd="0" destOrd="0" presId="urn:microsoft.com/office/officeart/2005/8/layout/radial1"/>
    <dgm:cxn modelId="{A75B5F26-AC9D-4BE9-B9A9-F1D79CDB7147}" type="presParOf" srcId="{4C930D5E-1C10-4F96-B60B-98E0EA423811}" destId="{A7188147-8661-4D5D-A5F8-437F111FD50F}" srcOrd="1" destOrd="0" presId="urn:microsoft.com/office/officeart/2005/8/layout/radial1"/>
    <dgm:cxn modelId="{4D1C7482-7394-4F00-AE2D-F04E064B60F9}" type="presParOf" srcId="{A7188147-8661-4D5D-A5F8-437F111FD50F}" destId="{E32FBBE8-C4B5-4363-9597-060D793BACC7}" srcOrd="0" destOrd="0" presId="urn:microsoft.com/office/officeart/2005/8/layout/radial1"/>
    <dgm:cxn modelId="{77DB9DA3-F705-49B2-A923-79F135976591}" type="presParOf" srcId="{4C930D5E-1C10-4F96-B60B-98E0EA423811}" destId="{B4F127F6-A3CC-4F54-8E23-16A2240221DB}" srcOrd="2" destOrd="0" presId="urn:microsoft.com/office/officeart/2005/8/layout/radial1"/>
    <dgm:cxn modelId="{A3F52E3D-A294-4D62-93A5-4786CFE83186}" type="presParOf" srcId="{4C930D5E-1C10-4F96-B60B-98E0EA423811}" destId="{4B065BF7-E09C-415F-B5F3-A087895344AD}" srcOrd="3" destOrd="0" presId="urn:microsoft.com/office/officeart/2005/8/layout/radial1"/>
    <dgm:cxn modelId="{206D5862-A6A8-42C4-A6BC-447CDB7EDCBE}" type="presParOf" srcId="{4B065BF7-E09C-415F-B5F3-A087895344AD}" destId="{F293D2D3-41F0-4D31-AE65-142FECAF6116}" srcOrd="0" destOrd="0" presId="urn:microsoft.com/office/officeart/2005/8/layout/radial1"/>
    <dgm:cxn modelId="{4F7386C8-E446-42C5-BBE8-CCF4DD45DE17}" type="presParOf" srcId="{4C930D5E-1C10-4F96-B60B-98E0EA423811}" destId="{7DA8A2F7-612B-450E-B8D4-4C596B8FE42A}" srcOrd="4" destOrd="0" presId="urn:microsoft.com/office/officeart/2005/8/layout/radial1"/>
    <dgm:cxn modelId="{DEE3768F-2011-4740-B6C5-5AEA752CD192}" type="presParOf" srcId="{4C930D5E-1C10-4F96-B60B-98E0EA423811}" destId="{B850942C-D486-4A1C-96D8-72F51065E1DD}" srcOrd="5" destOrd="0" presId="urn:microsoft.com/office/officeart/2005/8/layout/radial1"/>
    <dgm:cxn modelId="{94ED7A76-9277-4123-9A1F-9D95CDFCECF3}" type="presParOf" srcId="{B850942C-D486-4A1C-96D8-72F51065E1DD}" destId="{9DE1BCEE-644C-4D20-93CC-F6CB0253E752}" srcOrd="0" destOrd="0" presId="urn:microsoft.com/office/officeart/2005/8/layout/radial1"/>
    <dgm:cxn modelId="{6CB747E1-C7A4-44A8-9B78-0872FF1425A1}" type="presParOf" srcId="{4C930D5E-1C10-4F96-B60B-98E0EA423811}" destId="{39931B94-E234-42CD-9630-307E80D3171E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A99B6B-7C6C-425A-9164-20481679D2BE}" type="doc">
      <dgm:prSet loTypeId="urn:microsoft.com/office/officeart/2005/8/layout/radial3" loCatId="relationship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6F546E3E-B6D4-4BF8-A3BB-4E1952A4AF13}">
      <dgm:prSet phldrT="[Text]"/>
      <dgm:spPr/>
      <dgm:t>
        <a:bodyPr/>
        <a:lstStyle/>
        <a:p>
          <a:r>
            <a:rPr lang="en-US" dirty="0" smtClean="0"/>
            <a:t>F</a:t>
          </a:r>
          <a:endParaRPr lang="en-US" dirty="0"/>
        </a:p>
      </dgm:t>
    </dgm:pt>
    <dgm:pt modelId="{0E493CAC-D3DE-4C5F-80FA-154F6F9292CB}" type="parTrans" cxnId="{E814815C-CC1D-40D7-A831-2034D6B17314}">
      <dgm:prSet/>
      <dgm:spPr/>
      <dgm:t>
        <a:bodyPr/>
        <a:lstStyle/>
        <a:p>
          <a:endParaRPr lang="en-US"/>
        </a:p>
      </dgm:t>
    </dgm:pt>
    <dgm:pt modelId="{EC1A39DC-3F87-43D4-B3A9-393D9446A55A}" type="sibTrans" cxnId="{E814815C-CC1D-40D7-A831-2034D6B17314}">
      <dgm:prSet/>
      <dgm:spPr/>
      <dgm:t>
        <a:bodyPr/>
        <a:lstStyle/>
        <a:p>
          <a:endParaRPr lang="en-US"/>
        </a:p>
      </dgm:t>
    </dgm:pt>
    <dgm:pt modelId="{9CEFEB31-3A0C-4C16-98DD-4A265772A1B4}">
      <dgm:prSet phldrT="[Text]"/>
      <dgm:spPr/>
      <dgm:t>
        <a:bodyPr/>
        <a:lstStyle/>
        <a:p>
          <a:r>
            <a:rPr lang="en-US" dirty="0" smtClean="0"/>
            <a:t>e</a:t>
          </a:r>
          <a:endParaRPr lang="en-US" dirty="0"/>
        </a:p>
      </dgm:t>
    </dgm:pt>
    <dgm:pt modelId="{54476E2B-CF82-4B78-A1E0-38E3F1921673}" type="parTrans" cxnId="{95280B21-A3EE-4F4D-85CD-FF8D111F2165}">
      <dgm:prSet/>
      <dgm:spPr/>
      <dgm:t>
        <a:bodyPr/>
        <a:lstStyle/>
        <a:p>
          <a:endParaRPr lang="en-US"/>
        </a:p>
      </dgm:t>
    </dgm:pt>
    <dgm:pt modelId="{413E7741-B230-45DD-938B-3A9184B31B36}" type="sibTrans" cxnId="{95280B21-A3EE-4F4D-85CD-FF8D111F2165}">
      <dgm:prSet/>
      <dgm:spPr/>
      <dgm:t>
        <a:bodyPr/>
        <a:lstStyle/>
        <a:p>
          <a:endParaRPr lang="en-US"/>
        </a:p>
      </dgm:t>
    </dgm:pt>
    <dgm:pt modelId="{4593823F-7C67-4C1D-9BCD-338FDADCECA1}">
      <dgm:prSet phldrT="[Text]"/>
      <dgm:spPr/>
      <dgm:t>
        <a:bodyPr/>
        <a:lstStyle/>
        <a:p>
          <a:r>
            <a:rPr lang="en-US" dirty="0" smtClean="0"/>
            <a:t>e</a:t>
          </a:r>
          <a:endParaRPr lang="en-US" dirty="0"/>
        </a:p>
      </dgm:t>
    </dgm:pt>
    <dgm:pt modelId="{2B86E086-21EC-4085-B430-793C615B9430}" type="parTrans" cxnId="{D4323553-C4AC-43C5-8661-C0AA7831BDB0}">
      <dgm:prSet/>
      <dgm:spPr/>
      <dgm:t>
        <a:bodyPr/>
        <a:lstStyle/>
        <a:p>
          <a:endParaRPr lang="en-US"/>
        </a:p>
      </dgm:t>
    </dgm:pt>
    <dgm:pt modelId="{4C440BB1-B360-4B41-90E7-CE02EDFB2074}" type="sibTrans" cxnId="{D4323553-C4AC-43C5-8661-C0AA7831BDB0}">
      <dgm:prSet/>
      <dgm:spPr/>
      <dgm:t>
        <a:bodyPr/>
        <a:lstStyle/>
        <a:p>
          <a:endParaRPr lang="en-US"/>
        </a:p>
      </dgm:t>
    </dgm:pt>
    <dgm:pt modelId="{50A240A0-913B-45BC-B758-345BFBC6828B}">
      <dgm:prSet phldrT="[Text]"/>
      <dgm:spPr/>
      <dgm:t>
        <a:bodyPr/>
        <a:lstStyle/>
        <a:p>
          <a:r>
            <a:rPr lang="en-US" dirty="0" smtClean="0"/>
            <a:t>e</a:t>
          </a:r>
          <a:endParaRPr lang="en-US" dirty="0"/>
        </a:p>
      </dgm:t>
    </dgm:pt>
    <dgm:pt modelId="{F13B0ED8-5605-456C-A763-2CE94650C485}" type="parTrans" cxnId="{739C7F57-BC38-40DB-98BE-660DFC206980}">
      <dgm:prSet/>
      <dgm:spPr/>
      <dgm:t>
        <a:bodyPr/>
        <a:lstStyle/>
        <a:p>
          <a:endParaRPr lang="en-US"/>
        </a:p>
      </dgm:t>
    </dgm:pt>
    <dgm:pt modelId="{90AEEFF2-0597-4935-B0E7-A8212AAF5F33}" type="sibTrans" cxnId="{739C7F57-BC38-40DB-98BE-660DFC206980}">
      <dgm:prSet/>
      <dgm:spPr/>
      <dgm:t>
        <a:bodyPr/>
        <a:lstStyle/>
        <a:p>
          <a:endParaRPr lang="en-US"/>
        </a:p>
      </dgm:t>
    </dgm:pt>
    <dgm:pt modelId="{38A1B931-2AEF-4633-8EC7-FBC09A0B7AE6}">
      <dgm:prSet phldrT="[Text]"/>
      <dgm:spPr/>
      <dgm:t>
        <a:bodyPr/>
        <a:lstStyle/>
        <a:p>
          <a:r>
            <a:rPr lang="en-US" dirty="0" smtClean="0"/>
            <a:t>e</a:t>
          </a:r>
          <a:endParaRPr lang="en-US" dirty="0"/>
        </a:p>
      </dgm:t>
    </dgm:pt>
    <dgm:pt modelId="{6273C862-2B24-4E46-A8EA-DC215B62B005}" type="parTrans" cxnId="{48F04A91-89FD-437D-B76E-EC9BB5294B80}">
      <dgm:prSet/>
      <dgm:spPr/>
      <dgm:t>
        <a:bodyPr/>
        <a:lstStyle/>
        <a:p>
          <a:endParaRPr lang="en-US"/>
        </a:p>
      </dgm:t>
    </dgm:pt>
    <dgm:pt modelId="{FB2AC785-4D3D-45FD-960B-0E95AA04D6D5}" type="sibTrans" cxnId="{48F04A91-89FD-437D-B76E-EC9BB5294B80}">
      <dgm:prSet/>
      <dgm:spPr/>
      <dgm:t>
        <a:bodyPr/>
        <a:lstStyle/>
        <a:p>
          <a:endParaRPr lang="en-US"/>
        </a:p>
      </dgm:t>
    </dgm:pt>
    <dgm:pt modelId="{C75D2A64-C494-46F1-A9AA-EEBC4509FFB0}" type="pres">
      <dgm:prSet presAssocID="{7AA99B6B-7C6C-425A-9164-20481679D2B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45AE59-D5CD-4B92-9993-E415022E7B69}" type="pres">
      <dgm:prSet presAssocID="{7AA99B6B-7C6C-425A-9164-20481679D2BE}" presName="radial" presStyleCnt="0">
        <dgm:presLayoutVars>
          <dgm:animLvl val="ctr"/>
        </dgm:presLayoutVars>
      </dgm:prSet>
      <dgm:spPr/>
    </dgm:pt>
    <dgm:pt modelId="{2A8B6A66-1AF3-47AB-86AE-2962575E81DA}" type="pres">
      <dgm:prSet presAssocID="{6F546E3E-B6D4-4BF8-A3BB-4E1952A4AF13}" presName="centerShape" presStyleLbl="vennNode1" presStyleIdx="0" presStyleCnt="5" custScaleX="60845" custScaleY="40563"/>
      <dgm:spPr/>
      <dgm:t>
        <a:bodyPr/>
        <a:lstStyle/>
        <a:p>
          <a:endParaRPr lang="en-US"/>
        </a:p>
      </dgm:t>
    </dgm:pt>
    <dgm:pt modelId="{5DB9EB02-6178-47BB-B6FA-A1E188F6791F}" type="pres">
      <dgm:prSet presAssocID="{9CEFEB31-3A0C-4C16-98DD-4A265772A1B4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5FF56-1802-4A6C-A5F3-AAA3561FC6F1}" type="pres">
      <dgm:prSet presAssocID="{4593823F-7C67-4C1D-9BCD-338FDADCECA1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D3C76-EE98-433D-BD08-C9C0BF12178B}" type="pres">
      <dgm:prSet presAssocID="{50A240A0-913B-45BC-B758-345BFBC6828B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832D6-5806-4FE5-AA07-B95143C38FA2}" type="pres">
      <dgm:prSet presAssocID="{38A1B931-2AEF-4633-8EC7-FBC09A0B7AE6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323553-C4AC-43C5-8661-C0AA7831BDB0}" srcId="{6F546E3E-B6D4-4BF8-A3BB-4E1952A4AF13}" destId="{4593823F-7C67-4C1D-9BCD-338FDADCECA1}" srcOrd="1" destOrd="0" parTransId="{2B86E086-21EC-4085-B430-793C615B9430}" sibTransId="{4C440BB1-B360-4B41-90E7-CE02EDFB2074}"/>
    <dgm:cxn modelId="{E35DF37D-8419-46CC-9602-1CE0E7AD6DE8}" type="presOf" srcId="{9CEFEB31-3A0C-4C16-98DD-4A265772A1B4}" destId="{5DB9EB02-6178-47BB-B6FA-A1E188F6791F}" srcOrd="0" destOrd="0" presId="urn:microsoft.com/office/officeart/2005/8/layout/radial3"/>
    <dgm:cxn modelId="{C437DF91-2F33-4BBB-A09E-4D29D8372B32}" type="presOf" srcId="{50A240A0-913B-45BC-B758-345BFBC6828B}" destId="{3EED3C76-EE98-433D-BD08-C9C0BF12178B}" srcOrd="0" destOrd="0" presId="urn:microsoft.com/office/officeart/2005/8/layout/radial3"/>
    <dgm:cxn modelId="{42A3D6CC-F893-48E9-8CE4-565ED5695B6D}" type="presOf" srcId="{6F546E3E-B6D4-4BF8-A3BB-4E1952A4AF13}" destId="{2A8B6A66-1AF3-47AB-86AE-2962575E81DA}" srcOrd="0" destOrd="0" presId="urn:microsoft.com/office/officeart/2005/8/layout/radial3"/>
    <dgm:cxn modelId="{EA86EAC0-E7D8-485B-AF6A-181F5A8F5D8C}" type="presOf" srcId="{4593823F-7C67-4C1D-9BCD-338FDADCECA1}" destId="{7795FF56-1802-4A6C-A5F3-AAA3561FC6F1}" srcOrd="0" destOrd="0" presId="urn:microsoft.com/office/officeart/2005/8/layout/radial3"/>
    <dgm:cxn modelId="{E814815C-CC1D-40D7-A831-2034D6B17314}" srcId="{7AA99B6B-7C6C-425A-9164-20481679D2BE}" destId="{6F546E3E-B6D4-4BF8-A3BB-4E1952A4AF13}" srcOrd="0" destOrd="0" parTransId="{0E493CAC-D3DE-4C5F-80FA-154F6F9292CB}" sibTransId="{EC1A39DC-3F87-43D4-B3A9-393D9446A55A}"/>
    <dgm:cxn modelId="{95280B21-A3EE-4F4D-85CD-FF8D111F2165}" srcId="{6F546E3E-B6D4-4BF8-A3BB-4E1952A4AF13}" destId="{9CEFEB31-3A0C-4C16-98DD-4A265772A1B4}" srcOrd="0" destOrd="0" parTransId="{54476E2B-CF82-4B78-A1E0-38E3F1921673}" sibTransId="{413E7741-B230-45DD-938B-3A9184B31B36}"/>
    <dgm:cxn modelId="{910C2177-30AB-479D-8B8E-1A577D672D64}" type="presOf" srcId="{7AA99B6B-7C6C-425A-9164-20481679D2BE}" destId="{C75D2A64-C494-46F1-A9AA-EEBC4509FFB0}" srcOrd="0" destOrd="0" presId="urn:microsoft.com/office/officeart/2005/8/layout/radial3"/>
    <dgm:cxn modelId="{48F04A91-89FD-437D-B76E-EC9BB5294B80}" srcId="{6F546E3E-B6D4-4BF8-A3BB-4E1952A4AF13}" destId="{38A1B931-2AEF-4633-8EC7-FBC09A0B7AE6}" srcOrd="3" destOrd="0" parTransId="{6273C862-2B24-4E46-A8EA-DC215B62B005}" sibTransId="{FB2AC785-4D3D-45FD-960B-0E95AA04D6D5}"/>
    <dgm:cxn modelId="{1E355AAE-EA1F-4584-852E-83BF0CA19B1D}" type="presOf" srcId="{38A1B931-2AEF-4633-8EC7-FBC09A0B7AE6}" destId="{BF1832D6-5806-4FE5-AA07-B95143C38FA2}" srcOrd="0" destOrd="0" presId="urn:microsoft.com/office/officeart/2005/8/layout/radial3"/>
    <dgm:cxn modelId="{739C7F57-BC38-40DB-98BE-660DFC206980}" srcId="{6F546E3E-B6D4-4BF8-A3BB-4E1952A4AF13}" destId="{50A240A0-913B-45BC-B758-345BFBC6828B}" srcOrd="2" destOrd="0" parTransId="{F13B0ED8-5605-456C-A763-2CE94650C485}" sibTransId="{90AEEFF2-0597-4935-B0E7-A8212AAF5F33}"/>
    <dgm:cxn modelId="{9ED6115A-69EB-4497-B0AC-59D56209CE6F}" type="presParOf" srcId="{C75D2A64-C494-46F1-A9AA-EEBC4509FFB0}" destId="{9E45AE59-D5CD-4B92-9993-E415022E7B69}" srcOrd="0" destOrd="0" presId="urn:microsoft.com/office/officeart/2005/8/layout/radial3"/>
    <dgm:cxn modelId="{3317D8FA-829E-4C45-89FF-FDB603DC2EDC}" type="presParOf" srcId="{9E45AE59-D5CD-4B92-9993-E415022E7B69}" destId="{2A8B6A66-1AF3-47AB-86AE-2962575E81DA}" srcOrd="0" destOrd="0" presId="urn:microsoft.com/office/officeart/2005/8/layout/radial3"/>
    <dgm:cxn modelId="{8C6AB0BC-DFB1-41F7-971A-EE206524EB02}" type="presParOf" srcId="{9E45AE59-D5CD-4B92-9993-E415022E7B69}" destId="{5DB9EB02-6178-47BB-B6FA-A1E188F6791F}" srcOrd="1" destOrd="0" presId="urn:microsoft.com/office/officeart/2005/8/layout/radial3"/>
    <dgm:cxn modelId="{886C2174-2C5F-493B-9516-444D3E8505D9}" type="presParOf" srcId="{9E45AE59-D5CD-4B92-9993-E415022E7B69}" destId="{7795FF56-1802-4A6C-A5F3-AAA3561FC6F1}" srcOrd="2" destOrd="0" presId="urn:microsoft.com/office/officeart/2005/8/layout/radial3"/>
    <dgm:cxn modelId="{C5EFCCB1-EB9C-484D-81B8-9E4552D72746}" type="presParOf" srcId="{9E45AE59-D5CD-4B92-9993-E415022E7B69}" destId="{3EED3C76-EE98-433D-BD08-C9C0BF12178B}" srcOrd="3" destOrd="0" presId="urn:microsoft.com/office/officeart/2005/8/layout/radial3"/>
    <dgm:cxn modelId="{FFA083FA-2BF3-4EBF-9289-995538DA57EC}" type="presParOf" srcId="{9E45AE59-D5CD-4B92-9993-E415022E7B69}" destId="{BF1832D6-5806-4FE5-AA07-B95143C38FA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08CD4-8736-44F8-B08F-821F297323E5}">
      <dsp:nvSpPr>
        <dsp:cNvPr id="0" name=""/>
        <dsp:cNvSpPr/>
      </dsp:nvSpPr>
      <dsp:spPr>
        <a:xfrm>
          <a:off x="0" y="592559"/>
          <a:ext cx="89154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445D8-4AAF-4228-940C-6D23F058022F}">
      <dsp:nvSpPr>
        <dsp:cNvPr id="0" name=""/>
        <dsp:cNvSpPr/>
      </dsp:nvSpPr>
      <dsp:spPr>
        <a:xfrm>
          <a:off x="445770" y="31679"/>
          <a:ext cx="5608339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রাসায়ানিক</a:t>
          </a:r>
          <a:r>
            <a:rPr lang="en-US" sz="40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বন্ধন</a:t>
          </a:r>
          <a:r>
            <a:rPr lang="en-US" sz="40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কি</a:t>
          </a:r>
          <a:r>
            <a:rPr lang="en-US" sz="40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তা</a:t>
          </a:r>
          <a:r>
            <a:rPr lang="en-US" sz="40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sz="40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40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40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500530" y="86439"/>
        <a:ext cx="5498819" cy="1012240"/>
      </dsp:txXfrm>
    </dsp:sp>
    <dsp:sp modelId="{83FE307B-D54A-4774-91FB-FA2A6BEA391C}">
      <dsp:nvSpPr>
        <dsp:cNvPr id="0" name=""/>
        <dsp:cNvSpPr/>
      </dsp:nvSpPr>
      <dsp:spPr>
        <a:xfrm>
          <a:off x="0" y="2316239"/>
          <a:ext cx="89154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40FED-6A07-4851-9397-ACA5128AAE63}">
      <dsp:nvSpPr>
        <dsp:cNvPr id="0" name=""/>
        <dsp:cNvSpPr/>
      </dsp:nvSpPr>
      <dsp:spPr>
        <a:xfrm>
          <a:off x="445770" y="1755359"/>
          <a:ext cx="6240780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রাসায়ানিক</a:t>
          </a:r>
          <a:r>
            <a:rPr lang="en-US" sz="40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বন্ধনের</a:t>
          </a:r>
          <a:r>
            <a:rPr lang="en-US" sz="40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প্রকারভেদ</a:t>
          </a:r>
          <a:r>
            <a:rPr lang="en-US" sz="40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sz="40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40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।</a:t>
          </a:r>
          <a:endParaRPr lang="en-US" sz="40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500530" y="1810119"/>
        <a:ext cx="6131260" cy="1012240"/>
      </dsp:txXfrm>
    </dsp:sp>
    <dsp:sp modelId="{A586E79C-CF8C-4563-AD38-9299C0387FC1}">
      <dsp:nvSpPr>
        <dsp:cNvPr id="0" name=""/>
        <dsp:cNvSpPr/>
      </dsp:nvSpPr>
      <dsp:spPr>
        <a:xfrm>
          <a:off x="0" y="4039920"/>
          <a:ext cx="89154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7D197-D20C-4CC1-A9BE-8C610799381C}">
      <dsp:nvSpPr>
        <dsp:cNvPr id="0" name=""/>
        <dsp:cNvSpPr/>
      </dsp:nvSpPr>
      <dsp:spPr>
        <a:xfrm>
          <a:off x="445770" y="3479040"/>
          <a:ext cx="6240780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আয়নিক</a:t>
          </a:r>
          <a:r>
            <a:rPr lang="en-US" sz="40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বন্ধনের</a:t>
          </a:r>
          <a:r>
            <a:rPr lang="en-US" sz="40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40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আলোচনা</a:t>
          </a:r>
          <a:r>
            <a:rPr lang="en-US" sz="40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40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40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40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500530" y="3533800"/>
        <a:ext cx="6131260" cy="1012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C3CDA-7563-4C54-A467-6229055913DC}">
      <dsp:nvSpPr>
        <dsp:cNvPr id="0" name=""/>
        <dsp:cNvSpPr/>
      </dsp:nvSpPr>
      <dsp:spPr>
        <a:xfrm rot="2562595">
          <a:off x="1907292" y="4143552"/>
          <a:ext cx="741998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741998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BF73A-E005-4C4D-87E5-104309F56B6D}">
      <dsp:nvSpPr>
        <dsp:cNvPr id="0" name=""/>
        <dsp:cNvSpPr/>
      </dsp:nvSpPr>
      <dsp:spPr>
        <a:xfrm>
          <a:off x="2005682" y="3129692"/>
          <a:ext cx="825241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825241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7A2D6-392B-4CBE-A4A0-E4637FD405E0}">
      <dsp:nvSpPr>
        <dsp:cNvPr id="0" name=""/>
        <dsp:cNvSpPr/>
      </dsp:nvSpPr>
      <dsp:spPr>
        <a:xfrm rot="19037405">
          <a:off x="1907292" y="2115833"/>
          <a:ext cx="741998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741998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F6949-061F-4ABB-B65B-356F66EF52D6}">
      <dsp:nvSpPr>
        <dsp:cNvPr id="0" name=""/>
        <dsp:cNvSpPr/>
      </dsp:nvSpPr>
      <dsp:spPr>
        <a:xfrm>
          <a:off x="265185" y="2232068"/>
          <a:ext cx="2359196" cy="23591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687C4-F647-4665-8CDC-3E017A8F3835}">
      <dsp:nvSpPr>
        <dsp:cNvPr id="0" name=""/>
        <dsp:cNvSpPr/>
      </dsp:nvSpPr>
      <dsp:spPr>
        <a:xfrm>
          <a:off x="2363201" y="708974"/>
          <a:ext cx="1415517" cy="1415517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আয়নিক</a:t>
          </a:r>
          <a:endParaRPr lang="en-US" sz="27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570499" y="916272"/>
        <a:ext cx="1000921" cy="1000921"/>
      </dsp:txXfrm>
    </dsp:sp>
    <dsp:sp modelId="{0D7AD283-0CA2-4DDA-8E19-B1C15F42AAF3}">
      <dsp:nvSpPr>
        <dsp:cNvPr id="0" name=""/>
        <dsp:cNvSpPr/>
      </dsp:nvSpPr>
      <dsp:spPr>
        <a:xfrm>
          <a:off x="2830924" y="2454541"/>
          <a:ext cx="1415517" cy="141551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সমযোজি</a:t>
          </a:r>
          <a:endParaRPr lang="en-US" sz="27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038222" y="2661839"/>
        <a:ext cx="1000921" cy="1000921"/>
      </dsp:txXfrm>
    </dsp:sp>
    <dsp:sp modelId="{0DA30068-E33E-48EC-9CBF-91AEA12F4989}">
      <dsp:nvSpPr>
        <dsp:cNvPr id="0" name=""/>
        <dsp:cNvSpPr/>
      </dsp:nvSpPr>
      <dsp:spPr>
        <a:xfrm>
          <a:off x="2363201" y="4200107"/>
          <a:ext cx="1415517" cy="1415517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ধাতব</a:t>
          </a:r>
          <a:endParaRPr lang="en-US" sz="27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570499" y="4407405"/>
        <a:ext cx="1000921" cy="10009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823C3-C5B2-4AC9-8A06-79E9A6963B1F}">
      <dsp:nvSpPr>
        <dsp:cNvPr id="0" name=""/>
        <dsp:cNvSpPr/>
      </dsp:nvSpPr>
      <dsp:spPr>
        <a:xfrm rot="5400000">
          <a:off x="-222429" y="275164"/>
          <a:ext cx="1482862" cy="10380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152012" y="269895"/>
        <a:ext cx="733980" cy="1048542"/>
      </dsp:txXfrm>
    </dsp:sp>
    <dsp:sp modelId="{705EF0A7-C5A9-4E34-B833-1FCD9C682C1C}">
      <dsp:nvSpPr>
        <dsp:cNvPr id="0" name=""/>
        <dsp:cNvSpPr/>
      </dsp:nvSpPr>
      <dsp:spPr>
        <a:xfrm rot="5400000">
          <a:off x="4456671" y="-3213286"/>
          <a:ext cx="963860" cy="7801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err="1" smtClean="0">
              <a:latin typeface="NikoshBAN" pitchFamily="2" charset="0"/>
              <a:cs typeface="NikoshBAN" pitchFamily="2" charset="0"/>
            </a:rPr>
            <a:t>আয়নিক</a:t>
          </a:r>
          <a:r>
            <a:rPr lang="en-US" sz="3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500" kern="1200" dirty="0" err="1" smtClean="0">
              <a:latin typeface="NikoshBAN" pitchFamily="2" charset="0"/>
              <a:cs typeface="NikoshBAN" pitchFamily="2" charset="0"/>
            </a:rPr>
            <a:t>যৌগ</a:t>
          </a:r>
          <a:r>
            <a:rPr lang="en-US" sz="3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500" kern="1200" dirty="0" err="1" smtClean="0">
              <a:latin typeface="NikoshBAN" pitchFamily="2" charset="0"/>
              <a:cs typeface="NikoshBAN" pitchFamily="2" charset="0"/>
            </a:rPr>
            <a:t>পানিতে</a:t>
          </a:r>
          <a:r>
            <a:rPr lang="en-US" sz="3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500" kern="1200" dirty="0" err="1" smtClean="0">
              <a:latin typeface="NikoshBAN" pitchFamily="2" charset="0"/>
              <a:cs typeface="NikoshBAN" pitchFamily="2" charset="0"/>
            </a:rPr>
            <a:t>দ্রবনিয়</a:t>
          </a:r>
          <a:endParaRPr lang="en-US" sz="3500" kern="1200" dirty="0"/>
        </a:p>
      </dsp:txBody>
      <dsp:txXfrm rot="-5400000">
        <a:off x="1038004" y="252433"/>
        <a:ext cx="7754143" cy="869756"/>
      </dsp:txXfrm>
    </dsp:sp>
    <dsp:sp modelId="{04C05001-B456-4291-8953-F2D2A98A06D4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152012" y="1507728"/>
        <a:ext cx="733980" cy="1048542"/>
      </dsp:txXfrm>
    </dsp:sp>
    <dsp:sp modelId="{20C14A28-2CF5-44A0-84D7-5367558D9BC2}">
      <dsp:nvSpPr>
        <dsp:cNvPr id="0" name=""/>
        <dsp:cNvSpPr/>
      </dsp:nvSpPr>
      <dsp:spPr>
        <a:xfrm rot="5400000">
          <a:off x="4456671" y="-1867480"/>
          <a:ext cx="963860" cy="7801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err="1" smtClean="0">
              <a:latin typeface="NikoshBAN" pitchFamily="2" charset="0"/>
              <a:cs typeface="NikoshBAN" pitchFamily="2" charset="0"/>
            </a:rPr>
            <a:t>আয়নিক</a:t>
          </a:r>
          <a:r>
            <a:rPr lang="en-US" sz="3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500" kern="1200" dirty="0" err="1" smtClean="0">
              <a:latin typeface="NikoshBAN" pitchFamily="2" charset="0"/>
              <a:cs typeface="NikoshBAN" pitchFamily="2" charset="0"/>
            </a:rPr>
            <a:t>যৌগের</a:t>
          </a:r>
          <a:r>
            <a:rPr lang="en-US" sz="3500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3500" kern="1200" dirty="0" err="1" smtClean="0">
              <a:latin typeface="NikoshBAN" pitchFamily="2" charset="0"/>
              <a:cs typeface="NikoshBAN" pitchFamily="2" charset="0"/>
            </a:rPr>
            <a:t>নিদিষ্ট</a:t>
          </a:r>
          <a:r>
            <a:rPr lang="en-US" sz="3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500" kern="1200" dirty="0" err="1" smtClean="0">
              <a:latin typeface="NikoshBAN" pitchFamily="2" charset="0"/>
              <a:cs typeface="NikoshBAN" pitchFamily="2" charset="0"/>
            </a:rPr>
            <a:t>জ্যামিতিক</a:t>
          </a:r>
          <a:r>
            <a:rPr lang="en-US" sz="3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500" kern="1200" dirty="0" err="1" smtClean="0">
              <a:latin typeface="NikoshBAN" pitchFamily="2" charset="0"/>
              <a:cs typeface="NikoshBAN" pitchFamily="2" charset="0"/>
            </a:rPr>
            <a:t>আকৃতি</a:t>
          </a:r>
          <a:r>
            <a:rPr lang="en-US" sz="3500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3500" kern="1200" dirty="0" err="1" smtClean="0">
              <a:latin typeface="NikoshBAN" pitchFamily="2" charset="0"/>
              <a:cs typeface="NikoshBAN" pitchFamily="2" charset="0"/>
            </a:rPr>
            <a:t>বিদ্যমান</a:t>
          </a:r>
          <a:endParaRPr lang="en-US" sz="3500" kern="1200" dirty="0"/>
        </a:p>
      </dsp:txBody>
      <dsp:txXfrm rot="-5400000">
        <a:off x="1038004" y="1598239"/>
        <a:ext cx="7754143" cy="869756"/>
      </dsp:txXfrm>
    </dsp:sp>
    <dsp:sp modelId="{A209BEAB-42EF-44C0-B6DA-7615E4AA5071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152012" y="2795134"/>
        <a:ext cx="733980" cy="1048542"/>
      </dsp:txXfrm>
    </dsp:sp>
    <dsp:sp modelId="{87D80F1C-5E53-4F59-807D-D6576A9B6402}">
      <dsp:nvSpPr>
        <dsp:cNvPr id="0" name=""/>
        <dsp:cNvSpPr/>
      </dsp:nvSpPr>
      <dsp:spPr>
        <a:xfrm rot="5400000">
          <a:off x="4456671" y="-599121"/>
          <a:ext cx="963860" cy="7801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err="1" smtClean="0">
              <a:latin typeface="NikoshBAN" pitchFamily="2" charset="0"/>
              <a:cs typeface="NikoshBAN" pitchFamily="2" charset="0"/>
            </a:rPr>
            <a:t>উচ্চ</a:t>
          </a:r>
          <a:r>
            <a:rPr lang="en-US" sz="3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500" kern="1200" dirty="0" err="1" smtClean="0">
              <a:latin typeface="NikoshBAN" pitchFamily="2" charset="0"/>
              <a:cs typeface="NikoshBAN" pitchFamily="2" charset="0"/>
            </a:rPr>
            <a:t>গলনাংক</a:t>
          </a:r>
          <a:r>
            <a:rPr lang="en-US" sz="35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3500" kern="1200" dirty="0" err="1" smtClean="0">
              <a:latin typeface="NikoshBAN" pitchFamily="2" charset="0"/>
              <a:cs typeface="NikoshBAN" pitchFamily="2" charset="0"/>
            </a:rPr>
            <a:t>স্ফুটনাংক</a:t>
          </a:r>
          <a:r>
            <a:rPr lang="en-US" sz="3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500" kern="1200" dirty="0" err="1" smtClean="0">
              <a:latin typeface="NikoshBAN" pitchFamily="2" charset="0"/>
              <a:cs typeface="NikoshBAN" pitchFamily="2" charset="0"/>
            </a:rPr>
            <a:t>বিশিষ্ট</a:t>
          </a:r>
          <a:endParaRPr lang="en-US" sz="3500" kern="1200" dirty="0"/>
        </a:p>
      </dsp:txBody>
      <dsp:txXfrm rot="-5400000">
        <a:off x="1038004" y="2866598"/>
        <a:ext cx="7754143" cy="8697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EDDC1-87B7-4C03-B0D4-98732C6321A6}">
      <dsp:nvSpPr>
        <dsp:cNvPr id="0" name=""/>
        <dsp:cNvSpPr/>
      </dsp:nvSpPr>
      <dsp:spPr>
        <a:xfrm>
          <a:off x="953633" y="1594132"/>
          <a:ext cx="835933" cy="8359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Li</a:t>
          </a:r>
          <a:endParaRPr lang="en-US" sz="3800" kern="1200" dirty="0"/>
        </a:p>
      </dsp:txBody>
      <dsp:txXfrm>
        <a:off x="1076053" y="1716552"/>
        <a:ext cx="591093" cy="591093"/>
      </dsp:txXfrm>
    </dsp:sp>
    <dsp:sp modelId="{A7188147-8661-4D5D-A5F8-437F111FD50F}">
      <dsp:nvSpPr>
        <dsp:cNvPr id="0" name=""/>
        <dsp:cNvSpPr/>
      </dsp:nvSpPr>
      <dsp:spPr>
        <a:xfrm rot="16200000">
          <a:off x="1245167" y="1440274"/>
          <a:ext cx="252864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252864" y="2742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65278" y="1461378"/>
        <a:ext cx="12643" cy="12643"/>
      </dsp:txXfrm>
    </dsp:sp>
    <dsp:sp modelId="{B4F127F6-A3CC-4F54-8E23-16A2240221DB}">
      <dsp:nvSpPr>
        <dsp:cNvPr id="0" name=""/>
        <dsp:cNvSpPr/>
      </dsp:nvSpPr>
      <dsp:spPr>
        <a:xfrm>
          <a:off x="953633" y="505334"/>
          <a:ext cx="835933" cy="83593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e</a:t>
          </a:r>
          <a:endParaRPr lang="en-US" sz="3800" kern="1200" dirty="0"/>
        </a:p>
      </dsp:txBody>
      <dsp:txXfrm>
        <a:off x="1076053" y="627754"/>
        <a:ext cx="591093" cy="591093"/>
      </dsp:txXfrm>
    </dsp:sp>
    <dsp:sp modelId="{4B065BF7-E09C-415F-B5F3-A087895344AD}">
      <dsp:nvSpPr>
        <dsp:cNvPr id="0" name=""/>
        <dsp:cNvSpPr/>
      </dsp:nvSpPr>
      <dsp:spPr>
        <a:xfrm rot="1800000">
          <a:off x="1716631" y="2256873"/>
          <a:ext cx="252864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252864" y="2742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36742" y="2277977"/>
        <a:ext cx="12643" cy="12643"/>
      </dsp:txXfrm>
    </dsp:sp>
    <dsp:sp modelId="{7DA8A2F7-612B-450E-B8D4-4C596B8FE42A}">
      <dsp:nvSpPr>
        <dsp:cNvPr id="0" name=""/>
        <dsp:cNvSpPr/>
      </dsp:nvSpPr>
      <dsp:spPr>
        <a:xfrm>
          <a:off x="1896560" y="2138532"/>
          <a:ext cx="835933" cy="83593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e</a:t>
          </a:r>
          <a:endParaRPr lang="en-US" sz="3800" kern="1200" dirty="0"/>
        </a:p>
      </dsp:txBody>
      <dsp:txXfrm>
        <a:off x="2018980" y="2260952"/>
        <a:ext cx="591093" cy="591093"/>
      </dsp:txXfrm>
    </dsp:sp>
    <dsp:sp modelId="{B850942C-D486-4A1C-96D8-72F51065E1DD}">
      <dsp:nvSpPr>
        <dsp:cNvPr id="0" name=""/>
        <dsp:cNvSpPr/>
      </dsp:nvSpPr>
      <dsp:spPr>
        <a:xfrm rot="9000000">
          <a:off x="773703" y="2256873"/>
          <a:ext cx="252864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252864" y="2742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893814" y="2277977"/>
        <a:ext cx="12643" cy="12643"/>
      </dsp:txXfrm>
    </dsp:sp>
    <dsp:sp modelId="{39931B94-E234-42CD-9630-307E80D3171E}">
      <dsp:nvSpPr>
        <dsp:cNvPr id="0" name=""/>
        <dsp:cNvSpPr/>
      </dsp:nvSpPr>
      <dsp:spPr>
        <a:xfrm>
          <a:off x="10705" y="2138532"/>
          <a:ext cx="835933" cy="83593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e</a:t>
          </a:r>
          <a:endParaRPr lang="en-US" sz="3800" kern="1200" dirty="0"/>
        </a:p>
      </dsp:txBody>
      <dsp:txXfrm>
        <a:off x="133125" y="2260952"/>
        <a:ext cx="591093" cy="5910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B6A66-1AF3-47AB-86AE-2962575E81DA}">
      <dsp:nvSpPr>
        <dsp:cNvPr id="0" name=""/>
        <dsp:cNvSpPr/>
      </dsp:nvSpPr>
      <dsp:spPr>
        <a:xfrm>
          <a:off x="1687830" y="1023622"/>
          <a:ext cx="891538" cy="59435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</a:t>
          </a:r>
          <a:endParaRPr lang="en-US" sz="2500" kern="1200" dirty="0"/>
        </a:p>
      </dsp:txBody>
      <dsp:txXfrm>
        <a:off x="1818393" y="1110663"/>
        <a:ext cx="630412" cy="420272"/>
      </dsp:txXfrm>
    </dsp:sp>
    <dsp:sp modelId="{5DB9EB02-6178-47BB-B6FA-A1E188F6791F}">
      <dsp:nvSpPr>
        <dsp:cNvPr id="0" name=""/>
        <dsp:cNvSpPr/>
      </dsp:nvSpPr>
      <dsp:spPr>
        <a:xfrm>
          <a:off x="1767284" y="261"/>
          <a:ext cx="732631" cy="73263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</a:t>
          </a:r>
          <a:endParaRPr lang="en-US" sz="2500" kern="1200" dirty="0"/>
        </a:p>
      </dsp:txBody>
      <dsp:txXfrm>
        <a:off x="1874575" y="107552"/>
        <a:ext cx="518049" cy="518049"/>
      </dsp:txXfrm>
    </dsp:sp>
    <dsp:sp modelId="{7795FF56-1802-4A6C-A5F3-AAA3561FC6F1}">
      <dsp:nvSpPr>
        <dsp:cNvPr id="0" name=""/>
        <dsp:cNvSpPr/>
      </dsp:nvSpPr>
      <dsp:spPr>
        <a:xfrm>
          <a:off x="2721507" y="954484"/>
          <a:ext cx="732631" cy="732631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</a:t>
          </a:r>
          <a:endParaRPr lang="en-US" sz="2500" kern="1200" dirty="0"/>
        </a:p>
      </dsp:txBody>
      <dsp:txXfrm>
        <a:off x="2828798" y="1061775"/>
        <a:ext cx="518049" cy="518049"/>
      </dsp:txXfrm>
    </dsp:sp>
    <dsp:sp modelId="{3EED3C76-EE98-433D-BD08-C9C0BF12178B}">
      <dsp:nvSpPr>
        <dsp:cNvPr id="0" name=""/>
        <dsp:cNvSpPr/>
      </dsp:nvSpPr>
      <dsp:spPr>
        <a:xfrm>
          <a:off x="1767284" y="1908707"/>
          <a:ext cx="732631" cy="732631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</a:t>
          </a:r>
          <a:endParaRPr lang="en-US" sz="2500" kern="1200" dirty="0"/>
        </a:p>
      </dsp:txBody>
      <dsp:txXfrm>
        <a:off x="1874575" y="2015998"/>
        <a:ext cx="518049" cy="518049"/>
      </dsp:txXfrm>
    </dsp:sp>
    <dsp:sp modelId="{BF1832D6-5806-4FE5-AA07-B95143C38FA2}">
      <dsp:nvSpPr>
        <dsp:cNvPr id="0" name=""/>
        <dsp:cNvSpPr/>
      </dsp:nvSpPr>
      <dsp:spPr>
        <a:xfrm>
          <a:off x="813061" y="954484"/>
          <a:ext cx="732631" cy="732631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</a:t>
          </a:r>
          <a:endParaRPr lang="en-US" sz="2500" kern="1200" dirty="0"/>
        </a:p>
      </dsp:txBody>
      <dsp:txXfrm>
        <a:off x="920352" y="1061775"/>
        <a:ext cx="518049" cy="518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4A70F-4F95-47F5-8155-0BCB451D3758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662CE-5C76-4052-9967-B5519D0509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31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66B1-0B2B-4A70-8764-C3EA0DC0BC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7BCE-18B0-4362-829B-14BDF86378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1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66B1-0B2B-4A70-8764-C3EA0DC0BC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7BCE-18B0-4362-829B-14BDF86378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39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66B1-0B2B-4A70-8764-C3EA0DC0BC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7BCE-18B0-4362-829B-14BDF86378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66B1-0B2B-4A70-8764-C3EA0DC0BC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7BCE-18B0-4362-829B-14BDF86378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66B1-0B2B-4A70-8764-C3EA0DC0BC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7BCE-18B0-4362-829B-14BDF86378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4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66B1-0B2B-4A70-8764-C3EA0DC0BC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7BCE-18B0-4362-829B-14BDF86378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3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66B1-0B2B-4A70-8764-C3EA0DC0BC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7BCE-18B0-4362-829B-14BDF86378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0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66B1-0B2B-4A70-8764-C3EA0DC0BC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7BCE-18B0-4362-829B-14BDF86378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7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66B1-0B2B-4A70-8764-C3EA0DC0BC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7BCE-18B0-4362-829B-14BDF86378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6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66B1-0B2B-4A70-8764-C3EA0DC0BC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7BCE-18B0-4362-829B-14BDF86378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66B1-0B2B-4A70-8764-C3EA0DC0BC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7BCE-18B0-4362-829B-14BDF86378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 l="1000" t="-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 l="1000" t="-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C66B1-0B2B-4A70-8764-C3EA0DC0BC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57BCE-18B0-4362-829B-14BDF86378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5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0" y="4797009"/>
            <a:ext cx="9067800" cy="2060991"/>
          </a:xfrm>
          <a:prstGeom prst="verticalScroll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BD" sz="16600" b="1" dirty="0" smtClean="0">
                <a:ln w="28575">
                  <a:solidFill>
                    <a:srgbClr val="0070C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n w="28575">
                <a:solidFill>
                  <a:srgbClr val="0070C0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675" y="2209801"/>
            <a:ext cx="2525525" cy="16764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3" y="2057401"/>
            <a:ext cx="1987536" cy="1828800"/>
          </a:xfrm>
          <a:prstGeom prst="rect">
            <a:avLst/>
          </a:prstGeom>
          <a:noFill/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52400" y="381000"/>
            <a:ext cx="8534400" cy="1173162"/>
          </a:xfrm>
          <a:prstGeom prst="rect">
            <a:avLst/>
          </a:prstGeom>
          <a:noFill/>
        </p:spPr>
        <p:txBody>
          <a:bodyPr numCol="1">
            <a:prstTxWarp prst="textSto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 করুনাময় আল্লাহ তায়লার নামে শুরু করিতেছি</a:t>
            </a:r>
            <a:endParaRPr lang="en-US" sz="4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0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Display 15"/>
          <p:cNvSpPr/>
          <p:nvPr/>
        </p:nvSpPr>
        <p:spPr>
          <a:xfrm rot="10800000">
            <a:off x="0" y="0"/>
            <a:ext cx="3657600" cy="1447800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76200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FF00"/>
                </a:solidFill>
                <a:latin typeface="SutonnyMJ" pitchFamily="2" charset="0"/>
              </a:rPr>
              <a:t>g~j¨vqb</a:t>
            </a:r>
            <a:endParaRPr lang="en-US" sz="8000" dirty="0">
              <a:solidFill>
                <a:srgbClr val="FFFF00"/>
              </a:solidFill>
              <a:latin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733800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1" indent="-742950"/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</a:rPr>
              <a:t>1. 	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</a:rPr>
              <a:t>wPÎ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</a:rPr>
              <a:t>mgy‡ni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</a:rPr>
              <a:t> ‡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</a:rPr>
              <a:t>Kvb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</a:rPr>
              <a:t> †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</a:rPr>
              <a:t>Kvb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</a:rPr>
              <a:t> †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</a:rPr>
              <a:t>gŠj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</a:rPr>
              <a:t>ivmvqwbK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</a:rPr>
              <a:t>wewµqvq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</a:rPr>
              <a:t> Ask 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</a:rPr>
              <a:t>MÖnb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</a:rPr>
              <a:t>K‡i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</a:rPr>
              <a:t>Ges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</a:rPr>
              <a:t> †Kb|</a:t>
            </a:r>
          </a:p>
          <a:p>
            <a:pPr marL="742950" indent="-742950"/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</a:rPr>
              <a:t>   2.	  ‡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</a:rPr>
              <a:t>KvbwU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</a:rPr>
              <a:t>ivmvqwbK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</a:rPr>
              <a:t>wewµqvq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</a:rPr>
              <a:t> Ask 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</a:rPr>
              <a:t>MÖnY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</a:rPr>
              <a:t>    	  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</a:rPr>
              <a:t>bv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</a:rPr>
              <a:t>Kivi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</a:rPr>
              <a:t>KviY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</a:rPr>
              <a:t>e¨vL¨v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</a:rPr>
              <a:t>Ki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</a:rPr>
              <a:t>|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324600" y="1143000"/>
            <a:ext cx="2460192" cy="2442865"/>
            <a:chOff x="6683808" y="914400"/>
            <a:chExt cx="2460192" cy="2442865"/>
          </a:xfrm>
        </p:grpSpPr>
        <p:pic>
          <p:nvPicPr>
            <p:cNvPr id="7" name="Picture 6" descr="images  xe.jpg"/>
            <p:cNvPicPr>
              <a:picLocks noChangeAspect="1"/>
            </p:cNvPicPr>
            <p:nvPr/>
          </p:nvPicPr>
          <p:blipFill>
            <a:blip r:embed="rId2"/>
            <a:srcRect l="11060" t="17205" r="11213" b="10730"/>
            <a:stretch>
              <a:fillRect/>
            </a:stretch>
          </p:blipFill>
          <p:spPr>
            <a:xfrm>
              <a:off x="6683808" y="914400"/>
              <a:ext cx="2460192" cy="232197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81800" y="28956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3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1000" y="1431667"/>
            <a:ext cx="2209800" cy="2378333"/>
            <a:chOff x="381000" y="1143000"/>
            <a:chExt cx="2209800" cy="2378333"/>
          </a:xfrm>
        </p:grpSpPr>
        <p:pic>
          <p:nvPicPr>
            <p:cNvPr id="3" name="Picture 2" descr="035_orbital.gif"/>
            <p:cNvPicPr>
              <a:picLocks noChangeAspect="1"/>
            </p:cNvPicPr>
            <p:nvPr/>
          </p:nvPicPr>
          <p:blipFill>
            <a:blip r:embed="rId3"/>
            <a:srcRect l="3455" t="-1923" r="19455"/>
            <a:stretch>
              <a:fillRect/>
            </a:stretch>
          </p:blipFill>
          <p:spPr>
            <a:xfrm>
              <a:off x="381000" y="1143000"/>
              <a:ext cx="2209800" cy="22098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57200" y="3059668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1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52800" y="1279267"/>
            <a:ext cx="2286000" cy="2366665"/>
            <a:chOff x="3352800" y="1066800"/>
            <a:chExt cx="2286000" cy="2366665"/>
          </a:xfrm>
        </p:grpSpPr>
        <p:pic>
          <p:nvPicPr>
            <p:cNvPr id="4" name="Picture 3" descr="Magnesium.png"/>
            <p:cNvPicPr>
              <a:picLocks noChangeAspect="1"/>
            </p:cNvPicPr>
            <p:nvPr/>
          </p:nvPicPr>
          <p:blipFill>
            <a:blip r:embed="rId4"/>
            <a:srcRect l="22760" t="27333" r="22760" b="20667"/>
            <a:stretch>
              <a:fillRect/>
            </a:stretch>
          </p:blipFill>
          <p:spPr>
            <a:xfrm>
              <a:off x="3352800" y="1066800"/>
              <a:ext cx="2286000" cy="234615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429000" y="29718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2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318607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981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273379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SutonnyMJ" pitchFamily="2" charset="0"/>
                <a:sym typeface="Wingdings"/>
              </a:rPr>
              <a:t></a:t>
            </a:r>
            <a:r>
              <a:rPr lang="en-US" sz="3200" dirty="0" smtClean="0">
                <a:latin typeface="SutonnyMJ" pitchFamily="2" charset="0"/>
              </a:rPr>
              <a:t>	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ivmvqwbK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wewµqvq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AskMÖnY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K‡i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bv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Ggb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 †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gŠj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 mg~‡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ni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 	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GwU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ZvwjKv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 ‰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Zix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Ki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|</a:t>
            </a:r>
          </a:p>
          <a:p>
            <a:r>
              <a:rPr lang="en-US" sz="5400" dirty="0" smtClean="0">
                <a:latin typeface="SutonnyMJ" pitchFamily="2" charset="0"/>
                <a:sym typeface="Wingdings"/>
              </a:rPr>
              <a:t> </a:t>
            </a:r>
            <a:r>
              <a:rPr lang="en-US" sz="3200" dirty="0" smtClean="0">
                <a:latin typeface="SutonnyMJ" pitchFamily="2" charset="0"/>
                <a:sym typeface="Wingdings"/>
              </a:rPr>
              <a:t>	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wb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¯‹„q †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gŠj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 mg~‡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ni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wb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¯‹…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qZvi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Kvib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e¨vL¨v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Ki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|</a:t>
            </a:r>
          </a:p>
          <a:p>
            <a:r>
              <a:rPr lang="en-US" sz="5400" dirty="0" smtClean="0">
                <a:latin typeface="SutonnyMJ" pitchFamily="2" charset="0"/>
                <a:sym typeface="Wingdings"/>
              </a:rPr>
              <a:t></a:t>
            </a:r>
            <a:r>
              <a:rPr lang="en-US" sz="3200" dirty="0" smtClean="0">
                <a:latin typeface="SutonnyMJ" pitchFamily="2" charset="0"/>
              </a:rPr>
              <a:t>	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Av‡qvwbK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eÜ‡b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 Ave×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Ggb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wZbwU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Abyi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bvg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wjL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| 	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GKwUi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KviY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e¨vL¨v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Ki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|</a:t>
            </a:r>
          </a:p>
        </p:txBody>
      </p:sp>
      <p:sp>
        <p:nvSpPr>
          <p:cNvPr id="5" name="Flowchart: Stored Data 4"/>
          <p:cNvSpPr/>
          <p:nvPr/>
        </p:nvSpPr>
        <p:spPr>
          <a:xfrm>
            <a:off x="0" y="0"/>
            <a:ext cx="9144000" cy="1981200"/>
          </a:xfrm>
          <a:prstGeom prst="flowChartOnlineStorag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57200"/>
            <a:ext cx="6858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ln w="10541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SutonnyMJ" pitchFamily="2" charset="0"/>
              </a:rPr>
              <a:t>evwoi</a:t>
            </a:r>
            <a:r>
              <a:rPr lang="en-US" sz="8800" b="1" dirty="0" smtClean="0">
                <a:ln w="10541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SutonnyMJ" pitchFamily="2" charset="0"/>
              </a:rPr>
              <a:t> </a:t>
            </a:r>
            <a:r>
              <a:rPr lang="en-US" sz="8800" b="1" dirty="0" err="1" smtClean="0">
                <a:ln w="10541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SutonnyMJ" pitchFamily="2" charset="0"/>
              </a:rPr>
              <a:t>KvR</a:t>
            </a:r>
            <a:endParaRPr lang="en-US" sz="8800" b="1" dirty="0" smtClean="0">
              <a:ln w="10541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  <a:latin typeface="SutonnyMJ" pitchFamily="2" charset="0"/>
            </a:endParaRPr>
          </a:p>
          <a:p>
            <a:endParaRPr lang="en-US" sz="8800" b="1" dirty="0" smtClean="0">
              <a:ln w="10541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  <a:latin typeface="SutonnyMJ" pitchFamily="2" charset="0"/>
            </a:endParaRPr>
          </a:p>
          <a:p>
            <a:endParaRPr lang="en-US" sz="8800" b="1" dirty="0" smtClean="0">
              <a:ln w="10541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  <a:latin typeface="SutonnyMJ" pitchFamily="2" charset="0"/>
            </a:endParaRPr>
          </a:p>
          <a:p>
            <a:endParaRPr lang="en-US" sz="8800" b="1" dirty="0" smtClean="0">
              <a:ln w="10541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  <a:latin typeface="SutonnyMJ" pitchFamily="2" charset="0"/>
            </a:endParaRPr>
          </a:p>
          <a:p>
            <a:endParaRPr lang="en-US" sz="8800" b="1" dirty="0">
              <a:ln w="10541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63249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pPr algn="ctr"/>
            <a:r>
              <a:rPr lang="en-US" sz="16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1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16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6600" dirty="0" err="1" smtClean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1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qdefault (1).jpg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71700"/>
            <a:ext cx="9144000" cy="46863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">
              <a:avLst/>
            </a:prstTxWarp>
            <a:no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হামিদুল্লাহ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মতিহারা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600" dirty="0" smtClean="0">
                <a:latin typeface="NikoshBAN" pitchFamily="2" charset="0"/>
                <a:cs typeface="NikoshBAN" pitchFamily="2" charset="0"/>
              </a:rPr>
              <a:t>Emil: hamidullahmbls@gmail.com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শ্রেনীঃ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দশম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২2-01-২০20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4" grpId="0" build="p"/>
      <p:bldP spid="5" grpId="0" build="p" animBg="1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emical-bond-28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304800" y="2438400"/>
            <a:ext cx="3962399" cy="1981200"/>
          </a:xfrm>
          <a:prstGeom prst="rect">
            <a:avLst/>
          </a:prstGeom>
        </p:spPr>
      </p:pic>
      <p:pic>
        <p:nvPicPr>
          <p:cNvPr id="2050" name="Picture 2" descr="C:\Users\Lenovo\Desktop\HAMID_Dinajpur\industr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2400"/>
            <a:ext cx="3962400" cy="2063952"/>
          </a:xfrm>
          <a:prstGeom prst="rect">
            <a:avLst/>
          </a:prstGeom>
          <a:noFill/>
        </p:spPr>
      </p:pic>
      <p:pic>
        <p:nvPicPr>
          <p:cNvPr id="2051" name="Picture 3" descr="C:\Users\Lenovo\Desktop\HAMID_Dinajpur\slider1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134" y="152400"/>
            <a:ext cx="3900065" cy="2057400"/>
          </a:xfrm>
          <a:prstGeom prst="rect">
            <a:avLst/>
          </a:prstGeom>
          <a:noFill/>
        </p:spPr>
      </p:pic>
      <p:pic>
        <p:nvPicPr>
          <p:cNvPr id="2052" name="Picture 4" descr="C:\Users\Lenovo\Desktop\HAMID_Dinajpur\Combustion_reaction_of_metha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1" y="2438400"/>
            <a:ext cx="4114800" cy="1981200"/>
          </a:xfrm>
          <a:prstGeom prst="rect">
            <a:avLst/>
          </a:prstGeom>
          <a:noFill/>
        </p:spPr>
      </p:pic>
      <p:pic>
        <p:nvPicPr>
          <p:cNvPr id="2053" name="Picture 5" descr="C:\Users\Lenovo\Desktop\HAMID_Dinajpur\figure mi.2.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953000"/>
            <a:ext cx="4096270" cy="16966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05400" y="5105400"/>
            <a:ext cx="381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04800" y="304800"/>
            <a:ext cx="8382000" cy="1219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76200" y="2286000"/>
            <a:ext cx="8458200" cy="3886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রাসায়ানিক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304800" y="228600"/>
            <a:ext cx="8382000" cy="11430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……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28600" y="1600200"/>
          <a:ext cx="8915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27085891"/>
              </p:ext>
            </p:extLst>
          </p:nvPr>
        </p:nvGraphicFramePr>
        <p:xfrm>
          <a:off x="2667000" y="152400"/>
          <a:ext cx="6511636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ular Callout 3"/>
          <p:cNvSpPr/>
          <p:nvPr/>
        </p:nvSpPr>
        <p:spPr>
          <a:xfrm>
            <a:off x="0" y="76200"/>
            <a:ext cx="2286000" cy="1066800"/>
          </a:xfrm>
          <a:prstGeom prst="wedge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রাসায়ানিক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1371600"/>
            <a:ext cx="2209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SutonnyMJ" pitchFamily="2" charset="0"/>
              </a:rPr>
              <a:t>`</a:t>
            </a:r>
            <a:r>
              <a:rPr lang="en-US" sz="3200" b="1" dirty="0" err="1">
                <a:latin typeface="SutonnyMJ" pitchFamily="2" charset="0"/>
              </a:rPr>
              <a:t>yB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Z‡ZvwaK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cigvby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B‡jKU</a:t>
            </a:r>
            <a:r>
              <a:rPr lang="en-US" sz="3200" b="1" dirty="0">
                <a:latin typeface="SutonnyMJ" pitchFamily="2" charset="0"/>
              </a:rPr>
              <a:t>ª‡bi </a:t>
            </a:r>
            <a:r>
              <a:rPr lang="en-US" sz="3200" b="1" dirty="0" err="1">
                <a:latin typeface="SutonnyMJ" pitchFamily="2" charset="0"/>
              </a:rPr>
              <a:t>Av`vb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cÖ`vb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ev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wb‡R</a:t>
            </a:r>
            <a:r>
              <a:rPr lang="en-US" sz="3200" b="1" dirty="0">
                <a:latin typeface="SutonnyMJ" pitchFamily="2" charset="0"/>
              </a:rPr>
              <a:t>‡`i </a:t>
            </a:r>
            <a:r>
              <a:rPr lang="en-US" sz="3200" b="1" dirty="0" err="1">
                <a:latin typeface="SutonnyMJ" pitchFamily="2" charset="0"/>
              </a:rPr>
              <a:t>g‡a</a:t>
            </a:r>
            <a:r>
              <a:rPr lang="en-US" sz="3200" b="1" dirty="0">
                <a:latin typeface="SutonnyMJ" pitchFamily="2" charset="0"/>
              </a:rPr>
              <a:t>¨ ‡</a:t>
            </a:r>
            <a:r>
              <a:rPr lang="en-US" sz="3200" b="1" dirty="0" err="1">
                <a:latin typeface="SutonnyMJ" pitchFamily="2" charset="0"/>
              </a:rPr>
              <a:t>kqv‡i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gva</a:t>
            </a:r>
            <a:r>
              <a:rPr lang="en-US" sz="3200" b="1" dirty="0">
                <a:latin typeface="SutonnyMJ" pitchFamily="2" charset="0"/>
              </a:rPr>
              <a:t>¨‡g †h </a:t>
            </a:r>
            <a:r>
              <a:rPr lang="en-US" sz="3200" b="1" dirty="0" err="1">
                <a:latin typeface="SutonnyMJ" pitchFamily="2" charset="0"/>
              </a:rPr>
              <a:t>eÜ‡b</a:t>
            </a:r>
            <a:r>
              <a:rPr lang="en-US" sz="3200" b="1" dirty="0">
                <a:latin typeface="SutonnyMJ" pitchFamily="2" charset="0"/>
              </a:rPr>
              <a:t> Ave× </a:t>
            </a:r>
            <a:r>
              <a:rPr lang="en-US" sz="3200" b="1" dirty="0" err="1">
                <a:latin typeface="SutonnyMJ" pitchFamily="2" charset="0"/>
              </a:rPr>
              <a:t>nq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Zv‡K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ivmvqwbK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eÜb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e‡j</a:t>
            </a:r>
            <a:r>
              <a:rPr lang="en-US" sz="3200" b="1" dirty="0">
                <a:latin typeface="SutonnyMJ" pitchFamily="2" charset="0"/>
              </a:rPr>
              <a:t>|</a:t>
            </a:r>
            <a:endParaRPr lang="en-US" sz="3200" b="1" dirty="0">
              <a:latin typeface="SutonnyMJ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954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i="1" dirty="0">
                <a:latin typeface="NikoshBAN" pitchFamily="2" charset="0"/>
                <a:cs typeface="NikoshBAN" pitchFamily="2" charset="0"/>
              </a:rPr>
              <a:t>ইলেকট্রন আদান প্রদানের মাধ্যমে গঠিত ধনাত্মক ও ঋণাত্মক আয়ন যে স্থির বৈদ্যুতিক আকর্ষণ বল দ্বারা যৌগের অণুতে আবদ্ধ থাকে তাকে আয়নিক বন্ধন  বলে।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Ribbon 2"/>
          <p:cNvSpPr/>
          <p:nvPr/>
        </p:nvSpPr>
        <p:spPr>
          <a:xfrm>
            <a:off x="0" y="76200"/>
            <a:ext cx="9144000" cy="1143000"/>
          </a:xfrm>
          <a:prstGeom prst="ribb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আয়নিক বন্ধন </a:t>
            </a:r>
            <a:endParaRPr lang="en-US" sz="5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59839067"/>
              </p:ext>
            </p:extLst>
          </p:nvPr>
        </p:nvGraphicFramePr>
        <p:xfrm>
          <a:off x="90055" y="2717800"/>
          <a:ext cx="8839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7347431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762000"/>
          <a:ext cx="2743200" cy="347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4800600" y="1244600"/>
          <a:ext cx="4267200" cy="264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715000" y="1487837"/>
            <a:ext cx="2222716" cy="2329912"/>
            <a:chOff x="5715000" y="1487837"/>
            <a:chExt cx="2222716" cy="2329912"/>
          </a:xfrm>
        </p:grpSpPr>
        <p:sp>
          <p:nvSpPr>
            <p:cNvPr id="4" name="Freeform 3"/>
            <p:cNvSpPr/>
            <p:nvPr/>
          </p:nvSpPr>
          <p:spPr>
            <a:xfrm>
              <a:off x="5757620" y="1487837"/>
              <a:ext cx="2180096" cy="2329912"/>
            </a:xfrm>
            <a:custGeom>
              <a:avLst/>
              <a:gdLst>
                <a:gd name="connsiteX0" fmla="*/ 1480088 w 2180096"/>
                <a:gd name="connsiteY0" fmla="*/ 0 h 2329912"/>
                <a:gd name="connsiteX1" fmla="*/ 2146516 w 2180096"/>
                <a:gd name="connsiteY1" fmla="*/ 712922 h 2329912"/>
                <a:gd name="connsiteX2" fmla="*/ 1278611 w 2180096"/>
                <a:gd name="connsiteY2" fmla="*/ 2216258 h 2329912"/>
                <a:gd name="connsiteX3" fmla="*/ 54244 w 2180096"/>
                <a:gd name="connsiteY3" fmla="*/ 1394848 h 2329912"/>
                <a:gd name="connsiteX4" fmla="*/ 953146 w 2180096"/>
                <a:gd name="connsiteY4" fmla="*/ 77492 h 2329912"/>
                <a:gd name="connsiteX5" fmla="*/ 953146 w 2180096"/>
                <a:gd name="connsiteY5" fmla="*/ 77492 h 2329912"/>
                <a:gd name="connsiteX6" fmla="*/ 1480088 w 2180096"/>
                <a:gd name="connsiteY6" fmla="*/ 0 h 232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0096" h="2329912">
                  <a:moveTo>
                    <a:pt x="1480088" y="0"/>
                  </a:moveTo>
                  <a:cubicBezTo>
                    <a:pt x="1830092" y="171773"/>
                    <a:pt x="2180096" y="343546"/>
                    <a:pt x="2146516" y="712922"/>
                  </a:cubicBezTo>
                  <a:cubicBezTo>
                    <a:pt x="2112936" y="1082298"/>
                    <a:pt x="1627323" y="2102604"/>
                    <a:pt x="1278611" y="2216258"/>
                  </a:cubicBezTo>
                  <a:cubicBezTo>
                    <a:pt x="929899" y="2329912"/>
                    <a:pt x="108488" y="1751309"/>
                    <a:pt x="54244" y="1394848"/>
                  </a:cubicBezTo>
                  <a:cubicBezTo>
                    <a:pt x="0" y="1038387"/>
                    <a:pt x="953146" y="77492"/>
                    <a:pt x="953146" y="77492"/>
                  </a:cubicBezTo>
                  <a:lnTo>
                    <a:pt x="953146" y="77492"/>
                  </a:lnTo>
                  <a:lnTo>
                    <a:pt x="1480088" y="0"/>
                  </a:lnTo>
                  <a:close/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715000" y="2971800"/>
              <a:ext cx="6858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5943600" y="1676400"/>
              <a:ext cx="6858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7239000" y="3048000"/>
              <a:ext cx="6858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7239000" y="1524000"/>
              <a:ext cx="6858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1752600" y="1600200"/>
            <a:ext cx="4343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57400" y="762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3974068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0" y="685800"/>
            <a:ext cx="2286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9520781">
            <a:off x="5011374" y="3514804"/>
            <a:ext cx="892558" cy="6860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P spid="14" grpId="0"/>
      <p:bldP spid="15" grpId="0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9914" y="471055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u="sng" dirty="0" smtClean="0"/>
              <a:t>জোড়ায় কাজ</a:t>
            </a:r>
            <a:endParaRPr lang="en-US" sz="6600" b="1" u="sng" dirty="0"/>
          </a:p>
        </p:txBody>
      </p:sp>
      <p:sp>
        <p:nvSpPr>
          <p:cNvPr id="3" name="Right Arrow 2"/>
          <p:cNvSpPr/>
          <p:nvPr/>
        </p:nvSpPr>
        <p:spPr>
          <a:xfrm>
            <a:off x="488373" y="1219200"/>
            <a:ext cx="8610600" cy="2590800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আয়নিক বন্ধনের শর্তগুলো লিখ।</a:t>
            </a:r>
            <a:endParaRPr lang="en-US" sz="4000" dirty="0"/>
          </a:p>
        </p:txBody>
      </p:sp>
      <p:sp>
        <p:nvSpPr>
          <p:cNvPr id="4" name="Flowchart: Internal Storage 3"/>
          <p:cNvSpPr/>
          <p:nvPr/>
        </p:nvSpPr>
        <p:spPr>
          <a:xfrm>
            <a:off x="197428" y="4038600"/>
            <a:ext cx="8794172" cy="2438400"/>
          </a:xfrm>
          <a:prstGeom prst="flowChartInternalStorage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</a:rPr>
              <a:t>১। আয়নিক বন্ধন একটি ধাতব ও একটি অধাতব পরমানু সমন্বয়ে গঠিত হয়।</a:t>
            </a:r>
          </a:p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</a:rPr>
              <a:t>২। বন্ধন গঠণকালে পরমানুসমুহ দ্বিত্ব অথবা অষ্টক নীতি অনুসরণ করে।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465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209</Words>
  <Application>Microsoft Office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হদঝদজধজদ</dc:title>
  <dc:creator>Lenovo</dc:creator>
  <cp:lastModifiedBy>MHS</cp:lastModifiedBy>
  <cp:revision>32</cp:revision>
  <dcterms:created xsi:type="dcterms:W3CDTF">2006-08-16T00:00:00Z</dcterms:created>
  <dcterms:modified xsi:type="dcterms:W3CDTF">2020-01-22T08:22:58Z</dcterms:modified>
</cp:coreProperties>
</file>