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7" r:id="rId6"/>
    <p:sldId id="261" r:id="rId7"/>
    <p:sldId id="278" r:id="rId8"/>
    <p:sldId id="280" r:id="rId9"/>
    <p:sldId id="262" r:id="rId10"/>
    <p:sldId id="279" r:id="rId11"/>
    <p:sldId id="263" r:id="rId12"/>
    <p:sldId id="264" r:id="rId13"/>
    <p:sldId id="28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1" autoAdjust="0"/>
  </p:normalViewPr>
  <p:slideViewPr>
    <p:cSldViewPr>
      <p:cViewPr>
        <p:scale>
          <a:sx n="59" d="100"/>
          <a:sy n="59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7CFA-EEAD-4892-907A-3372389E2D6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0765-51C5-4904-9DB1-E689E2C3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4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6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03CF-A2EC-421D-99EC-EB828C830BE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7B35-6B07-455A-A138-D15059B7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Sanjoy\Downloads\giphy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50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699" y="4724400"/>
            <a:ext cx="864870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5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ল্টি</a:t>
            </a:r>
            <a:r>
              <a:rPr lang="en-US" sz="5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</a:t>
            </a:r>
            <a:r>
              <a:rPr lang="en-US" sz="5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4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5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  <a:p>
            <a:endParaRPr lang="en-US" sz="8000" dirty="0"/>
          </a:p>
        </p:txBody>
      </p:sp>
      <p:sp>
        <p:nvSpPr>
          <p:cNvPr id="5" name="Frame 4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7719" r="23552" b="9942"/>
          <a:stretch/>
        </p:blipFill>
        <p:spPr bwMode="auto">
          <a:xfrm>
            <a:off x="990600" y="605588"/>
            <a:ext cx="6304547" cy="564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025" y="0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5257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বড়বড়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নদীগুলি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2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2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2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এগুলি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ক্রমান্বয়েই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2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হালদা</a:t>
            </a:r>
            <a:r>
              <a:rPr lang="en-US" sz="2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হালদাই</a:t>
            </a:r>
            <a:r>
              <a:rPr lang="en-US" sz="2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যেখান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পোনার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পোনা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হালদা</a:t>
            </a:r>
            <a:r>
              <a:rPr lang="en-US" sz="2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নদীকে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</a:t>
            </a:r>
            <a:r>
              <a:rPr lang="en-US" sz="2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14" y="1447800"/>
            <a:ext cx="3554786" cy="1999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1" y="4163684"/>
            <a:ext cx="3636819" cy="21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2244" y="1219200"/>
            <a:ext cx="3276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7620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60036">
            <a:off x="6075860" y="2737441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32902">
            <a:off x="5951439" y="4277628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47244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8400" y="59436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6248400"/>
            <a:ext cx="1600200" cy="309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71600" y="55626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17737" y="4191000"/>
            <a:ext cx="1600200" cy="29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76400" y="1143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9800" y="2971800"/>
            <a:ext cx="1600200" cy="29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466211">
            <a:off x="786610" y="1995622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0" y="4572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1047429">
            <a:off x="4114800" y="5360803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0916915">
            <a:off x="488831" y="3450523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06576" y="5486400"/>
            <a:ext cx="74182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45" y="373559"/>
            <a:ext cx="8826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রুইমাছের</a:t>
            </a:r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প্রতিবন্ধকতাসমূহ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3978" r="13290" b="1988"/>
          <a:stretch/>
        </p:blipFill>
        <p:spPr bwMode="auto">
          <a:xfrm>
            <a:off x="685800" y="1299709"/>
            <a:ext cx="7344898" cy="53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6549" r="13684"/>
          <a:stretch/>
        </p:blipFill>
        <p:spPr bwMode="auto">
          <a:xfrm>
            <a:off x="457200" y="1256654"/>
            <a:ext cx="7404338" cy="529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7486" r="12895" b="4327"/>
          <a:stretch/>
        </p:blipFill>
        <p:spPr bwMode="auto">
          <a:xfrm>
            <a:off x="228600" y="1207532"/>
            <a:ext cx="8254393" cy="549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4211" r="12499"/>
          <a:stretch/>
        </p:blipFill>
        <p:spPr bwMode="auto">
          <a:xfrm>
            <a:off x="304800" y="1169450"/>
            <a:ext cx="8225225" cy="553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80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রুইমাছের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14971" r="14474" b="6900"/>
          <a:stretch/>
        </p:blipFill>
        <p:spPr bwMode="auto">
          <a:xfrm>
            <a:off x="623819" y="1270242"/>
            <a:ext cx="7904384" cy="487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6784" r="14211" b="13216"/>
          <a:stretch/>
        </p:blipFill>
        <p:spPr bwMode="auto">
          <a:xfrm>
            <a:off x="228600" y="1143000"/>
            <a:ext cx="8710865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8656" r="13684" b="5262"/>
          <a:stretch/>
        </p:blipFill>
        <p:spPr bwMode="auto">
          <a:xfrm>
            <a:off x="228600" y="1262586"/>
            <a:ext cx="8686800" cy="536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4562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2741474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সচেতনতামূলক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28575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68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76200"/>
            <a:ext cx="316144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24200"/>
            <a:ext cx="8922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 ।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ডিমপোনা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অভয়াশ্রম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পোনার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জলাশয়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৪।রুই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প্রজননক্ষেত্র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হুমকির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মূখে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18487"/>
            <a:ext cx="1750625" cy="1653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85800"/>
            <a:ext cx="48301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48561"/>
            <a:ext cx="8457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৬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পরিবর্তনগুলি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53200" y="304800"/>
            <a:ext cx="2235200" cy="2133600"/>
            <a:chOff x="2413000" y="2895600"/>
            <a:chExt cx="4292600" cy="3657600"/>
          </a:xfrm>
        </p:grpSpPr>
        <p:sp>
          <p:nvSpPr>
            <p:cNvPr id="7" name="Frame 6"/>
            <p:cNvSpPr/>
            <p:nvPr/>
          </p:nvSpPr>
          <p:spPr>
            <a:xfrm>
              <a:off x="2413000" y="2895600"/>
              <a:ext cx="4292600" cy="3657600"/>
            </a:xfrm>
            <a:prstGeom prst="frame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3048000"/>
              <a:ext cx="3962400" cy="3346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08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81000"/>
            <a:ext cx="8381999" cy="6172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52795" y="457200"/>
            <a:ext cx="3248005" cy="1846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9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9600" b="1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9600" dirty="0"/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3" y="1663256"/>
            <a:ext cx="6884032" cy="4563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5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20350" r="19869" b="17661"/>
          <a:stretch/>
        </p:blipFill>
        <p:spPr bwMode="auto">
          <a:xfrm>
            <a:off x="697062" y="599853"/>
            <a:ext cx="7900257" cy="565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>
          <a:xfrm>
            <a:off x="1752600" y="1275089"/>
            <a:ext cx="1488699" cy="1983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0" t="11706" r="43777" b="72818"/>
          <a:stretch/>
        </p:blipFill>
        <p:spPr bwMode="auto">
          <a:xfrm>
            <a:off x="3505200" y="1981200"/>
            <a:ext cx="1371600" cy="13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5723" y="990600"/>
            <a:ext cx="2218877" cy="1015663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/>
            <a:r>
              <a:rPr lang="bn-BD" sz="6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352800"/>
            <a:ext cx="342799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সঞ্জয় ভৌমিক </a:t>
            </a:r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প্রভাষক-প্রাণিবিদ্যা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কলেজ ।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ফরিদগঞ্জ, চাঁদপুর । 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-৪৫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56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22988" r="16595" b="17242"/>
          <a:stretch/>
        </p:blipFill>
        <p:spPr bwMode="auto">
          <a:xfrm>
            <a:off x="1853966" y="2249870"/>
            <a:ext cx="5362495" cy="2799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4445" r="22031"/>
          <a:stretch/>
        </p:blipFill>
        <p:spPr bwMode="auto">
          <a:xfrm>
            <a:off x="1545279" y="685800"/>
            <a:ext cx="5699256" cy="541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3657600" y="1608044"/>
            <a:ext cx="2258031" cy="29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386548"/>
            <a:ext cx="6792244" cy="37856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জীবনচক্র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ও</a:t>
            </a:r>
          </a:p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371600" y="457200"/>
            <a:ext cx="6096000" cy="16002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1778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966859"/>
            <a:ext cx="8915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রুই মাছের 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পরিস্ফুটন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জীবনচক্র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ক্ষেত্রগুলি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রুইমাছের</a:t>
            </a:r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প্রতিবন্ধকতাসমূহ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0540"/>
            <a:ext cx="3866764" cy="156966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sz="9600" b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55338"/>
            <a:ext cx="6822702" cy="129266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2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42672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শুক্রানু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ডিম্বানুকে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নিষিক্তকরণের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২-১৫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ডিমপোনা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রেণুপোনা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কুসুমথলি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নিষেকের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লার্ভার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ক্রোমাটোফোর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হয়।২৪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কুসুম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লার্ভায়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লার্ভা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0" b="96368" l="10364" r="82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8914" r="20603" b="3817"/>
          <a:stretch/>
        </p:blipFill>
        <p:spPr>
          <a:xfrm>
            <a:off x="5029200" y="2133600"/>
            <a:ext cx="953434" cy="904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39922" r="5489"/>
          <a:stretch/>
        </p:blipFill>
        <p:spPr>
          <a:xfrm>
            <a:off x="4875043" y="312298"/>
            <a:ext cx="4040357" cy="17451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44017" y="1981200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5142" y="2971800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17" y="3505200"/>
            <a:ext cx="3490183" cy="2619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545692" y="4343400"/>
            <a:ext cx="617108" cy="4713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5943600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লার্ভা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7018" r="14605" b="4094"/>
          <a:stretch/>
        </p:blipFill>
        <p:spPr bwMode="auto">
          <a:xfrm>
            <a:off x="980326" y="1010254"/>
            <a:ext cx="7159287" cy="503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6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678" r="13947" b="4327"/>
          <a:stretch/>
        </p:blipFill>
        <p:spPr bwMode="auto">
          <a:xfrm>
            <a:off x="228600" y="320842"/>
            <a:ext cx="8694821" cy="624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4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6082" r="14079" b="3158"/>
          <a:stretch/>
        </p:blipFill>
        <p:spPr bwMode="auto">
          <a:xfrm>
            <a:off x="228600" y="417095"/>
            <a:ext cx="8758991" cy="6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349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215</cp:revision>
  <dcterms:created xsi:type="dcterms:W3CDTF">2019-12-27T17:02:52Z</dcterms:created>
  <dcterms:modified xsi:type="dcterms:W3CDTF">2020-01-22T00:45:48Z</dcterms:modified>
</cp:coreProperties>
</file>