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78" r:id="rId9"/>
    <p:sldId id="277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slide" Target="slide1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.jpg"/><Relationship Id="rId7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image" Target="../media/image32.jpe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7.gif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7.xml"/><Relationship Id="rId7" Type="http://schemas.openxmlformats.org/officeDocument/2006/relationships/slide" Target="slide5.xml"/><Relationship Id="rId12" Type="http://schemas.openxmlformats.org/officeDocument/2006/relationships/slide" Target="slide15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slide" Target="slide14.xml"/><Relationship Id="rId5" Type="http://schemas.openxmlformats.org/officeDocument/2006/relationships/slide" Target="slide1.xml"/><Relationship Id="rId10" Type="http://schemas.openxmlformats.org/officeDocument/2006/relationships/slide" Target="slide8.xml"/><Relationship Id="rId4" Type="http://schemas.openxmlformats.org/officeDocument/2006/relationships/image" Target="../media/image2.jpg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jpg"/><Relationship Id="rId10" Type="http://schemas.openxmlformats.org/officeDocument/2006/relationships/slide" Target="slide17.xml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1.jpg"/><Relationship Id="rId7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4.jp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5.jpg"/><Relationship Id="rId7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655" y="173876"/>
            <a:ext cx="8839200" cy="6629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30200" cmpd="thickThin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04800" y="4495799"/>
            <a:ext cx="8539900" cy="2133600"/>
            <a:chOff x="304800" y="4495799"/>
            <a:chExt cx="8539900" cy="2133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4495799"/>
              <a:ext cx="2874110" cy="21335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4495800"/>
              <a:ext cx="2874110" cy="213359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0590" y="4495800"/>
              <a:ext cx="2874110" cy="2133599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0" t="17664" r="22002" b="11845"/>
          <a:stretch/>
        </p:blipFill>
        <p:spPr>
          <a:xfrm>
            <a:off x="898543" y="4876800"/>
            <a:ext cx="1686624" cy="15716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0" t="17664" r="22002" b="11845"/>
          <a:stretch/>
        </p:blipFill>
        <p:spPr>
          <a:xfrm>
            <a:off x="3728688" y="4876800"/>
            <a:ext cx="1686624" cy="15716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0" t="17664" r="22002" b="11845"/>
          <a:stretch/>
        </p:blipFill>
        <p:spPr>
          <a:xfrm>
            <a:off x="6564333" y="4876800"/>
            <a:ext cx="1686624" cy="15716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Half Frame 9"/>
          <p:cNvSpPr/>
          <p:nvPr/>
        </p:nvSpPr>
        <p:spPr>
          <a:xfrm>
            <a:off x="-1" y="0"/>
            <a:ext cx="898543" cy="99060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199427" y="5891212"/>
            <a:ext cx="898543" cy="99060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46028" y="5989628"/>
            <a:ext cx="898543" cy="99060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8199428" y="-46028"/>
            <a:ext cx="898543" cy="99060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6553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হোসাইন আহম্মদ মৌজুদী, সহঃ শিক্ষক, তাহিরপুর আলিম মাদ্রাসা,নবীগঞ্জ,হবিগঞ্জ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76600" y="11668"/>
            <a:ext cx="192851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b="1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يسم الله الرحمن الرحيم</a:t>
            </a:r>
            <a:endParaRPr lang="en-US" b="1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32924" y="2557552"/>
            <a:ext cx="584006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اَهْلًا وَ سَهْلًا</a:t>
            </a:r>
            <a:endParaRPr lang="en-US" sz="115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800" y="381000"/>
            <a:ext cx="7565157" cy="226736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Action Button: Home 13">
            <a:hlinkClick r:id="rId4" action="ppaction://hlinksldjump" highlightClick="1"/>
          </p:cNvPr>
          <p:cNvSpPr/>
          <p:nvPr/>
        </p:nvSpPr>
        <p:spPr>
          <a:xfrm>
            <a:off x="8458200" y="6248400"/>
            <a:ext cx="190499" cy="2365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0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15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5607E-7 C 0.01268 -0.0104 0.01684 -0.00832 0.03021 -0.01457 C 0.04132 -0.01965 0.05122 -0.02867 0.0632 -0.03145 C 0.08785 -0.03676 0.1132 -0.04185 0.13768 -0.04832 C 0.15781 -0.06983 0.15226 -0.06081 0.15955 -0.08532 C 0.15695 -0.11561 0.15573 -0.14659 0.14566 -0.17549 C 0.14653 -0.19353 0.14757 -0.2111 0.14879 -0.22936 C 0.14931 -0.23676 0.1507 -0.24439 0.15139 -0.25202 C 0.15434 -0.28994 0.15226 -0.32439 0.17361 -0.35653 C 0.17778 -0.36925 0.17986 -0.37919 0.18733 -0.39029 C 0.20122 -0.43538 0.18733 -0.38682 0.18733 -0.51191 C 0.18733 -0.53896 0.18872 -0.56647 0.18993 -0.59376 C 0.19045 -0.60694 0.18958 -0.62058 0.19288 -0.63329 C 0.19375 -0.63607 0.20122 -0.63607 0.20122 -0.63584 " pathEditMode="relative" rAng="0" ptsTypes="fffffffffffff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3181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5607E-7 C 0.0026 -0.01942 0.00486 -0.03861 0.01146 -0.05457 C 0.01337 -0.07908 0.01528 -0.10474 0.01962 -0.12879 C 0.02465 -0.18636 0.02378 -0.16624 0.02135 -0.26566 C 0.02083 -0.28763 0.01701 -0.31815 0.0099 -0.33734 C 0.00451 -0.38913 0.00521 -0.36902 0.00816 -0.44578 C 0.00833 -0.44925 0.0125 -0.46382 0.01302 -0.46566 C 0.01649 -0.48 0.01823 -0.49642 0.02135 -0.51145 C 0.0224 -0.52786 0.02361 -0.54358 0.02465 -0.56 C 0.02535 -0.56948 0.0283 -0.57873 0.02951 -0.58844 C 0.03056 -0.59699 0.0316 -0.61295 0.03438 -0.61988 C 0.03837 -0.62983 0.03733 -0.6259 0.03941 -0.63676 C 0.03993 -0.63977 0.03958 -0.6437 0.04097 -0.64578 C 0.04219 -0.64717 0.04427 -0.64578 0.04583 -0.64578 " pathEditMode="relative" rAng="0" ptsTypes="fffffffffffff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-3237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5607E-7 C -0.00122 -0.01202 -0.00191 -0.02382 -0.00313 -0.03491 C -0.00469 -0.0474 -0.00451 -0.04046 -0.00781 -0.05249 C -0.01094 -0.06428 -0.01233 -0.07792 -0.01545 -0.08994 C -0.01667 -0.09965 -0.01875 -0.11029 -0.02135 -0.11908 C -0.02309 -0.12509 -0.02622 -0.12994 -0.02743 -0.13642 C -0.03299 -0.1674 -0.0276 -0.14289 -0.03351 -0.16231 C -0.03472 -0.16601 -0.03542 -0.1704 -0.03663 -0.1741 C -0.03872 -0.18127 -0.0441 -0.19445 -0.0441 -0.19422 C -0.04635 -0.20809 -0.04826 -0.22266 -0.05156 -0.23491 C -0.05347 -0.24092 -0.05781 -0.25225 -0.05781 -0.25202 C -0.06129 -0.27283 -0.07014 -0.28948 -0.07292 -0.31052 C -0.07552 -0.3304 -0.0776 -0.3452 -0.08351 -0.36277 C -0.0875 -0.39237 -0.09757 -0.41965 -0.10486 -0.44694 C -0.10764 -0.4578 -0.11406 -0.46428 -0.1184 -0.47306 C -0.12222 -0.48023 -0.12569 -0.49156 -0.13056 -0.49619 C -0.13958 -0.50382 -0.14983 -0.50798 -0.15938 -0.51052 C -0.17292 -0.51977 -0.18767 -0.52416 -0.20191 -0.52809 C -0.2158 -0.54127 -0.23056 -0.55283 -0.24566 -0.55977 C -0.25052 -0.56208 -0.25486 -0.56578 -0.25938 -0.56856 C -0.2625 -0.5704 -0.2684 -0.57434 -0.2684 -0.57387 C -0.26997 -0.57595 -0.27135 -0.57873 -0.27309 -0.58035 C -0.27604 -0.58266 -0.28194 -0.58613 -0.28194 -0.58566 C -0.28854 -0.59399 -0.29601 -0.59699 -0.30347 -0.60046 C -0.31059 -0.60763 -0.31649 -0.60971 -0.32465 -0.61225 C -0.32969 -0.61503 -0.33472 -0.6178 -0.33976 -0.62058 C -0.34705 -0.63029 -0.35417 -0.63815 -0.3625 -0.64393 C -0.36632 -0.6548 -0.36424 -0.65017 -0.3684 -0.65827 " pathEditMode="relative" rAng="0" ptsTypes="fffffffffffffffffffffffffff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0" y="-32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30200" cmpd="thickThin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-1" y="0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199427" y="5891212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46028" y="5989628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8199428" y="-46028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6553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হোসাইন আহম্মদ মৌজুদী, সহঃ শিক্ষক, তাহিরপুর আলিম মাদ্রাসা,নবীগঞ্জ,হবিগঞ্জ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748087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42" y="4106843"/>
            <a:ext cx="2381250" cy="191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990600"/>
            <a:ext cx="2781300" cy="278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865206"/>
            <a:ext cx="2781300" cy="27813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60074" y="436879"/>
            <a:ext cx="2287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 هاؤلاء</a:t>
            </a:r>
            <a:endParaRPr lang="en-US" sz="54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22316" y="3310235"/>
            <a:ext cx="1221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رِدِيُوْ</a:t>
            </a:r>
            <a:endParaRPr lang="en-US" sz="54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Action Button: Home 15">
            <a:hlinkClick r:id="rId7" action="ppaction://hlinksldjump" highlightClick="1"/>
          </p:cNvPr>
          <p:cNvSpPr/>
          <p:nvPr/>
        </p:nvSpPr>
        <p:spPr>
          <a:xfrm>
            <a:off x="8458200" y="6248400"/>
            <a:ext cx="190499" cy="2365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699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4" grpId="1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30200" cmpd="thickThin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-1" y="0"/>
            <a:ext cx="898543" cy="99060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199427" y="5891212"/>
            <a:ext cx="898543" cy="99060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46028" y="5989628"/>
            <a:ext cx="898543" cy="99060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8199428" y="-46028"/>
            <a:ext cx="898543" cy="99060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6553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হোসাইন আহম্মদ মৌজুদী, সহঃ শিক্ষক, তাহিরপুর আলিম মাদ্রাসা,নবীগঞ্জ,হবিগঞ্জ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9" r="18745"/>
          <a:stretch/>
        </p:blipFill>
        <p:spPr>
          <a:xfrm>
            <a:off x="5334000" y="878231"/>
            <a:ext cx="2983043" cy="2748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01444"/>
            <a:ext cx="2438400" cy="1557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79" y="1064400"/>
            <a:ext cx="41910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0" r="4718"/>
          <a:stretch/>
        </p:blipFill>
        <p:spPr>
          <a:xfrm>
            <a:off x="5043488" y="3728723"/>
            <a:ext cx="2700338" cy="23717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60074" y="239177"/>
            <a:ext cx="2287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 هاؤلاء</a:t>
            </a:r>
            <a:endParaRPr lang="en-US" sz="54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25731" y="3627146"/>
            <a:ext cx="1933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تِلْفِزِيُوْنَ</a:t>
            </a:r>
            <a:endParaRPr lang="en-US" sz="54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Action Button: Home 15">
            <a:hlinkClick r:id="rId8" action="ppaction://hlinksldjump" highlightClick="1"/>
          </p:cNvPr>
          <p:cNvSpPr/>
          <p:nvPr/>
        </p:nvSpPr>
        <p:spPr>
          <a:xfrm>
            <a:off x="8458200" y="6248400"/>
            <a:ext cx="190499" cy="2365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69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30200" cmpd="thickThin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-1" y="0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199427" y="5891212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46028" y="5989628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8199428" y="-46028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553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হোসাইন আহম্মদ মৌজুদী, সহঃ শিক্ষক, তাহিরপুর আলিম মাদ্রাসা,নবীগঞ্জ,হবিগঞ্জ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35" y="4435456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6037505" cy="3248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7" y="4014786"/>
            <a:ext cx="3333750" cy="23526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441432" y="412769"/>
            <a:ext cx="2287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 هاؤلاء</a:t>
            </a:r>
            <a:endParaRPr lang="en-US" sz="54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84872" y="3243560"/>
            <a:ext cx="1460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اِنْتَرْتْ</a:t>
            </a:r>
            <a:endParaRPr lang="en-US" sz="54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Action Button: Home 16">
            <a:hlinkClick r:id="rId6" action="ppaction://hlinksldjump" highlightClick="1"/>
          </p:cNvPr>
          <p:cNvSpPr/>
          <p:nvPr/>
        </p:nvSpPr>
        <p:spPr>
          <a:xfrm>
            <a:off x="8458200" y="6248400"/>
            <a:ext cx="190499" cy="2365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6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30200" cmpd="thickThin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-1" y="0"/>
            <a:ext cx="898543" cy="99060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199427" y="5891212"/>
            <a:ext cx="898543" cy="99060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46028" y="5989628"/>
            <a:ext cx="898543" cy="99060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8199428" y="-46028"/>
            <a:ext cx="898543" cy="99060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553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হোসাইন আহম্মদ মৌজুদী, সহঃ শিক্ষক, তাহিরপুর আলিম মাদ্রাসা,নবীগঞ্জ,হবিগঞ্জ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6999" y="381000"/>
            <a:ext cx="2605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717" y="3911947"/>
            <a:ext cx="79576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১।বর্তমানে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endParaRPr lang="en-US" sz="4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আরবিতে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4665" y="2020550"/>
            <a:ext cx="82189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١</a:t>
            </a:r>
            <a:r>
              <a:rPr lang="ar-S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)اكتب فقرة من حال الاتصال خمسة جمل باللغة </a:t>
            </a:r>
          </a:p>
          <a:p>
            <a:pPr algn="ctr"/>
            <a:r>
              <a:rPr lang="ar-S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العربية ـ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Action Button: Home 14">
            <a:hlinkClick r:id="rId4" action="ppaction://hlinksldjump" highlightClick="1"/>
          </p:cNvPr>
          <p:cNvSpPr/>
          <p:nvPr/>
        </p:nvSpPr>
        <p:spPr>
          <a:xfrm>
            <a:off x="8458200" y="6248400"/>
            <a:ext cx="190499" cy="2365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5" y="152400"/>
            <a:ext cx="8839200" cy="6629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30200" cmpd="thickThin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-1" y="0"/>
            <a:ext cx="898543" cy="990600"/>
          </a:xfrm>
          <a:prstGeom prst="halfFrame">
            <a:avLst/>
          </a:prstGeom>
          <a:blipFill>
            <a:blip r:embed="rId4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199427" y="5891212"/>
            <a:ext cx="898543" cy="990600"/>
          </a:xfrm>
          <a:prstGeom prst="halfFrame">
            <a:avLst/>
          </a:prstGeom>
          <a:blipFill>
            <a:blip r:embed="rId4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46028" y="5989628"/>
            <a:ext cx="898543" cy="990600"/>
          </a:xfrm>
          <a:prstGeom prst="halfFrame">
            <a:avLst/>
          </a:prstGeom>
          <a:blipFill>
            <a:blip r:embed="rId4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8199428" y="-46028"/>
            <a:ext cx="898543" cy="990600"/>
          </a:xfrm>
          <a:prstGeom prst="halfFrame">
            <a:avLst/>
          </a:prstGeom>
          <a:blipFill>
            <a:blip r:embed="rId4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553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হোসাইন আহম্মদ মৌজুদী, সহঃ শিক্ষক, তাহিরপুর আলিম মাদ্রাসা,নবীগঞ্জ,হবিগঞ্জ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449272"/>
            <a:ext cx="1829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25951" y="436879"/>
            <a:ext cx="1616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المقيم: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58920" y="2385486"/>
            <a:ext cx="324479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1ـ كم قارة فى العالم؟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33765" y="3143934"/>
            <a:ext cx="1162498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00B05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ا) اربع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1856" y="3162210"/>
            <a:ext cx="1628972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00B05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</a:t>
            </a:r>
            <a:r>
              <a:rPr lang="ar-SA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خمسة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57188" y="3162210"/>
            <a:ext cx="1380506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00B05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</a:t>
            </a:r>
            <a:r>
              <a:rPr lang="ar-SA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ثلاثة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81150" y="3162210"/>
            <a:ext cx="1178528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00B05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د</a:t>
            </a:r>
            <a:r>
              <a:rPr lang="ar-SA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ستة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89925" y="4858524"/>
            <a:ext cx="1265091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00B05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السفينة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63704" y="4876800"/>
            <a:ext cx="1640193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00B05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</a:t>
            </a:r>
            <a:r>
              <a:rPr lang="ar-SA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ar-SA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الحمام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98734" y="4876800"/>
            <a:ext cx="1712328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00B05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</a:t>
            </a:r>
            <a:r>
              <a:rPr lang="ar-SA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الاذاعة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4876800"/>
            <a:ext cx="1928734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00B05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ه</a:t>
            </a:r>
            <a:r>
              <a:rPr lang="ar-SA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الحاسوب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28999" y="3944034"/>
            <a:ext cx="466185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 هى وسائل الاتصال حديثة ؟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29000" y="468350"/>
            <a:ext cx="23887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898543" y="1360209"/>
            <a:ext cx="2830456" cy="1535391"/>
          </a:xfrm>
          <a:prstGeom prst="fram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524000"/>
            <a:ext cx="2362200" cy="118465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460397" y="1739155"/>
            <a:ext cx="17540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</a:t>
            </a:r>
            <a:endParaRPr lang="en-US" sz="36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51808" y="2062320"/>
            <a:ext cx="19239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সঠিক হয়নি</a:t>
            </a:r>
            <a:endParaRPr lang="en-US" sz="36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Action Button: Home 26">
            <a:hlinkClick r:id="rId6" action="ppaction://hlinksldjump" highlightClick="1"/>
          </p:cNvPr>
          <p:cNvSpPr/>
          <p:nvPr/>
        </p:nvSpPr>
        <p:spPr>
          <a:xfrm>
            <a:off x="8458200" y="6248400"/>
            <a:ext cx="190499" cy="2365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6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9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5" grpId="1"/>
      <p:bldP spid="26" grpId="0"/>
      <p:bldP spid="26" grpId="1"/>
      <p:bldP spid="26" grpId="2"/>
      <p:bldP spid="26" grpId="3"/>
      <p:bldP spid="26" grpId="4"/>
      <p:bldP spid="26" grpId="5"/>
      <p:bldP spid="26" grpId="6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30200" cmpd="thickThin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-1" y="0"/>
            <a:ext cx="898543" cy="99060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199427" y="5891212"/>
            <a:ext cx="898543" cy="99060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46028" y="5989628"/>
            <a:ext cx="898543" cy="99060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8199428" y="-46028"/>
            <a:ext cx="898543" cy="99060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553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হোসাইন আহম্মদ মৌজুদী, সহঃ শিক্ষক, তাহিরপুর আলিম মাদ্রাসা,নবীগঞ্জ,হবিগঞ্জ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3374" y="381000"/>
            <a:ext cx="2632451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185" y="4875074"/>
            <a:ext cx="81227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3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বর্তমানের</a:t>
            </a:r>
            <a:r>
              <a:rPr lang="en-US" sz="3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</a:t>
            </a:r>
            <a:r>
              <a:rPr lang="en-US" sz="3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3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নিরূপন</a:t>
            </a:r>
            <a:r>
              <a:rPr lang="en-US" sz="3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আরবিতে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endParaRPr lang="en-US" sz="36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Action Button: Home 13">
            <a:hlinkClick r:id="rId4" action="ppaction://hlinksldjump" highlightClick="1"/>
          </p:cNvPr>
          <p:cNvSpPr/>
          <p:nvPr/>
        </p:nvSpPr>
        <p:spPr>
          <a:xfrm>
            <a:off x="8458200" y="6248400"/>
            <a:ext cx="190499" cy="2365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70" y="2819548"/>
            <a:ext cx="3505729" cy="2019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7" b="26150"/>
          <a:stretch/>
        </p:blipFill>
        <p:spPr>
          <a:xfrm>
            <a:off x="4142016" y="1371600"/>
            <a:ext cx="4527906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65186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0052 0.45503 L 0.83229 -0.4074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32" y="-431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30200" cmpd="thickThin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-1" y="0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199427" y="5891212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46028" y="5989628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8199428" y="-46028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553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হোসাইন আহম্মদ মৌজুদী, সহঃ শিক্ষক, তাহিরপুর আলিম মাদ্রাসা,নবীগঞ্জ,হবিগঞ্জ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8458200" y="6248400"/>
            <a:ext cx="190499" cy="2365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903067"/>
            <a:ext cx="886937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6600" b="1" cap="none" spc="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شُكْرًا لَكُمْ</a:t>
            </a:r>
            <a:endParaRPr lang="en-US" sz="16600" b="1" cap="none" spc="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200400"/>
            <a:ext cx="22860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2" y="3318664"/>
            <a:ext cx="22860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423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C 0.00104 -0.00625 0.00261 -0.0125 0.00313 -0.01875 C 0.00434 -0.03379 -0.00104 -0.06412 0.01407 -0.07083 C 0.01875 -0.07708 0.02136 -0.08125 0.02344 -0.08958 C 0.02292 -0.09583 0.02379 -0.10254 0.02188 -0.10833 C 0.01927 -0.11597 0.01285 -0.12014 0.00938 -0.12708 C 0.01077 -0.14722 0.00972 -0.15879 0.02032 -0.17291 C 0.02222 -0.18078 0.025 -0.18773 0.02657 -0.19583 C 0.0257 -0.22708 0.02795 -0.24051 0.02188 -0.26458 C 0.02552 -0.27939 0.03091 -0.2787 0.04063 -0.2875 C 0.04219 -0.28889 0.04532 -0.29166 0.04532 -0.29166 C 0.04879 -0.29838 0.04966 -0.30486 0.05157 -0.3125 C 0.0507 -0.33125 0.05104 -0.3456 0.04688 -0.3625 C 0.04497 -0.38217 0.03438 -0.42291 0.05313 -0.42916 C 0.05625 -0.43541 0.05782 -0.43958 0.05313 -0.44583 " pathEditMode="relative" ptsTypes="ffffffffffffff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l="8000" r="11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noFill/>
          <a:ln w="330200" cmpd="thickThin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-1" y="0"/>
            <a:ext cx="898543" cy="990600"/>
          </a:xfrm>
          <a:prstGeom prst="halfFrame">
            <a:avLst/>
          </a:prstGeom>
          <a:blipFill>
            <a:blip r:embed="rId4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199427" y="5891212"/>
            <a:ext cx="898543" cy="990600"/>
          </a:xfrm>
          <a:prstGeom prst="halfFrame">
            <a:avLst/>
          </a:prstGeom>
          <a:blipFill>
            <a:blip r:embed="rId4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46028" y="5989628"/>
            <a:ext cx="898543" cy="990600"/>
          </a:xfrm>
          <a:prstGeom prst="halfFrame">
            <a:avLst/>
          </a:prstGeom>
          <a:blipFill>
            <a:blip r:embed="rId4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8199428" y="-46028"/>
            <a:ext cx="898543" cy="990600"/>
          </a:xfrm>
          <a:prstGeom prst="halfFrame">
            <a:avLst/>
          </a:prstGeom>
          <a:blipFill>
            <a:blip r:embed="rId4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553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হোসাইন আহম্মদ মৌজুদী, সহঃ শিক্ষক, তাহিরপুর আলিম মাদ্রাসা,নবীগঞ্জ,হবিগঞ্জ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990600" y="1880295"/>
            <a:ext cx="1779653" cy="92333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4397366" y="1988017"/>
            <a:ext cx="1625766" cy="70788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6162584" y="3773269"/>
            <a:ext cx="1798889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 কাজ</a:t>
            </a:r>
            <a:endParaRPr lang="en-US" sz="36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1445490" y="3581400"/>
            <a:ext cx="797013" cy="92333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০৭</a:t>
            </a:r>
            <a:endParaRPr lang="en-US" sz="54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1254" y="1854102"/>
            <a:ext cx="862737" cy="92333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০৬</a:t>
            </a:r>
            <a:endParaRPr lang="en-US" sz="54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hlinkClick r:id="rId10" action="ppaction://hlinksldjump"/>
          </p:cNvPr>
          <p:cNvSpPr/>
          <p:nvPr/>
        </p:nvSpPr>
        <p:spPr>
          <a:xfrm>
            <a:off x="3612441" y="3733800"/>
            <a:ext cx="1919115" cy="70788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hlinkClick r:id="rId11" action="ppaction://hlinksldjump"/>
          </p:cNvPr>
          <p:cNvSpPr/>
          <p:nvPr/>
        </p:nvSpPr>
        <p:spPr>
          <a:xfrm>
            <a:off x="1602745" y="5244881"/>
            <a:ext cx="1279517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hlinkClick r:id="rId12" action="ppaction://hlinksldjump"/>
          </p:cNvPr>
          <p:cNvSpPr/>
          <p:nvPr/>
        </p:nvSpPr>
        <p:spPr>
          <a:xfrm>
            <a:off x="3490612" y="5244881"/>
            <a:ext cx="1816523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5914" y="1003518"/>
            <a:ext cx="168347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ফিরে দেখা</a:t>
            </a:r>
            <a:endParaRPr lang="en-US" sz="36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6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30200" cmpd="thickThin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-1" y="0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199427" y="5891212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46028" y="5989628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8199428" y="-46028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6553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হোসাইন আহম্মদ মৌজুদী, সহঃ শিক্ষক, তাহিরপুর আলিম মাদ্রাসা,নবীগঞ্জ,হবিগঞ্জ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21515" y="327341"/>
            <a:ext cx="15408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270" y="1073327"/>
            <a:ext cx="4188967" cy="563231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হোসাইনা আহম্মদ মৌজুদী</a:t>
            </a:r>
            <a:endParaRPr lang="ar-SA" sz="4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ar-SA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ar-SA" sz="4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ar-SA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সহঃ শিক্ষক</a:t>
            </a:r>
          </a:p>
          <a:p>
            <a:pPr algn="ctr"/>
            <a:r>
              <a:rPr lang="bn-IN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তাহিরপুর আলিম মাদ্রাসা</a:t>
            </a:r>
          </a:p>
          <a:p>
            <a:pPr algn="ctr"/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নবীগঞ্জ, হবিগঞ্জ</a:t>
            </a:r>
          </a:p>
          <a:p>
            <a:pPr algn="ctr"/>
            <a:r>
              <a:rPr lang="bn-IN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মোবাঃ ০১৭২৪৮৭২৬৮১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9362" y="4135038"/>
            <a:ext cx="4246675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معلم المساعدة</a:t>
            </a:r>
          </a:p>
          <a:p>
            <a:pPr algn="ctr"/>
            <a:r>
              <a:rPr lang="ar-S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طاهرفور عالم مدرسة</a:t>
            </a:r>
          </a:p>
          <a:p>
            <a:pPr algn="ctr"/>
            <a:r>
              <a:rPr lang="ar-S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ىبي غنج ـ حبي غنج</a:t>
            </a:r>
          </a:p>
          <a:p>
            <a:pPr algn="ctr"/>
            <a:r>
              <a:rPr lang="ar-S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الهاتف: 01724872681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80044"/>
            <a:ext cx="2057400" cy="2354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20" name="Rectangle 19"/>
          <p:cNvSpPr/>
          <p:nvPr/>
        </p:nvSpPr>
        <p:spPr>
          <a:xfrm>
            <a:off x="4953000" y="3314829"/>
            <a:ext cx="3836307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اللغة العربية الاتصالية</a:t>
            </a:r>
          </a:p>
          <a:p>
            <a:pPr algn="ctr"/>
            <a:r>
              <a:rPr lang="ar-S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الصف الثامن</a:t>
            </a:r>
          </a:p>
          <a:p>
            <a:pPr algn="ctr"/>
            <a:r>
              <a:rPr lang="ar-S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الدرس الخامس عشر</a:t>
            </a:r>
          </a:p>
          <a:p>
            <a:pPr algn="ctr"/>
            <a:r>
              <a:rPr lang="ar-S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عدد الطلاب: 72</a:t>
            </a:r>
          </a:p>
          <a:p>
            <a:pPr algn="ctr"/>
            <a:r>
              <a:rPr lang="ar-S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قيمة: 45 الدقيقة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28395" y="1490007"/>
            <a:ext cx="3054041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</a:p>
          <a:p>
            <a:pPr algn="ctr"/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</a:p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৮ম</a:t>
            </a:r>
          </a:p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 </a:t>
            </a: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তম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ছাত্রীঃ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৭২</a:t>
            </a:r>
            <a:endParaRPr lang="bn-IN" sz="4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ar-SA" sz="4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0770" y="1073327"/>
            <a:ext cx="368883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حسين احمد موجودى</a:t>
            </a:r>
          </a:p>
        </p:txBody>
      </p:sp>
      <p:sp>
        <p:nvSpPr>
          <p:cNvPr id="23" name="Action Button: Home 22">
            <a:hlinkClick r:id="rId4" action="ppaction://hlinksldjump" highlightClick="1"/>
          </p:cNvPr>
          <p:cNvSpPr/>
          <p:nvPr/>
        </p:nvSpPr>
        <p:spPr>
          <a:xfrm>
            <a:off x="8458200" y="6248400"/>
            <a:ext cx="190499" cy="2365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8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 animBg="1"/>
      <p:bldP spid="18" grpId="1" animBg="1"/>
      <p:bldP spid="20" grpId="0" animBg="1"/>
      <p:bldP spid="20" grpId="1" animBg="1"/>
      <p:bldP spid="21" grpId="0" animBg="1"/>
      <p:bldP spid="22" grpId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30200" cmpd="thickThin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-1" y="0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199427" y="5891212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46028" y="5989628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8199428" y="-46028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6553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হোসাইন আহম্মদ মৌজুদী, সহঃ শিক্ষক, তাহিরপুর আলিম মাদ্রাসা,নবীগঞ্জ,হবিগঞ্জ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94" y="1685925"/>
            <a:ext cx="2571750" cy="1781175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943" y="1611841"/>
            <a:ext cx="2181225" cy="209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76400"/>
            <a:ext cx="2762250" cy="1657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1155765" y="411512"/>
            <a:ext cx="61237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ছবিগুলোর দিকে লক্ষ কর ।</a:t>
            </a:r>
          </a:p>
          <a:p>
            <a:pPr algn="ctr"/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 পারবে এগুলো কোন যুগের মাধ্যম?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41728"/>
            <a:ext cx="4762500" cy="2743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062" y="4256738"/>
            <a:ext cx="2962275" cy="1543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4" y="3599513"/>
            <a:ext cx="4762500" cy="28575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07" y="3741728"/>
            <a:ext cx="2943692" cy="2207769"/>
          </a:xfrm>
          <a:prstGeom prst="rect">
            <a:avLst/>
          </a:prstGeom>
        </p:spPr>
      </p:pic>
      <p:sp>
        <p:nvSpPr>
          <p:cNvPr id="19" name="Action Button: Home 18">
            <a:hlinkClick r:id="rId10" action="ppaction://hlinksldjump" highlightClick="1"/>
          </p:cNvPr>
          <p:cNvSpPr/>
          <p:nvPr/>
        </p:nvSpPr>
        <p:spPr>
          <a:xfrm>
            <a:off x="8458200" y="6248400"/>
            <a:ext cx="190499" cy="2365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994" y="152400"/>
            <a:ext cx="8839200" cy="6629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30200" cmpd="thickThin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-1" y="0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199427" y="5891212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46028" y="5989628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8199428" y="-46028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6553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হোসাইন আহম্মদ মৌজুদী, সহঃ শিক্ষক, তাহিরপুর আলিম মাদ্রাসা,নবীগঞ্জ,হবিগঞ্জ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3331" y="544601"/>
            <a:ext cx="79223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আলোচ্য বিষয় কি হতে পারে?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8857" y="4716443"/>
            <a:ext cx="83455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</a:t>
            </a:r>
          </a:p>
          <a:p>
            <a:pPr algn="ctr"/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 ও আধুনিক পরিবহন এবং যোগাযোগের মাধ্যম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35560" y="1981200"/>
            <a:ext cx="62760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الدرس اليوم</a:t>
            </a:r>
          </a:p>
          <a:p>
            <a:pPr algn="ctr"/>
            <a:r>
              <a:rPr lang="ar-S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وسائل النقل و الاتصال قديما و حديثا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ction Button: Home 15">
            <a:hlinkClick r:id="rId3" action="ppaction://hlinksldjump" highlightClick="1"/>
          </p:cNvPr>
          <p:cNvSpPr/>
          <p:nvPr/>
        </p:nvSpPr>
        <p:spPr>
          <a:xfrm>
            <a:off x="8458200" y="6248400"/>
            <a:ext cx="190499" cy="2365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11" y="152400"/>
            <a:ext cx="8839200" cy="6629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30200" cmpd="thickThin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-1" y="0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199427" y="5891212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46028" y="5989628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8199428" y="-46028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6553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হোসাইন আহম্মদ মৌজুদী, সহঃ শিক্ষক, তাহিরপুর আলিম মাদ্রাসা,নবীগঞ্জ,হবিগঞ্জ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2800" y="449272"/>
            <a:ext cx="1636988" cy="70788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الاستفادة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683" y="2189827"/>
            <a:ext cx="7911140" cy="2554545"/>
          </a:xfrm>
          <a:prstGeom prst="rect">
            <a:avLst/>
          </a:prstGeom>
          <a:solidFill>
            <a:srgbClr val="92D050"/>
          </a:solidFill>
          <a:ln w="2857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*يسطيع الطلاب بعد الفراغة الدرس ــ ـ ـ ـ ـ </a:t>
            </a:r>
          </a:p>
          <a:p>
            <a:pPr algn="ctr"/>
            <a:r>
              <a:rPr lang="ar-S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ان قول معنى لغة فى هذه الدرس</a:t>
            </a:r>
          </a:p>
          <a:p>
            <a:pPr algn="ctr"/>
            <a:r>
              <a:rPr lang="ar-S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*ان يبين وسائل النقل والاتصال قديما و حديثا ـ</a:t>
            </a:r>
          </a:p>
          <a:p>
            <a:pPr algn="ctr"/>
            <a:r>
              <a:rPr lang="ar-S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endParaRPr lang="ar-SA" sz="4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9612" y="788927"/>
            <a:ext cx="1625766" cy="70788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5299" y="1954409"/>
            <a:ext cx="8120061" cy="317009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-------</a:t>
            </a:r>
          </a:p>
          <a:p>
            <a:pPr marL="571500" indent="-571500" algn="ctr">
              <a:buFont typeface="Wingdings" pitchFamily="2" charset="2"/>
              <a:buChar char="v"/>
            </a:pP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শাব্দিক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ctr">
              <a:buFont typeface="Wingdings" pitchFamily="2" charset="2"/>
              <a:buChar char="v"/>
            </a:pPr>
            <a:r>
              <a:rPr lang="en-US" sz="4000" b="1" u="sng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000" b="1" u="sng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u="sng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000" b="1" u="sng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4000" b="1" u="sng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u="sng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4000" b="1" u="sng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4000" b="1" u="sng" cap="none" spc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u="sng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u="sng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u="sng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u="sng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ar-SA" sz="4000" b="1" u="sng" cap="none" spc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Action Button: Home 16">
            <a:hlinkClick r:id="rId3" action="ppaction://hlinksldjump" highlightClick="1"/>
          </p:cNvPr>
          <p:cNvSpPr/>
          <p:nvPr/>
        </p:nvSpPr>
        <p:spPr>
          <a:xfrm>
            <a:off x="8458200" y="6248400"/>
            <a:ext cx="190499" cy="2365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6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30200" cmpd="thickThin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-1" y="0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199427" y="5891212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46028" y="5989628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8199428" y="-46028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6553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হোসাইন আহম্মদ মৌজুদী, সহঃ শিক্ষক, তাহিরপুর আলিম মাদ্রাসা,নবীগঞ্জ,হবিগঞ্জ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937626"/>
            <a:ext cx="4782186" cy="2887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r="21585"/>
          <a:stretch/>
        </p:blipFill>
        <p:spPr>
          <a:xfrm>
            <a:off x="762000" y="3964724"/>
            <a:ext cx="2963923" cy="2460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485" y="4304373"/>
            <a:ext cx="2571750" cy="1781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827" y="1309685"/>
            <a:ext cx="2133600" cy="2143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18" y="5100562"/>
            <a:ext cx="2181225" cy="20955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090706" y="364587"/>
            <a:ext cx="3626313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ماذا قلتم هاذه الصور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Action Button: Home 13">
            <a:hlinkClick r:id="rId8" action="ppaction://hlinksldjump" highlightClick="1"/>
          </p:cNvPr>
          <p:cNvSpPr/>
          <p:nvPr/>
        </p:nvSpPr>
        <p:spPr>
          <a:xfrm>
            <a:off x="8458200" y="6248400"/>
            <a:ext cx="190499" cy="2365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30200" cmpd="thickThin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-1" y="0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199427" y="5891212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46028" y="5989628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8199428" y="-46028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6553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হোসাইন আহম্মদ মৌজুদী, সহঃ শিক্ষক, তাহিরপুর আলিম মাদ্রাসা,নবীগঞ্জ,হবিগঞ্জ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90600"/>
            <a:ext cx="2181225" cy="2095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88353"/>
            <a:ext cx="2838450" cy="16097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5" y="4795837"/>
            <a:ext cx="2876550" cy="15906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5" y="971550"/>
            <a:ext cx="2857500" cy="1600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90" y="3442876"/>
            <a:ext cx="4915586" cy="2943636"/>
          </a:xfrm>
          <a:prstGeom prst="rect">
            <a:avLst/>
          </a:prstGeom>
        </p:spPr>
      </p:pic>
      <p:sp>
        <p:nvSpPr>
          <p:cNvPr id="15" name="Action Button: Home 14">
            <a:hlinkClick r:id="rId8" action="ppaction://hlinksldjump" highlightClick="1"/>
          </p:cNvPr>
          <p:cNvSpPr/>
          <p:nvPr/>
        </p:nvSpPr>
        <p:spPr>
          <a:xfrm>
            <a:off x="8458200" y="6248400"/>
            <a:ext cx="190499" cy="2365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16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30200" cmpd="thickThin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-1" y="0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199427" y="5891212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46028" y="5989628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8199428" y="-46028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553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হোসাইন আহম্মদ মৌজুদী, সহঃ শিক্ষক, তাহিরপুর আলিম মাদ্রাসা,নবীগঞ্জ,হবিগঞ্জ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45887" y="436879"/>
            <a:ext cx="2938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عمل الانفراد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8192" y="495300"/>
            <a:ext cx="20938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00209" y="2286000"/>
            <a:ext cx="6162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ما وسائل الاتصال القديما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8458200" y="6248400"/>
            <a:ext cx="190499" cy="2365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410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30200" cmpd="thickThin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-1" y="0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199427" y="5891212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46028" y="5989628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8199428" y="-46028"/>
            <a:ext cx="898543" cy="990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553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হোসাইন আহম্মদ মৌজুদী, সহঃ শিক্ষক, তাহিরপুর আলিম মাদ্রাসা,নবীগঞ্জ,হবিগঞ্জ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048000"/>
            <a:ext cx="5715000" cy="3257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42" y="1600200"/>
            <a:ext cx="2543175" cy="1800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12" y="1219200"/>
            <a:ext cx="2390775" cy="1914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60074" y="436879"/>
            <a:ext cx="2287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 هاؤلاء</a:t>
            </a:r>
            <a:endParaRPr lang="en-US" sz="54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3464" y="5112326"/>
            <a:ext cx="1683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الهاتف</a:t>
            </a:r>
            <a:endParaRPr lang="en-US" sz="54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7268" y="3454976"/>
            <a:ext cx="1893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الحاسب</a:t>
            </a:r>
            <a:endParaRPr lang="en-US" sz="54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Action Button: Home 15">
            <a:hlinkClick r:id="rId6" action="ppaction://hlinksldjump" highlightClick="1"/>
          </p:cNvPr>
          <p:cNvSpPr/>
          <p:nvPr/>
        </p:nvSpPr>
        <p:spPr>
          <a:xfrm>
            <a:off x="8458200" y="6248400"/>
            <a:ext cx="190499" cy="2365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4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459</Words>
  <Application>Microsoft Office PowerPoint</Application>
  <PresentationFormat>On-screen Show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Easy</dc:creator>
  <cp:lastModifiedBy>Easy</cp:lastModifiedBy>
  <cp:revision>37</cp:revision>
  <dcterms:created xsi:type="dcterms:W3CDTF">2006-08-16T00:00:00Z</dcterms:created>
  <dcterms:modified xsi:type="dcterms:W3CDTF">2018-10-02T04:08:46Z</dcterms:modified>
</cp:coreProperties>
</file>