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7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8125B-B3A7-478F-953D-846C64D7C3B1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88D92-C811-4AD8-B75D-AED01F570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6230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88D92-C811-4AD8-B75D-AED01F57068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5194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4E5A-B898-406E-B20D-B1BDD733C1AB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5BF2-6A34-4CBD-93B1-685A2E6B0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049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4E5A-B898-406E-B20D-B1BDD733C1AB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5BF2-6A34-4CBD-93B1-685A2E6B0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130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4E5A-B898-406E-B20D-B1BDD733C1AB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5BF2-6A34-4CBD-93B1-685A2E6B0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8601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4E5A-B898-406E-B20D-B1BDD733C1AB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5BF2-6A34-4CBD-93B1-685A2E6B0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1903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4E5A-B898-406E-B20D-B1BDD733C1AB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5BF2-6A34-4CBD-93B1-685A2E6B0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9935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4E5A-B898-406E-B20D-B1BDD733C1AB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5BF2-6A34-4CBD-93B1-685A2E6B0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0256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4E5A-B898-406E-B20D-B1BDD733C1AB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5BF2-6A34-4CBD-93B1-685A2E6B0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8256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4E5A-B898-406E-B20D-B1BDD733C1AB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5BF2-6A34-4CBD-93B1-685A2E6B0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5192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4E5A-B898-406E-B20D-B1BDD733C1AB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5BF2-6A34-4CBD-93B1-685A2E6B0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195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4E5A-B898-406E-B20D-B1BDD733C1AB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E645BF2-6A34-4CBD-93B1-685A2E6B0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850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4E5A-B898-406E-B20D-B1BDD733C1AB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5BF2-6A34-4CBD-93B1-685A2E6B0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867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4E5A-B898-406E-B20D-B1BDD733C1AB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5BF2-6A34-4CBD-93B1-685A2E6B0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108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4E5A-B898-406E-B20D-B1BDD733C1AB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5BF2-6A34-4CBD-93B1-685A2E6B0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022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4E5A-B898-406E-B20D-B1BDD733C1AB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5BF2-6A34-4CBD-93B1-685A2E6B0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53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4E5A-B898-406E-B20D-B1BDD733C1AB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5BF2-6A34-4CBD-93B1-685A2E6B0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478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4E5A-B898-406E-B20D-B1BDD733C1AB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5BF2-6A34-4CBD-93B1-685A2E6B0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319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4E5A-B898-406E-B20D-B1BDD733C1AB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5BF2-6A34-4CBD-93B1-685A2E6B0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761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A34E5A-B898-406E-B20D-B1BDD733C1AB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E645BF2-6A34-4CBD-93B1-685A2E6B0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274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0400" y="1317812"/>
            <a:ext cx="7315200" cy="2501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33711" y="731519"/>
            <a:ext cx="9326879" cy="264687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6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dirty="0">
              <a:solidFill>
                <a:schemeClr val="accent4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247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6352" y="333979"/>
            <a:ext cx="8972551" cy="53553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NikoshBAN"/>
                <a:cs typeface="NikoshBAN" panose="02000000000000000000" pitchFamily="2" charset="0"/>
              </a:rPr>
              <a:t>মুল্যায়ন</a:t>
            </a:r>
            <a:r>
              <a:rPr lang="bn-BD" sz="5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NikoshBAN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latin typeface="mNikoshBAN"/>
                <a:cs typeface="NikoshBAN" panose="02000000000000000000" pitchFamily="2" charset="0"/>
              </a:rPr>
              <a:t> </a:t>
            </a:r>
          </a:p>
          <a:p>
            <a:r>
              <a:rPr lang="bn-BD" sz="6600" dirty="0">
                <a:latin typeface="mNikoshBAN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mNikoshBAN"/>
                <a:cs typeface="NikoshBAN" panose="02000000000000000000" pitchFamily="2" charset="0"/>
              </a:rPr>
              <a:t>*  সড়ক ও বাধের ধারে সর্বোচ্চ কত</a:t>
            </a:r>
          </a:p>
          <a:p>
            <a:r>
              <a:rPr lang="bn-BD" sz="4800" dirty="0">
                <a:latin typeface="mNikoshBAN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mNikoshBAN"/>
                <a:cs typeface="NikoshBAN" panose="02000000000000000000" pitchFamily="2" charset="0"/>
              </a:rPr>
              <a:t>     সারিতে গাছ লাগা যায় ।  </a:t>
            </a:r>
          </a:p>
          <a:p>
            <a:r>
              <a:rPr lang="bn-BD" sz="4800" dirty="0">
                <a:latin typeface="mNikoshBAN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latin typeface="mNikoshBAN"/>
                <a:cs typeface="NikoshBAN" panose="02000000000000000000" pitchFamily="2" charset="0"/>
              </a:rPr>
              <a:t>* </a:t>
            </a:r>
            <a:r>
              <a:rPr lang="bn-BD" sz="4800" dirty="0" smtClean="0">
                <a:latin typeface="mNikoshBAN"/>
                <a:cs typeface="NikoshBAN" panose="02000000000000000000" pitchFamily="2" charset="0"/>
              </a:rPr>
              <a:t>পরিবেশ রক্ষায় শতকরা কত ভাগ</a:t>
            </a:r>
          </a:p>
          <a:p>
            <a:r>
              <a:rPr lang="bn-BD" sz="4800" dirty="0">
                <a:latin typeface="mNikoshBAN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mNikoshBAN"/>
                <a:cs typeface="NikoshBAN" panose="02000000000000000000" pitchFamily="2" charset="0"/>
              </a:rPr>
              <a:t>     বনভুমি থাকা দরকার।</a:t>
            </a:r>
          </a:p>
          <a:p>
            <a:pPr marL="857250" indent="-857250">
              <a:buFont typeface="Wingdings" panose="05000000000000000000" pitchFamily="2" charset="2"/>
              <a:buChar char="v"/>
            </a:pPr>
            <a:r>
              <a:rPr lang="bn-BD" sz="4800" dirty="0">
                <a:latin typeface="mNikoshBAN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mNikoshBAN"/>
                <a:cs typeface="NikoshBAN" panose="02000000000000000000" pitchFamily="2" charset="0"/>
              </a:rPr>
              <a:t>প্রতিগর্তে শুকনা গোবর কতটুকু প্রয়োজন</a:t>
            </a:r>
          </a:p>
        </p:txBody>
      </p:sp>
    </p:spTree>
    <p:extLst>
      <p:ext uri="{BB962C8B-B14F-4D97-AF65-F5344CB8AC3E}">
        <p14:creationId xmlns="" xmlns:p14="http://schemas.microsoft.com/office/powerpoint/2010/main" val="49072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52255" y="1745673"/>
            <a:ext cx="4530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2331" y="2736585"/>
            <a:ext cx="9220200" cy="34317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199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ড়ি</a:t>
            </a:r>
            <a:r>
              <a:rPr lang="bn-BD" sz="199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কাজ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281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650" y="1333500"/>
            <a:ext cx="10306050" cy="45243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এলাকায় রাস্তার পাশে গাছ লাগানোর ক্ষেত্রে যে পদ্দতি এবং নকশা অবলম্বন করা দরকার তার  চিত্র সহ বর্ননা কর। </a:t>
            </a:r>
            <a:endParaRPr lang="en-US" sz="7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344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89628" y="1550893"/>
            <a:ext cx="8621807" cy="45089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7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87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60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123950"/>
            <a:ext cx="7258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ছবি </a:t>
            </a:r>
          </a:p>
          <a:p>
            <a:r>
              <a:rPr lang="bn-BD" dirty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056" y="556325"/>
            <a:ext cx="7589703" cy="25765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300" y="3700512"/>
            <a:ext cx="3680460" cy="235171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88755" y="3184187"/>
            <a:ext cx="3292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বৃক্ষ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রোপন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15300" y="3232617"/>
            <a:ext cx="3769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বাধের ধারে বৃক্ষ রোপন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151719" y="6052226"/>
            <a:ext cx="3769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সড়কের ধারে বৃক্ষ রোপন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6057" y="6277738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বাধের পাশে সমতল ভুমিতে বৃক্ষ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057" y="3820262"/>
            <a:ext cx="3474903" cy="223196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565" y="556325"/>
            <a:ext cx="2680515" cy="244991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565" y="3820262"/>
            <a:ext cx="2510152" cy="22319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6856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2960" y="895349"/>
            <a:ext cx="7843520" cy="2396491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tx1"/>
            </a:solidFill>
          </a:ln>
        </p:spPr>
        <p:txBody>
          <a:bodyPr wrap="square" rtlCol="0">
            <a:prstTxWarp prst="textCanUp">
              <a:avLst/>
            </a:prstTxWarp>
            <a:spAutoFit/>
          </a:bodyPr>
          <a:lstStyle/>
          <a:p>
            <a:pPr algn="ctr"/>
            <a:r>
              <a:rPr lang="bn-BD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bn-BD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সড়ক ও বাধের ধারে </a:t>
            </a:r>
            <a:r>
              <a:rPr lang="en-U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বৃক্ষ রোপন</a:t>
            </a:r>
            <a:endParaRPr lang="en-US" sz="72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7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অড়হর</a:t>
            </a:r>
            <a:r>
              <a:rPr lang="en-U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7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অর্জুন</a:t>
            </a:r>
            <a:r>
              <a:rPr lang="en-U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)</a:t>
            </a:r>
            <a:endParaRPr lang="bn-BD" sz="72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bn-BD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4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867" y="3521413"/>
            <a:ext cx="6050605" cy="31323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18197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2100" y="1104900"/>
            <a:ext cx="9166860" cy="375487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শিক্ষনফল </a:t>
            </a:r>
            <a:r>
              <a:rPr lang="en-US" sz="4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bn-BD" sz="44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মাথা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পিছু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জমির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পদ্দতিতে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লাগা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রোপনকৃত গাছের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BD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পারবে 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15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428750"/>
            <a:ext cx="849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ছবি</a:t>
            </a:r>
          </a:p>
          <a:p>
            <a:r>
              <a:rPr lang="bn-BD" dirty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97206"/>
            <a:ext cx="5692140" cy="36404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645839"/>
            <a:ext cx="5417820" cy="2190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980" y="497205"/>
            <a:ext cx="4244340" cy="61328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15489" y="6045309"/>
            <a:ext cx="862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অর্জুন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8964" y="6059440"/>
            <a:ext cx="1183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অড়হর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2448" y="4137660"/>
            <a:ext cx="471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খুটি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সার প্রয়োগ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19618" y="677624"/>
            <a:ext cx="1187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/>
              <a:t>২৫ গ্রাম ইউরিয়া</a:t>
            </a:r>
            <a:endParaRPr lang="en-US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42949" y="834795"/>
            <a:ext cx="2003321" cy="2551739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981200" y="3543705"/>
            <a:ext cx="2631743" cy="774373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xplosion 2 12"/>
          <p:cNvSpPr/>
          <p:nvPr/>
        </p:nvSpPr>
        <p:spPr>
          <a:xfrm>
            <a:off x="4612943" y="1132764"/>
            <a:ext cx="1992573" cy="122829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469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12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4612943" y="1132764"/>
            <a:ext cx="1992573" cy="122829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3821373" y="1937982"/>
            <a:ext cx="13648" cy="174691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5390865" y="1937982"/>
            <a:ext cx="13648" cy="174691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947614" y="3036625"/>
            <a:ext cx="1276065" cy="54592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196084" y="2927444"/>
            <a:ext cx="76427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960359" y="1774209"/>
            <a:ext cx="750627" cy="11259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97338" y="1774209"/>
            <a:ext cx="173326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430603" y="1787857"/>
            <a:ext cx="477672" cy="109864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8275" y="2961562"/>
            <a:ext cx="68238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304060" y="1323833"/>
            <a:ext cx="1801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সীমা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90663" y="2552131"/>
            <a:ext cx="177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অঢ়হর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৩০সে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Explosion 2 12"/>
          <p:cNvSpPr/>
          <p:nvPr/>
        </p:nvSpPr>
        <p:spPr>
          <a:xfrm>
            <a:off x="2838734" y="1323833"/>
            <a:ext cx="1992573" cy="122829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210128" y="3684896"/>
            <a:ext cx="26459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অড়হরের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88357" y="3385226"/>
            <a:ext cx="2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অড়হরের নকশা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3626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12" grpId="0"/>
      <p:bldP spid="13" grpId="0" animBg="1"/>
      <p:bldP spid="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4905" y="815340"/>
            <a:ext cx="8143435" cy="21390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একক কাজ </a:t>
            </a:r>
          </a:p>
          <a:p>
            <a:r>
              <a:rPr lang="bn-BD" dirty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28874" y="3552092"/>
            <a:ext cx="8105140" cy="25545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সারি</a:t>
            </a:r>
            <a:r>
              <a:rPr lang="en-US" sz="8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8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en-US" sz="8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লাগার</a:t>
            </a:r>
            <a:r>
              <a:rPr lang="en-US" sz="8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bn-BD" sz="8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bn-BD" sz="8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কি তা লিখ ? </a:t>
            </a:r>
            <a:endParaRPr lang="en-US" sz="8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642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0445" y="1356524"/>
            <a:ext cx="1732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ছবি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711" y="1842178"/>
            <a:ext cx="4823460" cy="281035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875" y="3931921"/>
            <a:ext cx="3667125" cy="27297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970" y="-61305"/>
            <a:ext cx="3249930" cy="19254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2053" y="170765"/>
            <a:ext cx="3389947" cy="16573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252" y="4513791"/>
            <a:ext cx="3285648" cy="220977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158240" y="2455373"/>
            <a:ext cx="2788920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বাধের ধারে বৃক্ষ রোপন</a:t>
            </a: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10198" y="2002855"/>
            <a:ext cx="2628900" cy="18466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রাস্তার ধারে বৃক্ষ </a:t>
            </a:r>
            <a:r>
              <a:rPr lang="bn-BD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রোপন</a:t>
            </a:r>
            <a:r>
              <a:rPr lang="bn-BD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19687" y="4861516"/>
            <a:ext cx="3200400" cy="186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নকশা</a:t>
            </a:r>
            <a:endParaRPr lang="en-US" sz="115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267" y="-97078"/>
            <a:ext cx="2019300" cy="19240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4121218" y="1417689"/>
            <a:ext cx="1681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 সে,মি লাইন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98042" y="5183538"/>
            <a:ext cx="16354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/>
              <a:t>৩০*৩০*৩০ সেমি গর্ত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315200" y="450376"/>
            <a:ext cx="1610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সারি- অর্জুন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37779" y="1417689"/>
            <a:ext cx="16642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 সারি -মেহগনি, রেনট্রি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8320087" y="1624084"/>
            <a:ext cx="890111" cy="8312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303268" y="4416848"/>
            <a:ext cx="748645" cy="2356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4121218" y="1842178"/>
            <a:ext cx="355248" cy="5529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533105" y="850486"/>
            <a:ext cx="2470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মি অন্তর চারা লাগা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03661" y="4416848"/>
            <a:ext cx="1327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২ঃ২ঃ১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802053" y="4024254"/>
            <a:ext cx="886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অর্জুন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1515" y="4024254"/>
            <a:ext cx="13424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মেহগনী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403898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/>
      <p:bldP spid="13" grpId="0"/>
      <p:bldP spid="14" grpId="0"/>
      <p:bldP spid="15" grpId="0"/>
      <p:bldP spid="16" grpId="0"/>
      <p:bldP spid="18" grpId="0"/>
      <p:bldP spid="20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7107" y="1200150"/>
            <a:ext cx="9805181" cy="31085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r>
              <a:rPr lang="en-US" sz="40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লী</a:t>
            </a:r>
            <a:r>
              <a:rPr lang="bn-BD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য় </a:t>
            </a:r>
            <a:r>
              <a:rPr lang="bn-BD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কাজঃ  </a:t>
            </a:r>
          </a:p>
          <a:p>
            <a:r>
              <a:rPr lang="bn-BD" sz="4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            অড়হর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সড়ক ও বাধের ধারে বৃক্ষ রোপনের সুবিধ গুলি লিখ </a:t>
            </a:r>
          </a:p>
          <a:p>
            <a:r>
              <a:rPr lang="bn-BD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                অর্জুন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বৃক্ষ রোপনের অর্থনৈতিক  গুরুত্ব বর্ননা কর।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561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972</TotalTime>
  <Words>226</Words>
  <Application>Microsoft Office PowerPoint</Application>
  <PresentationFormat>Custom</PresentationFormat>
  <Paragraphs>55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Parallax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 </dc:title>
  <dc:creator>DOEL</dc:creator>
  <cp:lastModifiedBy>Easy</cp:lastModifiedBy>
  <cp:revision>144</cp:revision>
  <dcterms:created xsi:type="dcterms:W3CDTF">2015-10-08T04:15:50Z</dcterms:created>
  <dcterms:modified xsi:type="dcterms:W3CDTF">2020-01-23T08:32:51Z</dcterms:modified>
</cp:coreProperties>
</file>