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EF029-053B-49F7-8ACC-04E516661D1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F30A-3987-4810-ADCA-F4726D8F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F30A-3987-4810-ADCA-F4726D8F66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9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70025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57200"/>
            <a:ext cx="40386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16200"/>
            <a:ext cx="9144000" cy="335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একটি দন্ডের প্রস্থ ৬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mm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ভার্নিয়ার পাঠ ৬ হলে প্রধান স্কেল পাঠ কত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24"/>
            <a:ext cx="9144000" cy="4181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85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589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2857"/>
            <a:ext cx="56848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ফজলে রাব্বী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(বিজ্ঞান)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আন্দুলবাড়ীয়া মাধ্যমিকবালিকা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বিদ্যলয়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,জীবননগর,চুয়াডাঙ্গা।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800600"/>
            <a:ext cx="8915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 শ্রেণী 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 বি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 পাঠ: স্লাইড ক্যালিপাস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3581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9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4343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স্লাইড ক্যালিপাস কি বলতে পারবে। </a:t>
            </a:r>
          </a:p>
          <a:p>
            <a:pPr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ভার্নিয়ার ধ্রবক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 লিখতে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স্লাইড ক্যালিপাসের সাহায্যে কোন বস্তুর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ব্যাস /ব্যাসার্ধ নির্নয় করতে পারবে  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327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9812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Slide calipers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1912373"/>
            <a:ext cx="9116704" cy="425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কিভাবে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77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371600"/>
            <a:ext cx="9117842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5867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এসো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video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92255"/>
              </p:ext>
            </p:extLst>
          </p:nvPr>
        </p:nvGraphicFramePr>
        <p:xfrm>
          <a:off x="3105150" y="3086100"/>
          <a:ext cx="2933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2934360" imgH="685800" progId="Package">
                  <p:embed/>
                </p:oleObj>
              </mc:Choice>
              <mc:Fallback>
                <p:oleObj name="Packager Shell Object" showAsIcon="1" r:id="rId3" imgW="2934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5150" y="3086100"/>
                        <a:ext cx="2933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9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5207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ধরা যাক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দন্ডের প্রধান স্কেল পাঠ ১২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mm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দাগ অতিক্রম করছে এবং ভার্নিয়ারের ৭ নং দাগটি প্রধান স্কেলের একটি দাগের সাথে মিলেছে । তাহলে দন্ডের দৈঘ্য কত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510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86487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ক) ভার্নিয়ার ধ্রবক কি ?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খ) কোন কাজে এটি ব্যবহার করতে হয়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133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Package</vt:lpstr>
      <vt:lpstr>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 Prince</dc:creator>
  <cp:lastModifiedBy>Orhan</cp:lastModifiedBy>
  <cp:revision>30</cp:revision>
  <dcterms:created xsi:type="dcterms:W3CDTF">2006-08-16T00:00:00Z</dcterms:created>
  <dcterms:modified xsi:type="dcterms:W3CDTF">2020-01-21T10:09:48Z</dcterms:modified>
</cp:coreProperties>
</file>