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  <p:sldMasterId id="2147484163" r:id="rId2"/>
    <p:sldMasterId id="2147484198" r:id="rId3"/>
  </p:sldMasterIdLst>
  <p:sldIdLst>
    <p:sldId id="256" r:id="rId4"/>
    <p:sldId id="286" r:id="rId5"/>
    <p:sldId id="257" r:id="rId6"/>
    <p:sldId id="266" r:id="rId7"/>
    <p:sldId id="258" r:id="rId8"/>
    <p:sldId id="268" r:id="rId9"/>
    <p:sldId id="274" r:id="rId10"/>
    <p:sldId id="272" r:id="rId11"/>
    <p:sldId id="285" r:id="rId12"/>
    <p:sldId id="269" r:id="rId13"/>
    <p:sldId id="275" r:id="rId14"/>
    <p:sldId id="277" r:id="rId15"/>
    <p:sldId id="279" r:id="rId16"/>
    <p:sldId id="278" r:id="rId17"/>
    <p:sldId id="281" r:id="rId18"/>
    <p:sldId id="280" r:id="rId19"/>
    <p:sldId id="283" r:id="rId20"/>
    <p:sldId id="259" r:id="rId21"/>
    <p:sldId id="260" r:id="rId22"/>
    <p:sldId id="284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37A"/>
    <a:srgbClr val="122224"/>
    <a:srgbClr val="FF0000"/>
    <a:srgbClr val="0033CC"/>
    <a:srgbClr val="FFFFFF"/>
    <a:srgbClr val="7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2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6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9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38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4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4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1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6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3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9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0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5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84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7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0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0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7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2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6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3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3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8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0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217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34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2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7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4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B4DB-D3A8-43FE-B00F-869EDBA008C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AEB825-6015-4030-ACC7-7FA84A17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4390" y="4877999"/>
            <a:ext cx="963965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69291"/>
            <a:ext cx="12295355" cy="6917596"/>
            <a:chOff x="0" y="-69291"/>
            <a:chExt cx="12295355" cy="6917596"/>
          </a:xfrm>
        </p:grpSpPr>
        <p:sp>
          <p:nvSpPr>
            <p:cNvPr id="2" name="Rectangle 1"/>
            <p:cNvSpPr/>
            <p:nvPr/>
          </p:nvSpPr>
          <p:spPr>
            <a:xfrm>
              <a:off x="0" y="-47017"/>
              <a:ext cx="12192000" cy="298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49725"/>
              <a:ext cx="12192000" cy="298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978115" y="-69291"/>
              <a:ext cx="317240" cy="68802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-32363"/>
              <a:ext cx="317240" cy="68802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44390" y="713114"/>
            <a:ext cx="9303219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শিক্ষকবৃন্দর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2784549" y="548640"/>
            <a:ext cx="2442771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866640" y="548640"/>
            <a:ext cx="2405120" cy="16154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9"/>
          <a:stretch/>
        </p:blipFill>
        <p:spPr>
          <a:xfrm>
            <a:off x="1135634" y="2592251"/>
            <a:ext cx="4501373" cy="332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30" y="2723775"/>
            <a:ext cx="5218690" cy="30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6877" y="5724639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8656" y="5740900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2054" y="5647063"/>
            <a:ext cx="2220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দুচোখ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877" y="2606201"/>
            <a:ext cx="91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39635" y="616047"/>
            <a:ext cx="3611468" cy="1963396"/>
            <a:chOff x="2078463" y="4753387"/>
            <a:chExt cx="2702968" cy="13971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0" r="-416" b="65566"/>
            <a:stretch/>
          </p:blipFill>
          <p:spPr>
            <a:xfrm>
              <a:off x="2078463" y="4753387"/>
              <a:ext cx="2702968" cy="139716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8" b="49178" l="13502" r="903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" t="7002" r="-4285" b="46135"/>
            <a:stretch/>
          </p:blipFill>
          <p:spPr>
            <a:xfrm>
              <a:off x="2737636" y="4753387"/>
              <a:ext cx="1333148" cy="10492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766413" y="631483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17" y="3038091"/>
            <a:ext cx="3470121" cy="2523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2" y="3033573"/>
            <a:ext cx="3073260" cy="258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84" y="3089952"/>
            <a:ext cx="2906480" cy="2612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" y="631483"/>
            <a:ext cx="3551938" cy="20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9254" y="672353"/>
            <a:ext cx="2655695" cy="6320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1667435"/>
            <a:ext cx="3192089" cy="40568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05918" y="685737"/>
            <a:ext cx="4485526" cy="2958416"/>
            <a:chOff x="2078463" y="4753387"/>
            <a:chExt cx="2702968" cy="13971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0" r="-416" b="65566"/>
            <a:stretch/>
          </p:blipFill>
          <p:spPr>
            <a:xfrm>
              <a:off x="2078463" y="4753387"/>
              <a:ext cx="2702968" cy="13971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688" b="49178" l="13502" r="903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" t="7002" r="-4285" b="46135"/>
            <a:stretch/>
          </p:blipFill>
          <p:spPr>
            <a:xfrm>
              <a:off x="2737636" y="4753387"/>
              <a:ext cx="1333148" cy="10492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43" y="1667435"/>
            <a:ext cx="2431562" cy="4198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5918" y="3905648"/>
            <a:ext cx="4485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ধবলরোগীর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ভালোভাসো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31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3348" y="811785"/>
            <a:ext cx="2655695" cy="6320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2973" y="4676983"/>
            <a:ext cx="626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করিলেন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গাভিন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খুলিবে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657" y="4676983"/>
            <a:ext cx="429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বুলাইয়া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7" y="1847020"/>
            <a:ext cx="3573249" cy="274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25" y="1776613"/>
            <a:ext cx="3250223" cy="2814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52" y="1776613"/>
            <a:ext cx="3359345" cy="2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42519" y="584383"/>
            <a:ext cx="1869141" cy="4706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বিশ্লেষণ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9542" y="2744444"/>
            <a:ext cx="1104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অনুগ্রহে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জনেরেই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239" y="5761806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5988" y="5761806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8239" y="5728792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</a:t>
            </a:r>
            <a:r>
              <a:rPr lang="en-US" dirty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 smtClean="0">
                <a:solidFill>
                  <a:srgbClr val="1222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1222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7" y="1084984"/>
            <a:ext cx="10058400" cy="15995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3" y="3433295"/>
            <a:ext cx="3391336" cy="2241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52" y="3433295"/>
            <a:ext cx="3510804" cy="224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56" y="3433295"/>
            <a:ext cx="3535176" cy="22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483" y="694535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3298" y="5537734"/>
            <a:ext cx="9978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ছদ্মবেশে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>
          <a:xfrm>
            <a:off x="1223298" y="1474756"/>
            <a:ext cx="4356542" cy="2903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7" y="1474756"/>
            <a:ext cx="4766170" cy="3064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9168" y="4512317"/>
            <a:ext cx="1007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ছদ্মবেশে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হাজির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হইলেন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দুরবস্থার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5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9254" y="672353"/>
            <a:ext cx="2655695" cy="6320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56" y="1470818"/>
            <a:ext cx="4059302" cy="3418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1"/>
          <a:stretch/>
        </p:blipFill>
        <p:spPr>
          <a:xfrm>
            <a:off x="5380548" y="1552139"/>
            <a:ext cx="5987156" cy="3418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0692" y="4970498"/>
            <a:ext cx="10157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নির্দ্বিধায়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ইচ্ছেমতো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তোমারই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হইয়াছেন</a:t>
            </a:r>
            <a:r>
              <a:rPr lang="en-US" sz="2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05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9254" y="658906"/>
            <a:ext cx="2655695" cy="6320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017" y="4338501"/>
            <a:ext cx="10551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নাখোশ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937" y="4933145"/>
            <a:ext cx="10869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তুলেছেন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7" y="1362343"/>
            <a:ext cx="5350752" cy="2976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09" y="1388603"/>
            <a:ext cx="5143311" cy="2949898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890887" y="4933145"/>
            <a:ext cx="642078" cy="551331"/>
          </a:xfrm>
          <a:prstGeom prst="star5">
            <a:avLst>
              <a:gd name="adj" fmla="val 14686"/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371" y="775158"/>
            <a:ext cx="217842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দলগত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1000" y="4804193"/>
            <a:ext cx="923041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সততার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পুরস্কার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গল্পের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সততা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নৈতিক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মূলবোধের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পরিচয়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বিশ্লেষণ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534946" y="2510716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সময়ঃ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10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মিনিট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r="2351" b="50197"/>
          <a:stretch/>
        </p:blipFill>
        <p:spPr>
          <a:xfrm>
            <a:off x="2682743" y="1561826"/>
            <a:ext cx="5285128" cy="302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03" y="612936"/>
            <a:ext cx="1897780" cy="18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3048" y="1466603"/>
            <a:ext cx="3629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2" name="Horizontal Scroll 1"/>
          <p:cNvSpPr/>
          <p:nvPr/>
        </p:nvSpPr>
        <p:spPr>
          <a:xfrm>
            <a:off x="3642400" y="582618"/>
            <a:ext cx="2906317" cy="157330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180" y="2502194"/>
            <a:ext cx="341867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506070" y="2297600"/>
            <a:ext cx="887506" cy="91255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3180" y="4423331"/>
            <a:ext cx="625600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1532965" y="3337584"/>
            <a:ext cx="887506" cy="91255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3180" y="3479553"/>
            <a:ext cx="696870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ছদ্মবেশ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1559859" y="4377859"/>
            <a:ext cx="887506" cy="91255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3180" y="5370604"/>
            <a:ext cx="511904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পরুস্কার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1573306" y="5364637"/>
            <a:ext cx="887506" cy="91255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7"/>
          <a:stretch/>
        </p:blipFill>
        <p:spPr>
          <a:xfrm>
            <a:off x="7019365" y="767235"/>
            <a:ext cx="3972472" cy="2570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0" y="767234"/>
            <a:ext cx="1559762" cy="15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3138" y="881891"/>
            <a:ext cx="6817658" cy="30618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5051" y="2165840"/>
            <a:ext cx="1905000" cy="2857500"/>
          </a:xfrm>
          <a:prstGeom prst="rect">
            <a:avLst/>
          </a:prstGeom>
        </p:spPr>
      </p:pic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638" y="2165840"/>
            <a:ext cx="1905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579" b="1"/>
          <a:stretch/>
        </p:blipFill>
        <p:spPr>
          <a:xfrm flipH="1">
            <a:off x="-6104" y="-67235"/>
            <a:ext cx="6078071" cy="6925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579" b="1"/>
          <a:stretch/>
        </p:blipFill>
        <p:spPr>
          <a:xfrm>
            <a:off x="6071967" y="-67236"/>
            <a:ext cx="6167269" cy="69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00903 L 0.48998 0.002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51172 -0.0069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3048" y="1466603"/>
            <a:ext cx="3629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148349" y="5008428"/>
            <a:ext cx="907141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অকৃতজ্ঞ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7565" y="122641"/>
            <a:ext cx="271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" b="49020"/>
          <a:stretch/>
        </p:blipFill>
        <p:spPr>
          <a:xfrm>
            <a:off x="891321" y="1024158"/>
            <a:ext cx="4566506" cy="3496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98" y="255293"/>
            <a:ext cx="4558834" cy="40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3" y="1392703"/>
            <a:ext cx="7888276" cy="4065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9071" y="1685856"/>
            <a:ext cx="6817658" cy="30618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579" b="1"/>
          <a:stretch/>
        </p:blipFill>
        <p:spPr>
          <a:xfrm>
            <a:off x="6068361" y="0"/>
            <a:ext cx="6167269" cy="692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579" b="1"/>
          <a:stretch/>
        </p:blipFill>
        <p:spPr>
          <a:xfrm flipH="1">
            <a:off x="-20171" y="0"/>
            <a:ext cx="6078071" cy="69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51966 -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50691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059" y="390250"/>
            <a:ext cx="340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61" y="5124594"/>
            <a:ext cx="52294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০১৯২৪২৮৩৮৯১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1" y="820041"/>
            <a:ext cx="1892282" cy="2838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23760" y="3833271"/>
            <a:ext cx="2436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760" y="4489460"/>
            <a:ext cx="3506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73" y="5719227"/>
            <a:ext cx="89009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460599"/>
            <a:ext cx="121024" cy="3849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30338" y="2148433"/>
            <a:ext cx="45719" cy="27859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97826" y="2223369"/>
            <a:ext cx="45719" cy="23927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40789" y="0"/>
            <a:ext cx="12214860" cy="6918170"/>
            <a:chOff x="0" y="-35460"/>
            <a:chExt cx="12214860" cy="69181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1371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" y="6745550"/>
              <a:ext cx="12192000" cy="1371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 flipV="1">
              <a:off x="-3324355" y="3327817"/>
              <a:ext cx="6814131" cy="1584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 flipV="1">
              <a:off x="8725901" y="3292358"/>
              <a:ext cx="6814131" cy="1584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65323" y="3375374"/>
            <a:ext cx="5182199" cy="233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: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:	50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80729" y="3658464"/>
            <a:ext cx="3738283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3758" r="5732" b="6516"/>
          <a:stretch/>
        </p:blipFill>
        <p:spPr>
          <a:xfrm>
            <a:off x="7687137" y="338431"/>
            <a:ext cx="2266404" cy="28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83" y="-60170"/>
            <a:ext cx="12214860" cy="6918170"/>
            <a:chOff x="0" y="-35460"/>
            <a:chExt cx="12214860" cy="69181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1371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" y="6745550"/>
              <a:ext cx="12192000" cy="1371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 flipV="1">
              <a:off x="-3324355" y="3327817"/>
              <a:ext cx="6814131" cy="1584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 flipV="1">
              <a:off x="8725901" y="3292358"/>
              <a:ext cx="6814131" cy="1584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09669" y="689591"/>
            <a:ext cx="401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পুরষ্কৃত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4344" y="195245"/>
            <a:ext cx="611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8666" y="3944169"/>
            <a:ext cx="351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6234842" y="817940"/>
            <a:ext cx="4401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5" y="1130569"/>
            <a:ext cx="4249619" cy="2769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1" y="4449465"/>
            <a:ext cx="4236172" cy="2122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4" y="1667115"/>
            <a:ext cx="571696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2987" y="736256"/>
            <a:ext cx="2017059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" panose="02000000000000000000" pitchFamily="2" charset="0"/>
              </a:rPr>
              <a:t>wkLb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" panose="02000000000000000000" pitchFamily="2" charset="0"/>
              </a:rPr>
              <a:t>dj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2786" y="3084012"/>
            <a:ext cx="398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0358" y="2999733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SutonnyMJ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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2785" y="3721174"/>
            <a:ext cx="501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বাক্যগঠন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8412" y="3652164"/>
            <a:ext cx="817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SutonnyMJ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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2798" y="2274137"/>
            <a:ext cx="39803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4940" y="4529474"/>
            <a:ext cx="6436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9816" y="4390453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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8" grpId="0"/>
      <p:bldP spid="9" grpId="0"/>
      <p:bldP spid="10" grpId="0"/>
      <p:bldP spid="12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3396" y="863739"/>
            <a:ext cx="252986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3396" y="5378824"/>
            <a:ext cx="297183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745" r="269"/>
          <a:stretch/>
        </p:blipFill>
        <p:spPr>
          <a:xfrm>
            <a:off x="6008654" y="623575"/>
            <a:ext cx="5635763" cy="5580529"/>
          </a:xfrm>
          <a:prstGeom prst="rect">
            <a:avLst/>
          </a:prstGeom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6239977" y="733007"/>
            <a:ext cx="752493" cy="3746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13083" y="2041864"/>
            <a:ext cx="779387" cy="3979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213083" y="3053015"/>
            <a:ext cx="1246897" cy="4374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50850" y="3532177"/>
            <a:ext cx="779780" cy="274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0850" y="3833649"/>
            <a:ext cx="2005644" cy="425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9042" y="4458533"/>
            <a:ext cx="768142" cy="3673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5868" y="4825908"/>
            <a:ext cx="1768920" cy="44584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53425" y="5706359"/>
            <a:ext cx="981635" cy="3751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4180" r="13402"/>
          <a:stretch/>
        </p:blipFill>
        <p:spPr>
          <a:xfrm>
            <a:off x="1425388" y="2084294"/>
            <a:ext cx="2622177" cy="29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F0"/>
            </a:gs>
            <a:gs pos="6000">
              <a:srgbClr val="002060"/>
            </a:gs>
            <a:gs pos="65000">
              <a:srgbClr val="FF0000"/>
            </a:gs>
            <a:gs pos="100000">
              <a:schemeClr val="accent4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77" y="1861118"/>
            <a:ext cx="4157831" cy="2649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121909" y="5143387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0744" y="346203"/>
            <a:ext cx="25234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55" y="301356"/>
            <a:ext cx="1559762" cy="1559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43454" y="1990165"/>
            <a:ext cx="1735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0000"/>
            </a:gs>
            <a:gs pos="48000">
              <a:schemeClr val="accent2">
                <a:lumMod val="97000"/>
                <a:lumOff val="3000"/>
              </a:schemeClr>
            </a:gs>
            <a:gs pos="81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1471" y="637741"/>
            <a:ext cx="150256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77" y="1812365"/>
            <a:ext cx="117026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10" y="3570495"/>
            <a:ext cx="120738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621" y="3669697"/>
            <a:ext cx="76483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8074" y="1600198"/>
            <a:ext cx="105008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Kmg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170" y="1730349"/>
            <a:ext cx="11049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2971" y="3534240"/>
            <a:ext cx="110491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2585" y="1699077"/>
            <a:ext cx="10376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4670" y="3670372"/>
            <a:ext cx="1285127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280" y="5225434"/>
            <a:ext cx="139306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1044" y="5172195"/>
            <a:ext cx="329992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65" y="1409973"/>
            <a:ext cx="2736726" cy="146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27" y="2978709"/>
            <a:ext cx="2877561" cy="1707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27" y="4685737"/>
            <a:ext cx="2773064" cy="154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62" y="1345627"/>
            <a:ext cx="2780017" cy="1530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7800" r="12365" b="17035"/>
          <a:stretch/>
        </p:blipFill>
        <p:spPr>
          <a:xfrm>
            <a:off x="7457817" y="3102696"/>
            <a:ext cx="2730336" cy="19453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8135" y="1382694"/>
            <a:ext cx="101109" cy="3665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65" y="1276105"/>
            <a:ext cx="3885041" cy="2550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14" y="166885"/>
            <a:ext cx="1559762" cy="1559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0714" y="1726647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828" y="270103"/>
            <a:ext cx="2090637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5897" y="4369859"/>
            <a:ext cx="7498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বাক্যগঠন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1636" y="4074024"/>
            <a:ext cx="927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n w="0"/>
                <a:solidFill>
                  <a:srgbClr val="1222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MDL2 Assets" panose="050A0102010101010101" pitchFamily="18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endParaRPr lang="en-US" sz="8000" dirty="0">
              <a:solidFill>
                <a:srgbClr val="12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2939</TotalTime>
  <Words>516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Century Gothic</vt:lpstr>
      <vt:lpstr>Garamond</vt:lpstr>
      <vt:lpstr>Nikosh</vt:lpstr>
      <vt:lpstr>NikoshBAN</vt:lpstr>
      <vt:lpstr>NikoshLightBAN</vt:lpstr>
      <vt:lpstr>Segoe MDL2 Assets</vt:lpstr>
      <vt:lpstr>SutonnyMJ</vt:lpstr>
      <vt:lpstr>Trebuchet MS</vt:lpstr>
      <vt:lpstr>Wingdings 2</vt:lpstr>
      <vt:lpstr>Wingdings 3</vt:lpstr>
      <vt:lpstr>Organic</vt:lpstr>
      <vt:lpstr>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Md. Shahjalal</cp:lastModifiedBy>
  <cp:revision>591</cp:revision>
  <dcterms:created xsi:type="dcterms:W3CDTF">2019-04-15T12:59:22Z</dcterms:created>
  <dcterms:modified xsi:type="dcterms:W3CDTF">2020-01-22T15:49:45Z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3073467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