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BFF6F-6BAC-4BD5-A70C-F50FEB1A17EA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7269C-42D3-49EB-8086-A2060E344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644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6513E-D026-40C6-91A2-39CBE4123B1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C8DA-19C3-4E15-8B13-2F029A2CCE9D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FCE7-7537-4181-A53B-763F48E14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02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C8DA-19C3-4E15-8B13-2F029A2CCE9D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FCE7-7537-4181-A53B-763F48E14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89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C8DA-19C3-4E15-8B13-2F029A2CCE9D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FCE7-7537-4181-A53B-763F48E14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44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C8DA-19C3-4E15-8B13-2F029A2CCE9D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FCE7-7537-4181-A53B-763F48E14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052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C8DA-19C3-4E15-8B13-2F029A2CCE9D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FCE7-7537-4181-A53B-763F48E14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901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C8DA-19C3-4E15-8B13-2F029A2CCE9D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FCE7-7537-4181-A53B-763F48E14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023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C8DA-19C3-4E15-8B13-2F029A2CCE9D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FCE7-7537-4181-A53B-763F48E14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720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C8DA-19C3-4E15-8B13-2F029A2CCE9D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FCE7-7537-4181-A53B-763F48E14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162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C8DA-19C3-4E15-8B13-2F029A2CCE9D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FCE7-7537-4181-A53B-763F48E14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66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C8DA-19C3-4E15-8B13-2F029A2CCE9D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FCE7-7537-4181-A53B-763F48E14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947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C8DA-19C3-4E15-8B13-2F029A2CCE9D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FCE7-7537-4181-A53B-763F48E14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31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CC8DA-19C3-4E15-8B13-2F029A2CCE9D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EFCE7-7537-4181-A53B-763F48E14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853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1600" y="1905000"/>
            <a:ext cx="65532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99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914400" y="6324600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8C181D8-23B8-4FA5-BA12-AF4EE627A9DA}" type="datetime12">
              <a:rPr lang="bn-BD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23/1/2020 1:10 PM</a:t>
            </a:fld>
            <a:endParaRPr lang="en-US"/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696200" y="6324600"/>
            <a:ext cx="457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9pPr>
          </a:lstStyle>
          <a:p>
            <a:pPr eaLnBrk="1" hangingPunct="1"/>
            <a:fld id="{164443E0-47C6-404E-BEEA-1A0FB94ABB73}" type="slidenum">
              <a:rPr lang="en-US"/>
              <a:pPr eaLnBrk="1" hangingPunct="1"/>
              <a:t>1</a:t>
            </a:fld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1143000" y="136525"/>
            <a:ext cx="6553200" cy="6096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400" dirty="0">
              <a:solidFill>
                <a:sysClr val="windowText" lastClr="000000"/>
              </a:solidFill>
              <a:effectLst>
                <a:glow rad="228600">
                  <a:srgbClr val="0DB35C">
                    <a:alpha val="40000"/>
                  </a:srgbClr>
                </a:glo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8957" y="1181725"/>
            <a:ext cx="820609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8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ক্লাসে স্বাগতম</a:t>
            </a:r>
            <a:endParaRPr lang="en-US" sz="88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97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ir_pollution_by_diesel_locomoti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295400"/>
            <a:ext cx="3276600" cy="2057400"/>
          </a:xfrm>
          <a:prstGeom prst="rect">
            <a:avLst/>
          </a:prstGeom>
        </p:spPr>
      </p:pic>
      <p:pic>
        <p:nvPicPr>
          <p:cNvPr id="3" name="Picture 2" descr="air%20pollution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886200"/>
            <a:ext cx="3124200" cy="2324100"/>
          </a:xfrm>
          <a:prstGeom prst="rect">
            <a:avLst/>
          </a:prstGeom>
        </p:spPr>
      </p:pic>
      <p:pic>
        <p:nvPicPr>
          <p:cNvPr id="4" name="Picture 3" descr="0,,483357_1,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765142"/>
            <a:ext cx="3352800" cy="2471394"/>
          </a:xfrm>
          <a:prstGeom prst="rect">
            <a:avLst/>
          </a:prstGeom>
        </p:spPr>
      </p:pic>
      <p:pic>
        <p:nvPicPr>
          <p:cNvPr id="5" name="Picture 4" descr="01.png"/>
          <p:cNvPicPr>
            <a:picLocks noChangeAspect="1"/>
          </p:cNvPicPr>
          <p:nvPr/>
        </p:nvPicPr>
        <p:blipFill>
          <a:blip r:embed="rId5"/>
          <a:srcRect l="6667"/>
          <a:stretch>
            <a:fillRect/>
          </a:stretch>
        </p:blipFill>
        <p:spPr>
          <a:xfrm>
            <a:off x="5257800" y="3810000"/>
            <a:ext cx="3352800" cy="25561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15240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বায়ু দূষণের কারণ</a:t>
            </a:r>
            <a:endParaRPr lang="en-US" sz="54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3301425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গাড়ির ধোঁয়া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62484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কলকারখানার ধোঁয়া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3000" y="32766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হাঁচি ও কাশির সাথে নির্গত জীবাণু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0800" y="63246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আবর্জনার স্তুপ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9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ir_pollu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3810000"/>
            <a:ext cx="3505200" cy="26212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 descr="headacheimg.jpg"/>
          <p:cNvPicPr>
            <a:picLocks noChangeAspect="1"/>
          </p:cNvPicPr>
          <p:nvPr/>
        </p:nvPicPr>
        <p:blipFill>
          <a:blip r:embed="rId3"/>
          <a:srcRect r="12500"/>
          <a:stretch>
            <a:fillRect/>
          </a:stretch>
        </p:blipFill>
        <p:spPr>
          <a:xfrm>
            <a:off x="5257800" y="381000"/>
            <a:ext cx="3733800" cy="28384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223118_1.jpg"/>
          <p:cNvPicPr>
            <a:picLocks noChangeAspect="1"/>
          </p:cNvPicPr>
          <p:nvPr/>
        </p:nvPicPr>
        <p:blipFill>
          <a:blip r:embed="rId4"/>
          <a:srcRect l="21111" r="18889"/>
          <a:stretch>
            <a:fillRect/>
          </a:stretch>
        </p:blipFill>
        <p:spPr>
          <a:xfrm>
            <a:off x="533400" y="223308"/>
            <a:ext cx="2438400" cy="24722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EPI%20eight%20Diseases7.jpg"/>
          <p:cNvPicPr>
            <a:picLocks noChangeAspect="1"/>
          </p:cNvPicPr>
          <p:nvPr/>
        </p:nvPicPr>
        <p:blipFill>
          <a:blip r:embed="rId5"/>
          <a:srcRect l="17857" r="14286"/>
          <a:stretch>
            <a:fillRect/>
          </a:stretch>
        </p:blipFill>
        <p:spPr>
          <a:xfrm>
            <a:off x="533400" y="3275096"/>
            <a:ext cx="3048000" cy="30780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819400" y="1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বায়ু দূষণের পরিণাম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266700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কাশি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61722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যক্ষা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31242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মাথা যন্ত্রণা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0" y="63246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শ্বাস কষ্ট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co2_emissions_main-300x17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200" y="2209800"/>
            <a:ext cx="2857500" cy="16478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192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-152400"/>
            <a:ext cx="655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EC20B2"/>
                </a:solidFill>
                <a:latin typeface="NikoshBAN" pitchFamily="2" charset="0"/>
                <a:cs typeface="NikoshBAN" pitchFamily="2" charset="0"/>
              </a:rPr>
              <a:t>পানি দূষণের কারণ</a:t>
            </a:r>
            <a:endParaRPr lang="en-US" sz="5400" dirty="0">
              <a:solidFill>
                <a:srgbClr val="EC20B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382060074_484a8a681d.jpg"/>
          <p:cNvPicPr>
            <a:picLocks noChangeAspect="1"/>
          </p:cNvPicPr>
          <p:nvPr/>
        </p:nvPicPr>
        <p:blipFill>
          <a:blip r:embed="rId2"/>
          <a:srcRect t="8084" r="19438" b="18007"/>
          <a:stretch>
            <a:fillRect/>
          </a:stretch>
        </p:blipFill>
        <p:spPr>
          <a:xfrm>
            <a:off x="294084" y="609600"/>
            <a:ext cx="1991916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Obvious_water_pollution.jpg"/>
          <p:cNvPicPr>
            <a:picLocks noChangeAspect="1"/>
          </p:cNvPicPr>
          <p:nvPr/>
        </p:nvPicPr>
        <p:blipFill>
          <a:blip r:embed="rId3"/>
          <a:srcRect l="4010" t="25333" r="5764" b="6667"/>
          <a:stretch>
            <a:fillRect/>
          </a:stretch>
        </p:blipFill>
        <p:spPr>
          <a:xfrm>
            <a:off x="3200400" y="990600"/>
            <a:ext cx="2209800" cy="2504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image.jpg"/>
          <p:cNvPicPr>
            <a:picLocks noChangeAspect="1"/>
          </p:cNvPicPr>
          <p:nvPr/>
        </p:nvPicPr>
        <p:blipFill>
          <a:blip r:embed="rId4"/>
          <a:srcRect l="10426"/>
          <a:stretch>
            <a:fillRect/>
          </a:stretch>
        </p:blipFill>
        <p:spPr>
          <a:xfrm>
            <a:off x="76200" y="4191000"/>
            <a:ext cx="2590800" cy="19299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ab_dokkhin-poshchimanchole-.jpg"/>
          <p:cNvPicPr>
            <a:picLocks noChangeAspect="1"/>
          </p:cNvPicPr>
          <p:nvPr/>
        </p:nvPicPr>
        <p:blipFill>
          <a:blip r:embed="rId5"/>
          <a:srcRect b="13420"/>
          <a:stretch>
            <a:fillRect/>
          </a:stretch>
        </p:blipFill>
        <p:spPr>
          <a:xfrm>
            <a:off x="3276600" y="4191000"/>
            <a:ext cx="27432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stop%20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400" y="457200"/>
            <a:ext cx="2486025" cy="1990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latrin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2026" y="2971800"/>
            <a:ext cx="1990974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0" y="3301425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itchFamily="2" charset="0"/>
                <a:cs typeface="NikoshBAN" pitchFamily="2" charset="0"/>
              </a:rPr>
              <a:t>কলকারখানার বর্জ্য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0800000" flipV="1">
            <a:off x="0" y="6330063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itchFamily="2" charset="0"/>
                <a:cs typeface="NikoshBAN" pitchFamily="2" charset="0"/>
              </a:rPr>
              <a:t>কীটনাশক ব্যবহার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0" y="62484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itchFamily="2" charset="0"/>
                <a:cs typeface="NikoshBAN" pitchFamily="2" charset="0"/>
              </a:rPr>
              <a:t>পাট পচানো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24600" y="62484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itchFamily="2" charset="0"/>
                <a:cs typeface="NikoshBAN" pitchFamily="2" charset="0"/>
              </a:rPr>
              <a:t>পানিতে মলমুত্র ত্যাগ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00800" y="2387025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itchFamily="2" charset="0"/>
                <a:cs typeface="NikoshBAN" pitchFamily="2" charset="0"/>
              </a:rPr>
              <a:t>গবাদি পশু গোসল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7400" y="359158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itchFamily="2" charset="0"/>
                <a:cs typeface="NikoshBAN" pitchFamily="2" charset="0"/>
              </a:rPr>
              <a:t>উচ্ছিষ্ট ময়লা আবর্জনা পানিতে ফেলা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76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45234" y="152400"/>
            <a:ext cx="56271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b="1" dirty="0">
                <a:latin typeface="NikoshBAN" pitchFamily="2" charset="0"/>
                <a:cs typeface="NikoshBAN" pitchFamily="2" charset="0"/>
              </a:rPr>
              <a:t>পানি দূষণের পরিণাম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008-04-23__front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18" y="1143000"/>
            <a:ext cx="2993182" cy="20669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 descr="pollution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914400"/>
            <a:ext cx="1981200" cy="26706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 descr="haiti-cholera-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4191000"/>
            <a:ext cx="3229232" cy="2133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6" descr="Korea_oil_spill_bir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4114800"/>
            <a:ext cx="2794000" cy="20955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Picture 8" descr="prune-aquatic-plants-800X80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1143000"/>
            <a:ext cx="2692400" cy="20193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-152400" y="34290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বিশুদ্ধ পানির আভাব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6226314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কলেরা ,ডায়রিয়া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0800000" flipV="1">
            <a:off x="5943600" y="32004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জলজ উদ্ভিদের ক্ষতি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9000" y="35052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মাছ মরে যায়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81600" y="63246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জলজ প্রাণীর ক্ষতি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47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3" grpId="0"/>
      <p:bldP spid="14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umber-air-water-soil-pollution.jpg"/>
          <p:cNvPicPr>
            <a:picLocks noChangeAspect="1"/>
          </p:cNvPicPr>
          <p:nvPr/>
        </p:nvPicPr>
        <p:blipFill>
          <a:blip r:embed="rId2"/>
          <a:srcRect r="50000"/>
          <a:stretch>
            <a:fillRect/>
          </a:stretch>
        </p:blipFill>
        <p:spPr>
          <a:xfrm>
            <a:off x="5486400" y="685800"/>
            <a:ext cx="2381250" cy="2857500"/>
          </a:xfrm>
          <a:prstGeom prst="round2DiagRect">
            <a:avLst>
              <a:gd name="adj1" fmla="val 769"/>
              <a:gd name="adj2" fmla="val 8646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soil-pollution-200X2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276600"/>
            <a:ext cx="3048000" cy="304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img_037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4038600"/>
            <a:ext cx="3733800" cy="23967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safe_imagephp-custo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609600"/>
            <a:ext cx="3657600" cy="22299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819400" y="0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itchFamily="2" charset="0"/>
                <a:cs typeface="NikoshBAN" pitchFamily="2" charset="0"/>
              </a:rPr>
              <a:t>মাটি দূষণের কারণ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28194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itchFamily="2" charset="0"/>
                <a:cs typeface="NikoshBAN" pitchFamily="2" charset="0"/>
              </a:rPr>
              <a:t>গৃহস্থালির আবর্জনা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641098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itchFamily="2" charset="0"/>
                <a:cs typeface="NikoshBAN" pitchFamily="2" charset="0"/>
              </a:rPr>
              <a:t>প্লাস্টিকের জিনিসপত্র যত্র তত্র ফেলা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64008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itchFamily="2" charset="0"/>
                <a:cs typeface="NikoshBAN" pitchFamily="2" charset="0"/>
              </a:rPr>
              <a:t>সার ও কিটনাশকের অতিরিক্ত ব্যাবহার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76082" y="3505200"/>
            <a:ext cx="30869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কলকারখানার বর্জ্য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19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76401" y="228600"/>
            <a:ext cx="60197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000" dirty="0">
                <a:latin typeface="NikoshBAN" pitchFamily="2" charset="0"/>
                <a:cs typeface="NikoshBAN" pitchFamily="2" charset="0"/>
              </a:rPr>
              <a:t>মাটি দূষণের পরিণাম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0b4925aa5226cbc030e6cf64bfbc-gran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28725"/>
            <a:ext cx="4457700" cy="3343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crop_da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286000"/>
            <a:ext cx="4038600" cy="3220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685800" y="45720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মাটির উর্বরতা হ্রাস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0" y="5562600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শস্যহানি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200" y="76200"/>
            <a:ext cx="8915400" cy="6705600"/>
          </a:xfrm>
          <a:prstGeom prst="roundRect">
            <a:avLst/>
          </a:prstGeom>
          <a:noFill/>
          <a:ln w="76200">
            <a:gradFill flip="none" rotWithShape="1">
              <a:gsLst>
                <a:gs pos="0">
                  <a:srgbClr val="FF0000"/>
                </a:gs>
                <a:gs pos="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3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IN" sz="8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8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8001000" cy="4525963"/>
          </a:xfrm>
        </p:spPr>
        <p:txBody>
          <a:bodyPr/>
          <a:lstStyle/>
          <a:p>
            <a:r>
              <a:rPr lang="bn-BD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শাপলা</a:t>
            </a:r>
            <a:r>
              <a:rPr lang="bn-IN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দল&gt; </a:t>
            </a:r>
            <a:r>
              <a:rPr lang="bn-IN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পরিবেশ দূষণ কাকে বলে? পরিবেশের উপাদান গুলি কি কি ?</a:t>
            </a:r>
          </a:p>
          <a:p>
            <a:r>
              <a:rPr lang="bn-BD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জবা </a:t>
            </a:r>
            <a:r>
              <a:rPr lang="bn-IN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 &gt;</a:t>
            </a:r>
            <a:r>
              <a:rPr lang="bn-IN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পানি দূষণের  ৫ টি কারন  লেখ।</a:t>
            </a:r>
          </a:p>
          <a:p>
            <a:endParaRPr lang="bn-IN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জুই </a:t>
            </a:r>
            <a:r>
              <a:rPr lang="bn-IN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দল&gt; বায়ু </a:t>
            </a:r>
            <a:r>
              <a:rPr lang="bn-IN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দূষণের পরিনাম গুলো লেখ।</a:t>
            </a:r>
          </a:p>
          <a:p>
            <a:endParaRPr lang="en-US" b="1" u="sng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Quad Arrow 3"/>
          <p:cNvSpPr/>
          <p:nvPr/>
        </p:nvSpPr>
        <p:spPr>
          <a:xfrm>
            <a:off x="457200" y="1600200"/>
            <a:ext cx="533400" cy="609600"/>
          </a:xfrm>
          <a:prstGeom prst="quadArrow">
            <a:avLst/>
          </a:prstGeom>
          <a:solidFill>
            <a:srgbClr val="EC20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Quad Arrow 4"/>
          <p:cNvSpPr/>
          <p:nvPr/>
        </p:nvSpPr>
        <p:spPr>
          <a:xfrm>
            <a:off x="457200" y="2667000"/>
            <a:ext cx="533400" cy="609600"/>
          </a:xfrm>
          <a:prstGeom prst="quadArrow">
            <a:avLst/>
          </a:prstGeom>
          <a:solidFill>
            <a:srgbClr val="EC20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Quad Arrow 5"/>
          <p:cNvSpPr/>
          <p:nvPr/>
        </p:nvSpPr>
        <p:spPr>
          <a:xfrm>
            <a:off x="381000" y="3886200"/>
            <a:ext cx="533400" cy="609600"/>
          </a:xfrm>
          <a:prstGeom prst="quadArrow">
            <a:avLst/>
          </a:prstGeom>
          <a:solidFill>
            <a:srgbClr val="EC20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6200" y="76200"/>
            <a:ext cx="8915400" cy="6705600"/>
          </a:xfrm>
          <a:prstGeom prst="roundRect">
            <a:avLst/>
          </a:prstGeom>
          <a:noFill/>
          <a:ln w="76200">
            <a:gradFill flip="none" rotWithShape="1">
              <a:gsLst>
                <a:gs pos="0">
                  <a:srgbClr val="FF0000"/>
                </a:gs>
                <a:gs pos="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74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-152400"/>
            <a:ext cx="8229600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bn-IN" sz="7200" b="1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b="1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077200" cy="52578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বহুনির্বাচনি প্রশ্নঃ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কোন যানবাহনটি দ্বারা বায়ু দূষিত হয় না?</a:t>
            </a:r>
          </a:p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  মটরগাড়ি            খ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 বাইসাইকেল</a:t>
            </a:r>
          </a:p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 জাহাজ             ঘ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উড়োজাহাজ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পানি দূষণের অন্যতম কারন হচ্ছে---</a:t>
            </a:r>
          </a:p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কীটনাশক  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 খ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কালো ধোঁয়া   </a:t>
            </a:r>
          </a:p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 অস্বাস্থ্যকর পরিবেশ</a:t>
            </a:r>
          </a:p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3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বায়ু দূষণের ফলে নিচের কোনটি হয়__</a:t>
            </a:r>
          </a:p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 ক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 শস্যহানি           খ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 ডায়রিয়া</a:t>
            </a:r>
          </a:p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 গ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 শ্বাসকষ্ট             ঘ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কলেরা</a:t>
            </a:r>
          </a:p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৪কলকারখানা ও মোটরগাড়ির ধোঁয়া থেকে নির্গত হয়...</a:t>
            </a:r>
          </a:p>
          <a:p>
            <a:pPr>
              <a:buNone/>
            </a:pPr>
            <a:r>
              <a:rPr lang="bn-IN" sz="2000" dirty="0">
                <a:latin typeface="NikoshBAN" pitchFamily="2" charset="0"/>
                <a:cs typeface="NikoshBAN" pitchFamily="2" charset="0"/>
              </a:rPr>
              <a:t>       ক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. 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অক্সিজেন           খ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. 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হাইড্রোজেন</a:t>
            </a:r>
          </a:p>
          <a:p>
            <a:pPr>
              <a:buNone/>
            </a:pPr>
            <a:r>
              <a:rPr lang="bn-IN" sz="2000" dirty="0">
                <a:latin typeface="NikoshBAN" pitchFamily="2" charset="0"/>
                <a:cs typeface="NikoshBAN" pitchFamily="2" charset="0"/>
              </a:rPr>
              <a:t>       গ 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. 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নাইট্রোজেন         ঘ 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কার্বন মনোক্সাইড  ও সালফার ডাই অক্সাইড</a:t>
            </a:r>
          </a:p>
          <a:p>
            <a:endParaRPr lang="bn-IN" sz="2000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]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miley Face 3"/>
          <p:cNvSpPr/>
          <p:nvPr/>
        </p:nvSpPr>
        <p:spPr>
          <a:xfrm>
            <a:off x="2590800" y="2133600"/>
            <a:ext cx="533400" cy="533400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iley Face 4"/>
          <p:cNvSpPr/>
          <p:nvPr/>
        </p:nvSpPr>
        <p:spPr>
          <a:xfrm>
            <a:off x="685800" y="3429000"/>
            <a:ext cx="533400" cy="533400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iley Face 5"/>
          <p:cNvSpPr/>
          <p:nvPr/>
        </p:nvSpPr>
        <p:spPr>
          <a:xfrm>
            <a:off x="762000" y="5029200"/>
            <a:ext cx="533400" cy="533400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iley Face 6"/>
          <p:cNvSpPr/>
          <p:nvPr/>
        </p:nvSpPr>
        <p:spPr>
          <a:xfrm>
            <a:off x="2514600" y="6096000"/>
            <a:ext cx="533400" cy="533400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6200" y="76200"/>
            <a:ext cx="8915400" cy="6705600"/>
          </a:xfrm>
          <a:prstGeom prst="roundRect">
            <a:avLst/>
          </a:prstGeom>
          <a:noFill/>
          <a:ln w="76200">
            <a:gradFill flip="none" rotWithShape="1">
              <a:gsLst>
                <a:gs pos="0">
                  <a:srgbClr val="FF0000"/>
                </a:gs>
                <a:gs pos="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0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IN" sz="7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7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IN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তোমার বিদ্যালয়ের পরিবেশকে তুমি কি ভাবে দূষণ মুক্ত রাখতে পার।  আলোচনা কর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200" y="76200"/>
            <a:ext cx="8915400" cy="6705600"/>
          </a:xfrm>
          <a:prstGeom prst="roundRect">
            <a:avLst/>
          </a:prstGeom>
          <a:noFill/>
          <a:ln w="76200">
            <a:gradFill flip="none" rotWithShape="1">
              <a:gsLst>
                <a:gs pos="0">
                  <a:srgbClr val="FF0000"/>
                </a:gs>
                <a:gs pos="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63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ank P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"/>
            <a:ext cx="9067800" cy="6743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6713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Process 10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4585" y="3429000"/>
            <a:ext cx="3844570" cy="274320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আনোয়ার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ছাতক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জালালিয়া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ফাযিল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ছাতক,সুনামগঞ্জ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মোবাইল-০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১৭২৭ ২৩৭০৬৬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E-mail- info.anowarmp@gmail.com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69155" y="152400"/>
            <a:ext cx="29678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5400" b="1" dirty="0">
              <a:ln w="11430">
                <a:solidFill>
                  <a:schemeClr val="tx2"/>
                </a:solidFill>
              </a:ln>
              <a:solidFill>
                <a:schemeClr val="accent2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58352" y="3415145"/>
            <a:ext cx="4357048" cy="2757055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bn-IN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সপ্তম শ্রেণী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bn-IN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সাধারণ বিজ্ঞান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bn-IN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আজকের পাঠঃ</a:t>
            </a:r>
            <a:r>
              <a:rPr lang="bn-BD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ত্রয়োদশ অধ্যায়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bn-IN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পরিবেশ দূষণ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4585" y="525488"/>
            <a:ext cx="4495800" cy="693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spc="150" dirty="0" err="1">
                <a:ln w="11430">
                  <a:solidFill>
                    <a:srgbClr val="002060"/>
                  </a:solidFill>
                </a:ln>
                <a:solidFill>
                  <a:schemeClr val="accent2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শিক্ষক</a:t>
            </a:r>
            <a:r>
              <a:rPr lang="en-US" sz="5400" b="1" spc="150" dirty="0">
                <a:ln w="11430">
                  <a:solidFill>
                    <a:srgbClr val="002060"/>
                  </a:solidFill>
                </a:ln>
                <a:solidFill>
                  <a:schemeClr val="accent2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5400" b="1" spc="150" dirty="0" err="1">
                <a:ln w="11430">
                  <a:solidFill>
                    <a:schemeClr val="tx2"/>
                  </a:solidFill>
                </a:ln>
                <a:solidFill>
                  <a:schemeClr val="accent2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5400" b="1" dirty="0">
              <a:ln w="11430">
                <a:solidFill>
                  <a:srgbClr val="002060"/>
                </a:solidFill>
              </a:ln>
              <a:solidFill>
                <a:schemeClr val="accent2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78222" y="532415"/>
            <a:ext cx="3583874" cy="763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spc="1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পাঠ</a:t>
            </a:r>
            <a:r>
              <a:rPr lang="en-US" sz="5400" b="1" spc="1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5400" b="1" spc="1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54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419600" y="1447800"/>
            <a:ext cx="0" cy="4796135"/>
          </a:xfrm>
          <a:prstGeom prst="line">
            <a:avLst/>
          </a:prstGeom>
          <a:ln w="76200" cap="rnd">
            <a:solidFill>
              <a:srgbClr val="0039FF"/>
            </a:solidFill>
            <a:prstDash val="sysDash"/>
            <a:headEnd type="arrow" w="med" len="sm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F:\photo and Another Document\family pic\905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11302"/>
            <a:ext cx="2209800" cy="224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143000"/>
            <a:ext cx="1975933" cy="224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9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 animBg="1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bn-IN" sz="72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শিখণ ফল</a:t>
            </a:r>
            <a:endParaRPr lang="en-US" sz="72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পরিবেশ দূষণ কি তা বলতে পারবে।</a:t>
            </a:r>
          </a:p>
          <a:p>
            <a:r>
              <a:rPr lang="bn-IN" dirty="0">
                <a:latin typeface="NikoshBAN" pitchFamily="2" charset="0"/>
                <a:cs typeface="NikoshBAN" pitchFamily="2" charset="0"/>
              </a:rPr>
              <a:t>পরিবেশের  উপাদান গুলোর নাম বলতে পারবে।</a:t>
            </a:r>
          </a:p>
          <a:p>
            <a:r>
              <a:rPr lang="bn-IN" dirty="0">
                <a:latin typeface="NikoshBAN" pitchFamily="2" charset="0"/>
                <a:cs typeface="NikoshBAN" pitchFamily="2" charset="0"/>
              </a:rPr>
              <a:t>পরিবেশের এ উপাদানগুলো দূষিত হ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ও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য়ার কার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ণ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 বর্ননা করতে পারবে।</a:t>
            </a:r>
          </a:p>
          <a:p>
            <a:r>
              <a:rPr lang="bn-IN" dirty="0">
                <a:latin typeface="NikoshBAN" pitchFamily="2" charset="0"/>
                <a:cs typeface="NikoshBAN" pitchFamily="2" charset="0"/>
              </a:rPr>
              <a:t> পরিবেশের এ উপাদানগুলো দূষিত হ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ও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য়ার পরিণাম ব্যখ্যা  করতে পারবে।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miley Face 5"/>
          <p:cNvSpPr/>
          <p:nvPr/>
        </p:nvSpPr>
        <p:spPr>
          <a:xfrm>
            <a:off x="457200" y="1752600"/>
            <a:ext cx="304800" cy="381000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iley Face 10"/>
          <p:cNvSpPr/>
          <p:nvPr/>
        </p:nvSpPr>
        <p:spPr>
          <a:xfrm>
            <a:off x="457200" y="2286000"/>
            <a:ext cx="304800" cy="381000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iley Face 11"/>
          <p:cNvSpPr/>
          <p:nvPr/>
        </p:nvSpPr>
        <p:spPr>
          <a:xfrm>
            <a:off x="457200" y="2819400"/>
            <a:ext cx="304800" cy="381000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iley Face 12"/>
          <p:cNvSpPr/>
          <p:nvPr/>
        </p:nvSpPr>
        <p:spPr>
          <a:xfrm>
            <a:off x="457200" y="3886200"/>
            <a:ext cx="304800" cy="381000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6200" y="76200"/>
            <a:ext cx="8915400" cy="6705600"/>
          </a:xfrm>
          <a:prstGeom prst="roundRect">
            <a:avLst/>
          </a:prstGeom>
          <a:noFill/>
          <a:ln w="76200">
            <a:gradFill flip="none" rotWithShape="1">
              <a:gsLst>
                <a:gs pos="0">
                  <a:srgbClr val="FF0000"/>
                </a:gs>
                <a:gs pos="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5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  <p:bldP spid="11" grpId="0" animBg="1"/>
      <p:bldP spid="12" grpId="0" animBg="1"/>
      <p:bldP spid="13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aves,_pods_&amp;_flowers_I_IMG_8688.jpg"/>
          <p:cNvPicPr>
            <a:picLocks noChangeAspect="1"/>
          </p:cNvPicPr>
          <p:nvPr/>
        </p:nvPicPr>
        <p:blipFill>
          <a:blip r:embed="rId3"/>
          <a:srcRect r="12000"/>
          <a:stretch>
            <a:fillRect/>
          </a:stretch>
        </p:blipFill>
        <p:spPr>
          <a:xfrm>
            <a:off x="4724400" y="1067314"/>
            <a:ext cx="4114800" cy="33522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066800" y="144959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এই ছবিতে আমরা কি দেখতে পাচ্ছি?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7800" y="434340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কলখানার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ধোঁয়া</a:t>
            </a:r>
          </a:p>
        </p:txBody>
      </p:sp>
      <p:pic>
        <p:nvPicPr>
          <p:cNvPr id="6" name="Picture 5" descr="IMG_05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1074241"/>
            <a:ext cx="4460479" cy="33453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228600" y="441960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নির্মল সুন্দর পরিবেশ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54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astal_pollu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34004"/>
            <a:ext cx="4343400" cy="3105680"/>
          </a:xfrm>
          <a:prstGeom prst="round2DiagRect">
            <a:avLst>
              <a:gd name="adj1" fmla="val 22871"/>
              <a:gd name="adj2" fmla="val 14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0" y="0"/>
            <a:ext cx="9448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000" dirty="0">
                <a:latin typeface="NikoshBAN" pitchFamily="2" charset="0"/>
                <a:cs typeface="NikoshBAN" pitchFamily="2" charset="0"/>
              </a:rPr>
              <a:t>এই ছবিতে আমরা কি দেখতে পাচ্ছি?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5400" y="4688175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নোংরা পানি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G_00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9400" y="1534005"/>
            <a:ext cx="3871244" cy="31056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00522" y="4649450"/>
            <a:ext cx="342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পরিষ্কার পানি</a:t>
            </a:r>
            <a:endParaRPr lang="en-US" sz="44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27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0836" y="127337"/>
            <a:ext cx="87283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000" dirty="0">
                <a:latin typeface="NikoshBAN" pitchFamily="2" charset="0"/>
                <a:cs typeface="NikoshBAN" pitchFamily="2" charset="0"/>
              </a:rPr>
              <a:t>এই ছবিতে আমরা কি দেখতে পাচ্ছি?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182" y="6019800"/>
            <a:ext cx="4475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নোংরা আবর্জনাপূর্ণ পরিবেশ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G_04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3182" y="1143000"/>
            <a:ext cx="4537364" cy="34030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610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5177" y="3545849"/>
            <a:ext cx="4880223" cy="33121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029200" y="21336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সুন্দর পরিবেশ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14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1727" y="4359084"/>
            <a:ext cx="6858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পরিবেশ দূষণ</a:t>
            </a:r>
            <a:endParaRPr lang="en-US" sz="115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610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309" y="304800"/>
            <a:ext cx="6198255" cy="42066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ounded Rectangle 5"/>
          <p:cNvSpPr/>
          <p:nvPr/>
        </p:nvSpPr>
        <p:spPr>
          <a:xfrm>
            <a:off x="76200" y="76200"/>
            <a:ext cx="8915400" cy="6705600"/>
          </a:xfrm>
          <a:prstGeom prst="roundRect">
            <a:avLst/>
          </a:prstGeom>
          <a:noFill/>
          <a:ln w="76200">
            <a:gradFill flip="none" rotWithShape="1">
              <a:gsLst>
                <a:gs pos="0">
                  <a:srgbClr val="FF0000"/>
                </a:gs>
                <a:gs pos="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2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352800"/>
            <a:ext cx="8229600" cy="1143000"/>
          </a:xfrm>
        </p:spPr>
        <p:txBody>
          <a:bodyPr>
            <a:normAutofit/>
          </a:bodyPr>
          <a:lstStyle/>
          <a:p>
            <a:r>
              <a:rPr lang="bn-IN" sz="6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পরিবেশ দূষণের সংজ্ঞা</a:t>
            </a:r>
            <a:endParaRPr lang="en-US" sz="60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2057400"/>
          </a:xfrm>
        </p:spPr>
        <p:txBody>
          <a:bodyPr/>
          <a:lstStyle/>
          <a:p>
            <a:r>
              <a:rPr lang="b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 বিভিন্ন কারণে জীবন ধারণের জন্য ক্ষতিকর ও বসবাসের অনুপযোগী হয়। এরূপ পরিবেশকে দূষিত পরিবেশ বলা হয়।আর যে প্রক্রিয়ায় পরিবেশ নষ্ট হয় তাকে পরিবেশ দূষণ বলা হয়।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Leaves,_pods_&amp;_flowers_I_IMG_8688.jpg"/>
          <p:cNvPicPr>
            <a:picLocks noChangeAspect="1"/>
          </p:cNvPicPr>
          <p:nvPr/>
        </p:nvPicPr>
        <p:blipFill>
          <a:blip r:embed="rId2" cstate="print"/>
          <a:srcRect r="12000"/>
          <a:stretch>
            <a:fillRect/>
          </a:stretch>
        </p:blipFill>
        <p:spPr>
          <a:xfrm>
            <a:off x="70104" y="304800"/>
            <a:ext cx="2673096" cy="20250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coastal_pollu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304800"/>
            <a:ext cx="2743200" cy="198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610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381000"/>
            <a:ext cx="2891182" cy="1962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0" y="2644914"/>
            <a:ext cx="937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 পরিবেশ কে আমরা কোন ধরনের পরিবেশ বলতে পারি?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74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027" y="226468"/>
            <a:ext cx="5257800" cy="1143000"/>
          </a:xfrm>
        </p:spPr>
        <p:txBody>
          <a:bodyPr/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পরিবেশের উপাদান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swcs_soi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5800" y="4495800"/>
            <a:ext cx="3048000" cy="222842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extBox 4"/>
          <p:cNvSpPr txBox="1"/>
          <p:nvPr/>
        </p:nvSpPr>
        <p:spPr>
          <a:xfrm>
            <a:off x="7239000" y="5188803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মাটি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G_01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1619250"/>
            <a:ext cx="3200400" cy="24003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TextBox 6"/>
          <p:cNvSpPr txBox="1"/>
          <p:nvPr/>
        </p:nvSpPr>
        <p:spPr>
          <a:xfrm>
            <a:off x="6019800" y="2819400"/>
            <a:ext cx="213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পানি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blowing_in_the_wind.jpg"/>
          <p:cNvPicPr>
            <a:picLocks noChangeAspect="1"/>
          </p:cNvPicPr>
          <p:nvPr/>
        </p:nvPicPr>
        <p:blipFill>
          <a:blip r:embed="rId4"/>
          <a:srcRect l="6674" t="9423" r="28259" b="10451"/>
          <a:stretch>
            <a:fillRect/>
          </a:stretch>
        </p:blipFill>
        <p:spPr>
          <a:xfrm>
            <a:off x="117764" y="304800"/>
            <a:ext cx="3158836" cy="22678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TextBox 8"/>
          <p:cNvSpPr txBox="1"/>
          <p:nvPr/>
        </p:nvSpPr>
        <p:spPr>
          <a:xfrm>
            <a:off x="2743200" y="8382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বায়ু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26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405</Words>
  <Application>Microsoft Office PowerPoint</Application>
  <PresentationFormat>On-screen Show (4:3)</PresentationFormat>
  <Paragraphs>94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NikoshBAN</vt:lpstr>
      <vt:lpstr>NikoshLightBAN</vt:lpstr>
      <vt:lpstr>Office Theme</vt:lpstr>
      <vt:lpstr>PowerPoint Presentation</vt:lpstr>
      <vt:lpstr>PowerPoint Presentation</vt:lpstr>
      <vt:lpstr>শিখণ ফল</vt:lpstr>
      <vt:lpstr>PowerPoint Presentation</vt:lpstr>
      <vt:lpstr>PowerPoint Presentation</vt:lpstr>
      <vt:lpstr>PowerPoint Presentation</vt:lpstr>
      <vt:lpstr>PowerPoint Presentation</vt:lpstr>
      <vt:lpstr>পরিবেশ দূষণের সংজ্ঞা</vt:lpstr>
      <vt:lpstr>পরিবেশের উপাদান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</vt:lpstr>
      <vt:lpstr>মূল্যায়ন</vt:lpstr>
      <vt:lpstr>বাড়ীর কাজ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Anowar</dc:creator>
  <cp:lastModifiedBy>c10-std18</cp:lastModifiedBy>
  <cp:revision>22</cp:revision>
  <dcterms:created xsi:type="dcterms:W3CDTF">2020-01-22T13:06:03Z</dcterms:created>
  <dcterms:modified xsi:type="dcterms:W3CDTF">2020-01-23T07:11:54Z</dcterms:modified>
</cp:coreProperties>
</file>