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302" r:id="rId2"/>
    <p:sldId id="295" r:id="rId3"/>
    <p:sldId id="296" r:id="rId4"/>
    <p:sldId id="303" r:id="rId5"/>
    <p:sldId id="301" r:id="rId6"/>
    <p:sldId id="288" r:id="rId7"/>
    <p:sldId id="293" r:id="rId8"/>
    <p:sldId id="290" r:id="rId9"/>
    <p:sldId id="265" r:id="rId10"/>
    <p:sldId id="285" r:id="rId11"/>
    <p:sldId id="260" r:id="rId12"/>
    <p:sldId id="287" r:id="rId13"/>
    <p:sldId id="270" r:id="rId14"/>
    <p:sldId id="276" r:id="rId15"/>
    <p:sldId id="273" r:id="rId16"/>
    <p:sldId id="275" r:id="rId17"/>
    <p:sldId id="278" r:id="rId18"/>
    <p:sldId id="279" r:id="rId19"/>
    <p:sldId id="300" r:id="rId20"/>
  </p:sldIdLst>
  <p:sldSz cx="118872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07E"/>
    <a:srgbClr val="CCFF33"/>
    <a:srgbClr val="A4A5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962" autoAdjust="0"/>
    <p:restoredTop sz="94662" autoAdjust="0"/>
  </p:normalViewPr>
  <p:slideViewPr>
    <p:cSldViewPr>
      <p:cViewPr varScale="1">
        <p:scale>
          <a:sx n="50" d="100"/>
          <a:sy n="50" d="100"/>
        </p:scale>
        <p:origin x="58" y="811"/>
      </p:cViewPr>
      <p:guideLst>
        <p:guide orient="horz" pos="2160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D97E80-77FD-41F2-A4C4-E776E0AE7B8D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685800"/>
            <a:ext cx="5943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0BC24-0966-4AEE-A244-821A4D0427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61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0BC24-0966-4AEE-A244-821A4D0427E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25362" y="243841"/>
            <a:ext cx="11431524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2231" y="882376"/>
            <a:ext cx="9717786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02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6792" y="3869635"/>
            <a:ext cx="8548664" cy="1388165"/>
          </a:xfrm>
        </p:spPr>
        <p:txBody>
          <a:bodyPr>
            <a:normAutofit/>
          </a:bodyPr>
          <a:lstStyle>
            <a:lvl1pPr marL="0" indent="0" algn="ctr">
              <a:buNone/>
              <a:defRPr sz="2145">
                <a:solidFill>
                  <a:srgbClr val="FFFFFF"/>
                </a:solidFill>
              </a:defRPr>
            </a:lvl1pPr>
            <a:lvl2pPr marL="445770" indent="0" algn="ctr">
              <a:buNone/>
              <a:defRPr sz="2145"/>
            </a:lvl2pPr>
            <a:lvl3pPr marL="891540" indent="0" algn="ctr">
              <a:buNone/>
              <a:defRPr sz="2145"/>
            </a:lvl3pPr>
            <a:lvl4pPr marL="1337310" indent="0" algn="ctr">
              <a:buNone/>
              <a:defRPr sz="1950"/>
            </a:lvl4pPr>
            <a:lvl5pPr marL="1783080" indent="0" algn="ctr">
              <a:buNone/>
              <a:defRPr sz="1950"/>
            </a:lvl5pPr>
            <a:lvl6pPr marL="2228850" indent="0" algn="ctr">
              <a:buNone/>
              <a:defRPr sz="1950"/>
            </a:lvl6pPr>
            <a:lvl7pPr marL="2674620" indent="0" algn="ctr">
              <a:buNone/>
              <a:defRPr sz="1950"/>
            </a:lvl7pPr>
            <a:lvl8pPr marL="3120390" indent="0" algn="ctr">
              <a:buNone/>
              <a:defRPr sz="1950"/>
            </a:lvl8pPr>
            <a:lvl9pPr marL="3566160" indent="0" algn="ctr">
              <a:buNone/>
              <a:defRPr sz="195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29194" y="3733800"/>
            <a:ext cx="802386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409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42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7" y="762000"/>
            <a:ext cx="2265998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4425" y="762000"/>
            <a:ext cx="7243763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0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17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763" y="1173575"/>
            <a:ext cx="9717786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02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7180" y="4154520"/>
            <a:ext cx="8549869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145">
                <a:solidFill>
                  <a:schemeClr val="accent1"/>
                </a:solidFill>
              </a:defRPr>
            </a:lvl1pPr>
            <a:lvl2pPr marL="44577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31670" y="4020408"/>
            <a:ext cx="802386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48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4425" y="2057399"/>
            <a:ext cx="4636008" cy="4023360"/>
          </a:xfrm>
        </p:spPr>
        <p:txBody>
          <a:bodyPr/>
          <a:lstStyle>
            <a:lvl1pPr>
              <a:defRPr sz="2145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0922" y="2057400"/>
            <a:ext cx="4636008" cy="4023360"/>
          </a:xfrm>
        </p:spPr>
        <p:txBody>
          <a:bodyPr/>
          <a:lstStyle>
            <a:lvl1pPr>
              <a:defRPr sz="2145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654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5" y="2001511"/>
            <a:ext cx="4636008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4425" y="2721483"/>
            <a:ext cx="4636008" cy="3383280"/>
          </a:xfrm>
        </p:spPr>
        <p:txBody>
          <a:bodyPr/>
          <a:lstStyle>
            <a:lvl1pPr>
              <a:defRPr sz="2145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12444" y="1999032"/>
            <a:ext cx="4636008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12444" y="2719322"/>
            <a:ext cx="4636008" cy="3383280"/>
          </a:xfrm>
        </p:spPr>
        <p:txBody>
          <a:bodyPr/>
          <a:lstStyle>
            <a:lvl1pPr>
              <a:defRPr sz="2145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6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33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75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425" y="1097280"/>
            <a:ext cx="3833622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9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5855" y="1097280"/>
            <a:ext cx="5081778" cy="4663440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4425" y="2834640"/>
            <a:ext cx="3833622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975"/>
              </a:spcBef>
              <a:buNone/>
              <a:defRPr sz="1658"/>
            </a:lvl1pPr>
            <a:lvl2pPr marL="445770" indent="0">
              <a:buNone/>
              <a:defRPr sz="1170"/>
            </a:lvl2pPr>
            <a:lvl3pPr marL="891540" indent="0">
              <a:buNone/>
              <a:defRPr sz="975"/>
            </a:lvl3pPr>
            <a:lvl4pPr marL="1337310" indent="0">
              <a:buNone/>
              <a:defRPr sz="878"/>
            </a:lvl4pPr>
            <a:lvl5pPr marL="1783080" indent="0">
              <a:buNone/>
              <a:defRPr sz="878"/>
            </a:lvl5pPr>
            <a:lvl6pPr marL="2228850" indent="0">
              <a:buNone/>
              <a:defRPr sz="878"/>
            </a:lvl6pPr>
            <a:lvl7pPr marL="2674620" indent="0">
              <a:buNone/>
              <a:defRPr sz="878"/>
            </a:lvl7pPr>
            <a:lvl8pPr marL="3120390" indent="0">
              <a:buNone/>
              <a:defRPr sz="878"/>
            </a:lvl8pPr>
            <a:lvl9pPr marL="3566160" indent="0">
              <a:buNone/>
              <a:defRPr sz="8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40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425" y="1097280"/>
            <a:ext cx="3833622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9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77917" y="1069847"/>
            <a:ext cx="5946572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73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4425" y="2834640"/>
            <a:ext cx="3833622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975"/>
              </a:spcBef>
              <a:buNone/>
              <a:defRPr sz="1658"/>
            </a:lvl1pPr>
            <a:lvl2pPr marL="445770" indent="0">
              <a:buNone/>
              <a:defRPr sz="1170"/>
            </a:lvl2pPr>
            <a:lvl3pPr marL="891540" indent="0">
              <a:buNone/>
              <a:defRPr sz="975"/>
            </a:lvl3pPr>
            <a:lvl4pPr marL="1337310" indent="0">
              <a:buNone/>
              <a:defRPr sz="878"/>
            </a:lvl4pPr>
            <a:lvl5pPr marL="1783080" indent="0">
              <a:buNone/>
              <a:defRPr sz="878"/>
            </a:lvl5pPr>
            <a:lvl6pPr marL="2228850" indent="0">
              <a:buNone/>
              <a:defRPr sz="878"/>
            </a:lvl6pPr>
            <a:lvl7pPr marL="2674620" indent="0">
              <a:buNone/>
              <a:defRPr sz="878"/>
            </a:lvl7pPr>
            <a:lvl8pPr marL="3120390" indent="0">
              <a:buNone/>
              <a:defRPr sz="878"/>
            </a:lvl8pPr>
            <a:lvl9pPr marL="3566160" indent="0">
              <a:buNone/>
              <a:defRPr sz="8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28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25362" y="243841"/>
            <a:ext cx="11431524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4425" y="609600"/>
            <a:ext cx="9628632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6" y="2057400"/>
            <a:ext cx="9626049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4421" y="6223829"/>
            <a:ext cx="22708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50419" y="6223829"/>
            <a:ext cx="45998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96292" y="6223829"/>
            <a:ext cx="16635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598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891540" rtl="0" eaLnBrk="1" latinLnBrk="0" hangingPunct="1">
        <a:lnSpc>
          <a:spcPct val="90000"/>
        </a:lnSpc>
        <a:spcBef>
          <a:spcPct val="0"/>
        </a:spcBef>
        <a:buNone/>
        <a:defRPr sz="429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2885" indent="-178308" algn="l" defTabSz="891540" rtl="0" eaLnBrk="1" latinLnBrk="0" hangingPunct="1">
        <a:lnSpc>
          <a:spcPct val="90000"/>
        </a:lnSpc>
        <a:spcBef>
          <a:spcPts val="1365"/>
        </a:spcBef>
        <a:buClr>
          <a:schemeClr val="accent1"/>
        </a:buClr>
        <a:buSzPct val="80000"/>
        <a:buFont typeface="Corbel" pitchFamily="34" charset="0"/>
        <a:buChar char="•"/>
        <a:defRPr sz="2145" kern="1200">
          <a:solidFill>
            <a:schemeClr val="accent1"/>
          </a:solidFill>
          <a:latin typeface="+mn-lt"/>
          <a:ea typeface="+mn-ea"/>
          <a:cs typeface="+mn-cs"/>
        </a:defRPr>
      </a:lvl1pPr>
      <a:lvl2pPr marL="445770" indent="-178308" algn="l" defTabSz="891540" rtl="0" eaLnBrk="1" latinLnBrk="0" hangingPunct="1">
        <a:lnSpc>
          <a:spcPct val="90000"/>
        </a:lnSpc>
        <a:spcBef>
          <a:spcPts val="195"/>
        </a:spcBef>
        <a:spcAft>
          <a:spcPts val="390"/>
        </a:spcAft>
        <a:buClr>
          <a:schemeClr val="accent1"/>
        </a:buClr>
        <a:buSzPct val="80000"/>
        <a:buFont typeface="Corbel" pitchFamily="34" charset="0"/>
        <a:buChar char="•"/>
        <a:defRPr sz="195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13232" indent="-178308" algn="l" defTabSz="891540" rtl="0" eaLnBrk="1" latinLnBrk="0" hangingPunct="1">
        <a:lnSpc>
          <a:spcPct val="90000"/>
        </a:lnSpc>
        <a:spcBef>
          <a:spcPts val="195"/>
        </a:spcBef>
        <a:spcAft>
          <a:spcPts val="390"/>
        </a:spcAft>
        <a:buClr>
          <a:schemeClr val="accent1"/>
        </a:buClr>
        <a:buSzPct val="80000"/>
        <a:buFont typeface="Corbel" pitchFamily="34" charset="0"/>
        <a:buChar char="•"/>
        <a:defRPr sz="1755" kern="1200">
          <a:solidFill>
            <a:schemeClr val="accent1"/>
          </a:solidFill>
          <a:latin typeface="+mn-lt"/>
          <a:ea typeface="+mn-ea"/>
          <a:cs typeface="+mn-cs"/>
        </a:defRPr>
      </a:lvl3pPr>
      <a:lvl4pPr marL="980694" indent="-178308" algn="l" defTabSz="891540" rtl="0" eaLnBrk="1" latinLnBrk="0" hangingPunct="1">
        <a:lnSpc>
          <a:spcPct val="90000"/>
        </a:lnSpc>
        <a:spcBef>
          <a:spcPts val="195"/>
        </a:spcBef>
        <a:spcAft>
          <a:spcPts val="390"/>
        </a:spcAft>
        <a:buClr>
          <a:schemeClr val="accent1"/>
        </a:buClr>
        <a:buSzPct val="80000"/>
        <a:buFont typeface="Corbel" pitchFamily="34" charset="0"/>
        <a:buChar char="•"/>
        <a:defRPr sz="156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48156" indent="-178308" algn="l" defTabSz="891540" rtl="0" eaLnBrk="1" latinLnBrk="0" hangingPunct="1">
        <a:lnSpc>
          <a:spcPct val="90000"/>
        </a:lnSpc>
        <a:spcBef>
          <a:spcPts val="195"/>
        </a:spcBef>
        <a:spcAft>
          <a:spcPts val="390"/>
        </a:spcAft>
        <a:buClr>
          <a:schemeClr val="accent1"/>
        </a:buClr>
        <a:buSzPct val="80000"/>
        <a:buFont typeface="Corbel" pitchFamily="34" charset="0"/>
        <a:buChar char="•"/>
        <a:defRPr sz="156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560000" indent="-222885" algn="l" defTabSz="891540" rtl="0" eaLnBrk="1" latinLnBrk="0" hangingPunct="1">
        <a:lnSpc>
          <a:spcPct val="90000"/>
        </a:lnSpc>
        <a:spcBef>
          <a:spcPts val="195"/>
        </a:spcBef>
        <a:spcAft>
          <a:spcPts val="390"/>
        </a:spcAft>
        <a:buClr>
          <a:schemeClr val="accent1"/>
        </a:buClr>
        <a:buSzPct val="80000"/>
        <a:buFont typeface="Corbel" pitchFamily="34" charset="0"/>
        <a:buChar char="•"/>
        <a:defRPr sz="156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852500" indent="-222885" algn="l" defTabSz="891540" rtl="0" eaLnBrk="1" latinLnBrk="0" hangingPunct="1">
        <a:lnSpc>
          <a:spcPct val="90000"/>
        </a:lnSpc>
        <a:spcBef>
          <a:spcPts val="195"/>
        </a:spcBef>
        <a:spcAft>
          <a:spcPts val="390"/>
        </a:spcAft>
        <a:buClr>
          <a:schemeClr val="accent1"/>
        </a:buClr>
        <a:buSzPct val="80000"/>
        <a:buFont typeface="Corbel" pitchFamily="34" charset="0"/>
        <a:buChar char="•"/>
        <a:defRPr sz="156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145000" indent="-222885" algn="l" defTabSz="891540" rtl="0" eaLnBrk="1" latinLnBrk="0" hangingPunct="1">
        <a:lnSpc>
          <a:spcPct val="90000"/>
        </a:lnSpc>
        <a:spcBef>
          <a:spcPts val="195"/>
        </a:spcBef>
        <a:spcAft>
          <a:spcPts val="390"/>
        </a:spcAft>
        <a:buClr>
          <a:schemeClr val="accent1"/>
        </a:buClr>
        <a:buSzPct val="80000"/>
        <a:buFont typeface="Corbel" pitchFamily="34" charset="0"/>
        <a:buChar char="•"/>
        <a:defRPr sz="156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437500" indent="-222885" algn="l" defTabSz="891540" rtl="0" eaLnBrk="1" latinLnBrk="0" hangingPunct="1">
        <a:lnSpc>
          <a:spcPct val="90000"/>
        </a:lnSpc>
        <a:spcBef>
          <a:spcPts val="195"/>
        </a:spcBef>
        <a:spcAft>
          <a:spcPts val="390"/>
        </a:spcAft>
        <a:buClr>
          <a:schemeClr val="accent1"/>
        </a:buClr>
        <a:buSzPct val="80000"/>
        <a:buFont typeface="Corbel" pitchFamily="34" charset="0"/>
        <a:buChar char="•"/>
        <a:defRPr sz="156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CAD25C-A293-4D01-9F11-2B843C294954}"/>
              </a:ext>
            </a:extLst>
          </p:cNvPr>
          <p:cNvSpPr/>
          <p:nvPr/>
        </p:nvSpPr>
        <p:spPr>
          <a:xfrm>
            <a:off x="152400" y="0"/>
            <a:ext cx="812914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C2405B-18E2-4B8D-981D-FD1531AF7601}"/>
              </a:ext>
            </a:extLst>
          </p:cNvPr>
          <p:cNvSpPr/>
          <p:nvPr/>
        </p:nvSpPr>
        <p:spPr>
          <a:xfrm>
            <a:off x="381000" y="2105561"/>
            <a:ext cx="601318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8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</a:t>
            </a:r>
            <a:r>
              <a:rPr lang="en-US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endParaRPr lang="en-US" sz="8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98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800367" y="1166118"/>
            <a:ext cx="8267700" cy="4648200"/>
            <a:chOff x="1828800" y="1143000"/>
            <a:chExt cx="8267700" cy="46482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400" y="1143000"/>
              <a:ext cx="5372100" cy="46482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0" y="3200400"/>
              <a:ext cx="2895600" cy="25908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0" y="1143001"/>
              <a:ext cx="2895600" cy="2057400"/>
            </a:xfrm>
            <a:prstGeom prst="rect">
              <a:avLst/>
            </a:prstGeom>
          </p:spPr>
        </p:pic>
      </p:grpSp>
      <p:sp>
        <p:nvSpPr>
          <p:cNvPr id="9" name="Rounded Rectangle 8"/>
          <p:cNvSpPr/>
          <p:nvPr/>
        </p:nvSpPr>
        <p:spPr>
          <a:xfrm>
            <a:off x="0" y="292434"/>
            <a:ext cx="5991367" cy="91440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ফুলগুলোর</a:t>
            </a:r>
            <a:r>
              <a:rPr lang="en-US" sz="54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54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181367" y="5814318"/>
            <a:ext cx="2514600" cy="91440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জবা</a:t>
            </a:r>
            <a:r>
              <a:rPr lang="en-US" sz="5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ফুল</a:t>
            </a:r>
            <a:endParaRPr lang="en-US" sz="54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592515" y="272076"/>
            <a:ext cx="6515100" cy="91440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জবা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495800" y="5943600"/>
            <a:ext cx="6934199" cy="91440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জবা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ফুলও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94764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টজ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128" y="1097971"/>
            <a:ext cx="10144365" cy="464820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5486400" y="183571"/>
            <a:ext cx="5032612" cy="91440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4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4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540758" y="5624945"/>
            <a:ext cx="4050542" cy="91440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কদমফুল</a:t>
            </a:r>
            <a:endParaRPr lang="en-US" sz="5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-228600" y="6040581"/>
            <a:ext cx="7928212" cy="91440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3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পাতার</a:t>
            </a:r>
            <a:r>
              <a:rPr lang="en-US" sz="3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ভিতর</a:t>
            </a:r>
            <a:r>
              <a:rPr lang="en-US" sz="3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নরম</a:t>
            </a:r>
            <a:r>
              <a:rPr lang="en-US" sz="3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3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76480" y="27709"/>
            <a:ext cx="5378071" cy="91440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কদমফুল</a:t>
            </a:r>
            <a:r>
              <a:rPr lang="en-US" sz="4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4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5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413678" y="5832763"/>
            <a:ext cx="6781800" cy="91440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কদমফুল</a:t>
            </a:r>
            <a:r>
              <a:rPr lang="en-US" sz="4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sz="4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4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18" grpId="0"/>
      <p:bldP spid="9" grpId="1"/>
      <p:bldP spid="9" grpId="2"/>
      <p:bldP spid="11" grpId="0"/>
      <p:bldP spid="1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rizontal Scroll 7"/>
          <p:cNvSpPr/>
          <p:nvPr/>
        </p:nvSpPr>
        <p:spPr>
          <a:xfrm>
            <a:off x="396240" y="5590164"/>
            <a:ext cx="11490960" cy="1066800"/>
          </a:xfrm>
          <a:prstGeom prst="horizontalScroll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দোলনচাঁপার</a:t>
            </a:r>
            <a:r>
              <a:rPr lang="en-US" sz="48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48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48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পাপড়ি</a:t>
            </a:r>
            <a:r>
              <a:rPr lang="en-US" sz="48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48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48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প্রজাপতি</a:t>
            </a:r>
            <a:r>
              <a:rPr lang="en-US" sz="48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707781" y="877191"/>
            <a:ext cx="8606791" cy="4378660"/>
            <a:chOff x="1295401" y="838200"/>
            <a:chExt cx="9140190" cy="5140660"/>
          </a:xfrm>
        </p:grpSpPr>
        <p:pic>
          <p:nvPicPr>
            <p:cNvPr id="6" name="Picture 5" descr="্িসা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95401" y="838200"/>
              <a:ext cx="4732020" cy="5105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Picture 13" descr="া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03571" y="873460"/>
              <a:ext cx="4732020" cy="5105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3" name="Left Arrow Callout 12"/>
          <p:cNvSpPr/>
          <p:nvPr/>
        </p:nvSpPr>
        <p:spPr>
          <a:xfrm rot="16200000">
            <a:off x="5669282" y="56575"/>
            <a:ext cx="1143000" cy="4556761"/>
          </a:xfrm>
          <a:prstGeom prst="leftArrowCallout">
            <a:avLst>
              <a:gd name="adj1" fmla="val 11969"/>
              <a:gd name="adj2" fmla="val 27172"/>
              <a:gd name="adj3" fmla="val 25000"/>
              <a:gd name="adj4" fmla="val 64977"/>
            </a:avLst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25177" y="5933"/>
            <a:ext cx="4436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এগু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লো</a:t>
            </a:r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কি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ফুল</a:t>
            </a:r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33950" y="5782270"/>
            <a:ext cx="3467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দোলনচাঁপা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09071" y="100411"/>
            <a:ext cx="6755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দোলনচাঁপা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09476" y="5540750"/>
            <a:ext cx="6003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দোলনচাঁপা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21978" y="139473"/>
            <a:ext cx="6781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দোলনচাঁপা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43050" y="-42700"/>
            <a:ext cx="6781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গন্ধ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32735" y="5782267"/>
            <a:ext cx="7517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হ্যাঁ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মিষ্টি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গন্ধ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55656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5" grpId="1"/>
      <p:bldP spid="12" grpId="0"/>
      <p:bldP spid="12" grpId="1"/>
      <p:bldP spid="17" grpId="0"/>
      <p:bldP spid="17" grpId="1"/>
      <p:bldP spid="18" grpId="0"/>
      <p:bldP spid="18" grpId="1"/>
      <p:bldP spid="19" grpId="0"/>
      <p:bldP spid="20" grpId="0"/>
      <p:bldP spid="20" grpId="1"/>
      <p:bldP spid="21" grpId="0"/>
      <p:bldP spid="2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1123950" y="1204865"/>
            <a:ext cx="10210800" cy="4484782"/>
            <a:chOff x="838200" y="990600"/>
            <a:chExt cx="10210800" cy="5029200"/>
          </a:xfrm>
        </p:grpSpPr>
        <p:grpSp>
          <p:nvGrpSpPr>
            <p:cNvPr id="7" name="Group 6"/>
            <p:cNvGrpSpPr/>
            <p:nvPr/>
          </p:nvGrpSpPr>
          <p:grpSpPr>
            <a:xfrm>
              <a:off x="838200" y="990600"/>
              <a:ext cx="10210800" cy="5029200"/>
              <a:chOff x="165100" y="581891"/>
              <a:chExt cx="11260027" cy="5468504"/>
            </a:xfrm>
          </p:grpSpPr>
          <p:pic>
            <p:nvPicPr>
              <p:cNvPr id="2" name="Picture 1" descr="জপ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65100" y="581891"/>
                <a:ext cx="5778500" cy="3151909"/>
              </a:xfrm>
              <a:prstGeom prst="rect">
                <a:avLst/>
              </a:prstGeom>
              <a:effectLst>
                <a:softEdge rad="127000"/>
              </a:effectLst>
            </p:spPr>
          </p:pic>
          <p:pic>
            <p:nvPicPr>
              <p:cNvPr id="3" name="Picture 2" descr="ৃ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41564" y="2898486"/>
                <a:ext cx="5883563" cy="3151909"/>
              </a:xfrm>
              <a:prstGeom prst="rect">
                <a:avLst/>
              </a:prstGeom>
              <a:effectLst>
                <a:softEdge rad="127000"/>
              </a:effectLst>
            </p:spPr>
          </p:pic>
          <p:pic>
            <p:nvPicPr>
              <p:cNvPr id="4" name="Picture 3" descr="ু.jpg"/>
              <p:cNvPicPr>
                <a:picLocks noChangeAspect="1"/>
              </p:cNvPicPr>
              <p:nvPr/>
            </p:nvPicPr>
            <p:blipFill rotWithShape="1">
              <a:blip r:embed="rId4"/>
              <a:srcRect t="43763"/>
              <a:stretch/>
            </p:blipFill>
            <p:spPr>
              <a:xfrm>
                <a:off x="228600" y="3445176"/>
                <a:ext cx="2675081" cy="1050438"/>
              </a:xfrm>
              <a:prstGeom prst="rect">
                <a:avLst/>
              </a:prstGeom>
              <a:effectLst>
                <a:softEdge rad="127000"/>
              </a:effectLst>
            </p:spPr>
          </p:pic>
          <p:pic>
            <p:nvPicPr>
              <p:cNvPr id="5" name="Picture 4" descr="টট.jp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8600" y="4241242"/>
                <a:ext cx="2715490" cy="1778558"/>
              </a:xfrm>
              <a:prstGeom prst="rect">
                <a:avLst/>
              </a:prstGeom>
              <a:effectLst>
                <a:softEdge rad="127000"/>
              </a:effectLst>
            </p:spPr>
          </p:pic>
          <p:pic>
            <p:nvPicPr>
              <p:cNvPr id="6" name="Picture 5" descr="চ৫.jpg"/>
              <p:cNvPicPr>
                <a:picLocks noChangeAspect="1"/>
              </p:cNvPicPr>
              <p:nvPr/>
            </p:nvPicPr>
            <p:blipFill rotWithShape="1">
              <a:blip r:embed="rId6"/>
              <a:srcRect r="13462"/>
              <a:stretch/>
            </p:blipFill>
            <p:spPr>
              <a:xfrm>
                <a:off x="2556164" y="3352800"/>
                <a:ext cx="3539836" cy="2667000"/>
              </a:xfrm>
              <a:prstGeom prst="rect">
                <a:avLst/>
              </a:prstGeom>
              <a:effectLst>
                <a:softEdge rad="127000"/>
              </a:effectLst>
            </p:spPr>
          </p:pic>
          <p:pic>
            <p:nvPicPr>
              <p:cNvPr id="18" name="Picture 17" descr="জপ.jpg"/>
              <p:cNvPicPr>
                <a:picLocks noChangeAspect="1"/>
              </p:cNvPicPr>
              <p:nvPr/>
            </p:nvPicPr>
            <p:blipFill rotWithShape="1">
              <a:blip r:embed="rId2"/>
              <a:srcRect l="20494"/>
              <a:stretch/>
            </p:blipFill>
            <p:spPr>
              <a:xfrm>
                <a:off x="5541564" y="612486"/>
                <a:ext cx="5778499" cy="2667000"/>
              </a:xfrm>
              <a:prstGeom prst="rect">
                <a:avLst/>
              </a:prstGeom>
              <a:effectLst>
                <a:softEdge rad="127000"/>
              </a:effectLst>
            </p:spPr>
          </p:pic>
        </p:grpSp>
        <p:pic>
          <p:nvPicPr>
            <p:cNvPr id="16" name="Picture 15" descr="৫চ.jpg"/>
            <p:cNvPicPr>
              <a:picLocks noChangeAspect="1"/>
            </p:cNvPicPr>
            <p:nvPr/>
          </p:nvPicPr>
          <p:blipFill>
            <a:blip r:embed="rId7"/>
            <a:srcRect l="28000" t="10667" r="12000" b="20000"/>
            <a:stretch>
              <a:fillRect/>
            </a:stretch>
          </p:blipFill>
          <p:spPr>
            <a:xfrm>
              <a:off x="5588951" y="3212843"/>
              <a:ext cx="802386" cy="685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9" name="Picture 18" descr="৫চ.jpg"/>
            <p:cNvPicPr>
              <a:picLocks noChangeAspect="1"/>
            </p:cNvPicPr>
            <p:nvPr/>
          </p:nvPicPr>
          <p:blipFill>
            <a:blip r:embed="rId7"/>
            <a:srcRect l="28000" t="10667" r="12000" b="20000"/>
            <a:stretch>
              <a:fillRect/>
            </a:stretch>
          </p:blipFill>
          <p:spPr>
            <a:xfrm>
              <a:off x="6189152" y="3383283"/>
              <a:ext cx="802386" cy="685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" name="Picture 19" descr="৫চ.jpg"/>
            <p:cNvPicPr>
              <a:picLocks noChangeAspect="1"/>
            </p:cNvPicPr>
            <p:nvPr/>
          </p:nvPicPr>
          <p:blipFill>
            <a:blip r:embed="rId7"/>
            <a:srcRect l="28000" t="10667" r="12000" b="20000"/>
            <a:stretch>
              <a:fillRect/>
            </a:stretch>
          </p:blipFill>
          <p:spPr>
            <a:xfrm>
              <a:off x="5588951" y="3726183"/>
              <a:ext cx="1001394" cy="685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1" name="Picture 20" descr="৫চ.jpg"/>
            <p:cNvPicPr>
              <a:picLocks noChangeAspect="1"/>
            </p:cNvPicPr>
            <p:nvPr/>
          </p:nvPicPr>
          <p:blipFill>
            <a:blip r:embed="rId7"/>
            <a:srcRect l="28000" t="10667" r="12000" b="20000"/>
            <a:stretch>
              <a:fillRect/>
            </a:stretch>
          </p:blipFill>
          <p:spPr>
            <a:xfrm>
              <a:off x="1998262" y="3417885"/>
              <a:ext cx="802386" cy="685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2" name="Picture 21" descr="৫চ.jpg"/>
            <p:cNvPicPr>
              <a:picLocks noChangeAspect="1"/>
            </p:cNvPicPr>
            <p:nvPr/>
          </p:nvPicPr>
          <p:blipFill>
            <a:blip r:embed="rId7"/>
            <a:srcRect l="28000" t="10667" r="12000" b="20000"/>
            <a:stretch>
              <a:fillRect/>
            </a:stretch>
          </p:blipFill>
          <p:spPr>
            <a:xfrm rot="20059681">
              <a:off x="2798279" y="1847189"/>
              <a:ext cx="802386" cy="685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5" name="Picture 24" descr="৫চ.jpg"/>
            <p:cNvPicPr>
              <a:picLocks noChangeAspect="1"/>
            </p:cNvPicPr>
            <p:nvPr/>
          </p:nvPicPr>
          <p:blipFill>
            <a:blip r:embed="rId7"/>
            <a:srcRect l="28000" t="10667" r="12000" b="20000"/>
            <a:stretch>
              <a:fillRect/>
            </a:stretch>
          </p:blipFill>
          <p:spPr>
            <a:xfrm>
              <a:off x="2032274" y="3837709"/>
              <a:ext cx="802386" cy="685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9" name="Right Arrow 8"/>
          <p:cNvSpPr/>
          <p:nvPr/>
        </p:nvSpPr>
        <p:spPr>
          <a:xfrm>
            <a:off x="1828800" y="5791200"/>
            <a:ext cx="9067800" cy="914400"/>
          </a:xfrm>
          <a:prstGeom prst="rightArrow">
            <a:avLst>
              <a:gd name="adj1" fmla="val 73891"/>
              <a:gd name="adj2" fmla="val 91376"/>
            </a:avLst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বিলে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ঝিলে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ফোটে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শত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শত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শাপলা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2" name="Cloud Callout 11"/>
          <p:cNvSpPr/>
          <p:nvPr/>
        </p:nvSpPr>
        <p:spPr>
          <a:xfrm>
            <a:off x="2798906" y="213001"/>
            <a:ext cx="5240050" cy="609600"/>
          </a:xfrm>
          <a:prstGeom prst="cloudCallout">
            <a:avLst>
              <a:gd name="adj1" fmla="val 1707"/>
              <a:gd name="adj2" fmla="val 249423"/>
            </a:avLst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48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8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990600" y="6009078"/>
            <a:ext cx="10477500" cy="914400"/>
          </a:xfrm>
          <a:prstGeom prst="rightArrow">
            <a:avLst>
              <a:gd name="adj1" fmla="val 73891"/>
              <a:gd name="adj2" fmla="val 91376"/>
            </a:avLst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54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54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54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54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শাপলা</a:t>
            </a:r>
            <a:r>
              <a:rPr lang="en-US" sz="54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7" name="Right Arrow 26"/>
          <p:cNvSpPr/>
          <p:nvPr/>
        </p:nvSpPr>
        <p:spPr>
          <a:xfrm>
            <a:off x="3855464" y="392018"/>
            <a:ext cx="6705600" cy="914400"/>
          </a:xfrm>
          <a:prstGeom prst="rightArrow">
            <a:avLst>
              <a:gd name="adj1" fmla="val 73891"/>
              <a:gd name="adj2" fmla="val 91376"/>
            </a:avLst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শাপলা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2198592" y="-43929"/>
            <a:ext cx="8327836" cy="914400"/>
          </a:xfrm>
          <a:prstGeom prst="rightArrow">
            <a:avLst>
              <a:gd name="adj1" fmla="val 73891"/>
              <a:gd name="adj2" fmla="val 91376"/>
            </a:avLst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শাপলা</a:t>
            </a:r>
            <a:r>
              <a:rPr lang="en-US" sz="5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5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5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ফোটে</a:t>
            </a:r>
            <a:r>
              <a:rPr lang="en-US" sz="5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2936567" y="5805971"/>
            <a:ext cx="5935980" cy="609600"/>
          </a:xfrm>
          <a:prstGeom prst="cloudCallout">
            <a:avLst>
              <a:gd name="adj1" fmla="val 1707"/>
              <a:gd name="adj2" fmla="val 249423"/>
            </a:avLst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শাপলা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ফুল</a:t>
            </a:r>
            <a:endParaRPr lang="en-US" sz="5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2" grpId="1"/>
      <p:bldP spid="23" grpId="0"/>
      <p:bldP spid="23" grpId="1"/>
      <p:bldP spid="27" grpId="0"/>
      <p:bldP spid="27" grpId="1"/>
      <p:bldP spid="28" grpId="0"/>
      <p:bldP spid="8" grpId="0"/>
      <p:bldP spid="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09600" y="5715000"/>
            <a:ext cx="9144000" cy="114300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72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২৮ </a:t>
            </a:r>
            <a:r>
              <a:rPr lang="en-US" sz="72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72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72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খুলে</a:t>
            </a:r>
            <a:r>
              <a:rPr lang="en-US" sz="72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পড়ি</a:t>
            </a:r>
            <a:r>
              <a:rPr lang="en-US" sz="72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72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087024" y="228600"/>
            <a:ext cx="7713152" cy="914400"/>
          </a:xfrm>
          <a:prstGeom prst="rightArrow">
            <a:avLst>
              <a:gd name="adj1" fmla="val 73891"/>
              <a:gd name="adj2" fmla="val 91376"/>
            </a:avLst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88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88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সমন্বয়</a:t>
            </a:r>
            <a:endParaRPr lang="en-US" sz="88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D88631-6614-4556-9ED3-D125B4CC0A2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486" y="1484376"/>
            <a:ext cx="5925027" cy="388924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evron 16"/>
          <p:cNvSpPr/>
          <p:nvPr/>
        </p:nvSpPr>
        <p:spPr>
          <a:xfrm>
            <a:off x="914400" y="1864696"/>
            <a:ext cx="2324100" cy="838200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নরম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552450" y="4098878"/>
            <a:ext cx="2247900" cy="838200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পাপড়ি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Chevron 23"/>
          <p:cNvSpPr/>
          <p:nvPr/>
        </p:nvSpPr>
        <p:spPr>
          <a:xfrm>
            <a:off x="3702780" y="3943350"/>
            <a:ext cx="4343400" cy="838200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1" name="Chevron 20"/>
          <p:cNvSpPr/>
          <p:nvPr/>
        </p:nvSpPr>
        <p:spPr>
          <a:xfrm>
            <a:off x="4038600" y="1884669"/>
            <a:ext cx="2514600" cy="838200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তুলতুলে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810491" y="2933188"/>
            <a:ext cx="7100760" cy="838200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কদম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নরম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2" name="Chevron 11"/>
          <p:cNvSpPr/>
          <p:nvPr/>
        </p:nvSpPr>
        <p:spPr>
          <a:xfrm>
            <a:off x="810491" y="5242134"/>
            <a:ext cx="7100760" cy="838200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দোলনচাঁপার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পাপড়ি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5" name="Wave 14"/>
          <p:cNvSpPr/>
          <p:nvPr/>
        </p:nvSpPr>
        <p:spPr>
          <a:xfrm>
            <a:off x="1676400" y="0"/>
            <a:ext cx="8458200" cy="1447800"/>
          </a:xfrm>
          <a:prstGeom prst="wave">
            <a:avLst>
              <a:gd name="adj1" fmla="val 5784"/>
              <a:gd name="adj2" fmla="val -500"/>
            </a:avLst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en-US" sz="40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শিখি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>
          <a:xfrm>
            <a:off x="792480" y="1524000"/>
            <a:ext cx="10203180" cy="48006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inus 26"/>
          <p:cNvSpPr/>
          <p:nvPr/>
        </p:nvSpPr>
        <p:spPr>
          <a:xfrm>
            <a:off x="3352800" y="2240282"/>
            <a:ext cx="495300" cy="45719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2480" y="1803738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প্রজাপতি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971800"/>
            <a:ext cx="2773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অন্য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420" y="4054734"/>
            <a:ext cx="3169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সুন্দর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2480" y="1786597"/>
            <a:ext cx="594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0" y="2971800"/>
            <a:ext cx="6579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ন্য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75155" y="4038600"/>
            <a:ext cx="6298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ন্দ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Minus 25"/>
          <p:cNvSpPr/>
          <p:nvPr/>
        </p:nvSpPr>
        <p:spPr>
          <a:xfrm>
            <a:off x="3314700" y="3341078"/>
            <a:ext cx="495300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9" name="Minus 28"/>
          <p:cNvSpPr/>
          <p:nvPr/>
        </p:nvSpPr>
        <p:spPr>
          <a:xfrm>
            <a:off x="3352800" y="4495801"/>
            <a:ext cx="495300" cy="45719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3" name="Equal 32"/>
          <p:cNvSpPr/>
          <p:nvPr/>
        </p:nvSpPr>
        <p:spPr>
          <a:xfrm>
            <a:off x="5334000" y="3276600"/>
            <a:ext cx="495300" cy="381000"/>
          </a:xfrm>
          <a:prstGeom prst="mathEqual">
            <a:avLst>
              <a:gd name="adj1" fmla="val 7164"/>
              <a:gd name="adj2" fmla="val 21492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4" name="Equal 33"/>
          <p:cNvSpPr/>
          <p:nvPr/>
        </p:nvSpPr>
        <p:spPr>
          <a:xfrm>
            <a:off x="5448300" y="2049782"/>
            <a:ext cx="495300" cy="381000"/>
          </a:xfrm>
          <a:prstGeom prst="mathEqual">
            <a:avLst>
              <a:gd name="adj1" fmla="val 7164"/>
              <a:gd name="adj2" fmla="val 2149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6" name="Equal 35"/>
          <p:cNvSpPr/>
          <p:nvPr/>
        </p:nvSpPr>
        <p:spPr>
          <a:xfrm>
            <a:off x="5334000" y="4343400"/>
            <a:ext cx="495300" cy="381000"/>
          </a:xfrm>
          <a:prstGeom prst="mathEqual">
            <a:avLst>
              <a:gd name="adj1" fmla="val 7164"/>
              <a:gd name="adj2" fmla="val 2149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43400" y="4105870"/>
            <a:ext cx="513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267200" y="4089737"/>
            <a:ext cx="594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358640" y="1828801"/>
            <a:ext cx="594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886200" y="1905001"/>
            <a:ext cx="1882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র-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ফলা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657600" y="3005797"/>
            <a:ext cx="2278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য-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ফলা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57700" y="2971800"/>
            <a:ext cx="396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</a:t>
            </a:r>
          </a:p>
        </p:txBody>
      </p:sp>
      <p:sp>
        <p:nvSpPr>
          <p:cNvPr id="30" name="Plus 29"/>
          <p:cNvSpPr/>
          <p:nvPr/>
        </p:nvSpPr>
        <p:spPr>
          <a:xfrm>
            <a:off x="7010400" y="2049782"/>
            <a:ext cx="495300" cy="381000"/>
          </a:xfrm>
          <a:prstGeom prst="mathPlus">
            <a:avLst>
              <a:gd name="adj1" fmla="val 716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7" name="Plus 36"/>
          <p:cNvSpPr/>
          <p:nvPr/>
        </p:nvSpPr>
        <p:spPr>
          <a:xfrm>
            <a:off x="7010400" y="3234396"/>
            <a:ext cx="495300" cy="381000"/>
          </a:xfrm>
          <a:prstGeom prst="mathPlus">
            <a:avLst>
              <a:gd name="adj1" fmla="val 716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1" name="Plus 30"/>
          <p:cNvSpPr/>
          <p:nvPr/>
        </p:nvSpPr>
        <p:spPr>
          <a:xfrm>
            <a:off x="7086600" y="4343400"/>
            <a:ext cx="495300" cy="381000"/>
          </a:xfrm>
          <a:prstGeom prst="mathPlus">
            <a:avLst>
              <a:gd name="adj1" fmla="val 716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8" name="Minus 27"/>
          <p:cNvSpPr/>
          <p:nvPr/>
        </p:nvSpPr>
        <p:spPr>
          <a:xfrm>
            <a:off x="3093721" y="5745481"/>
            <a:ext cx="487679" cy="45719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2" name="Equal 31"/>
          <p:cNvSpPr/>
          <p:nvPr/>
        </p:nvSpPr>
        <p:spPr>
          <a:xfrm>
            <a:off x="5440681" y="5562599"/>
            <a:ext cx="502919" cy="347991"/>
          </a:xfrm>
          <a:prstGeom prst="mathEqual">
            <a:avLst>
              <a:gd name="adj1" fmla="val 7164"/>
              <a:gd name="adj2" fmla="val 2149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28577" y="5308937"/>
            <a:ext cx="515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57200" y="5275099"/>
            <a:ext cx="2575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সূর্যমুখী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51560" y="5263109"/>
            <a:ext cx="6438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র্য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Plus 44"/>
          <p:cNvSpPr/>
          <p:nvPr/>
        </p:nvSpPr>
        <p:spPr>
          <a:xfrm>
            <a:off x="7467601" y="5562599"/>
            <a:ext cx="643890" cy="381000"/>
          </a:xfrm>
          <a:prstGeom prst="mathPlus">
            <a:avLst>
              <a:gd name="adj1" fmla="val 716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9" name="TextBox 48"/>
          <p:cNvSpPr txBox="1"/>
          <p:nvPr/>
        </p:nvSpPr>
        <p:spPr>
          <a:xfrm>
            <a:off x="3600450" y="5334000"/>
            <a:ext cx="296189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রেফ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–(</a:t>
            </a:r>
            <a:r>
              <a:rPr lang="as-IN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˝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sp>
        <p:nvSpPr>
          <p:cNvPr id="50" name="Wave 49"/>
          <p:cNvSpPr/>
          <p:nvPr/>
        </p:nvSpPr>
        <p:spPr>
          <a:xfrm>
            <a:off x="76200" y="0"/>
            <a:ext cx="11734800" cy="1676400"/>
          </a:xfrm>
          <a:prstGeom prst="wave">
            <a:avLst>
              <a:gd name="adj1" fmla="val 12500"/>
              <a:gd name="adj2" fmla="val -10000"/>
            </a:avLst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যুক্তবর্ণগুলো</a:t>
            </a:r>
            <a:r>
              <a:rPr lang="en-US" sz="40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ভেঙে</a:t>
            </a:r>
            <a:r>
              <a:rPr lang="en-US" sz="40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লিখি</a:t>
            </a:r>
            <a:endParaRPr lang="en-US" sz="40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3136E-6 L 0.29166 -0.0011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07 -0.00741 L 0.15318 -0.0074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19 2.48844E-6 L 0.31129 2.48844E-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4615E-6 -1.82239E-6 L 0.23077 -0.00809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38" y="-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83761E-7 -1.26735E-6 L 0.14236 -0.00069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1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897E-6 -1.12858E-6 L 0.33974 0.00116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8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28 3.57077E-6 L 0.2317 -0.00301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65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1 3.84829E-6 L 0.14183 0.0006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7607E-6 -2.31267E-7 L 0.30062 -0.0148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24" y="-7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3761E-6 3.20074E-6 L 0.26269 -0.0081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28" y="-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4615E-6 -0.0148 L 0.16106 -0.0148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27 -0.0148 L 0.34175 -0.0037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51" y="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7" grpId="0" animBg="1"/>
      <p:bldP spid="5" grpId="0"/>
      <p:bldP spid="6" grpId="0"/>
      <p:bldP spid="8" grpId="0"/>
      <p:bldP spid="12" grpId="0"/>
      <p:bldP spid="12" grpId="1"/>
      <p:bldP spid="13" grpId="0"/>
      <p:bldP spid="13" grpId="1"/>
      <p:bldP spid="15" grpId="0"/>
      <p:bldP spid="15" grpId="1"/>
      <p:bldP spid="26" grpId="0" animBg="1"/>
      <p:bldP spid="29" grpId="0" animBg="1"/>
      <p:bldP spid="33" grpId="0" animBg="1"/>
      <p:bldP spid="34" grpId="0" animBg="1"/>
      <p:bldP spid="36" grpId="0" animBg="1"/>
      <p:bldP spid="42" grpId="0"/>
      <p:bldP spid="42" grpId="1"/>
      <p:bldP spid="43" grpId="0"/>
      <p:bldP spid="43" grpId="1"/>
      <p:bldP spid="44" grpId="0"/>
      <p:bldP spid="44" grpId="1"/>
      <p:bldP spid="46" grpId="0"/>
      <p:bldP spid="46" grpId="1"/>
      <p:bldP spid="47" grpId="0"/>
      <p:bldP spid="47" grpId="1"/>
      <p:bldP spid="48" grpId="0"/>
      <p:bldP spid="48" grpId="1"/>
      <p:bldP spid="30" grpId="0" animBg="1"/>
      <p:bldP spid="37" grpId="0" animBg="1"/>
      <p:bldP spid="31" grpId="0" animBg="1"/>
      <p:bldP spid="28" grpId="0" animBg="1"/>
      <p:bldP spid="32" grpId="0" animBg="1"/>
      <p:bldP spid="35" grpId="0"/>
      <p:bldP spid="35" grpId="1"/>
      <p:bldP spid="39" grpId="0"/>
      <p:bldP spid="41" grpId="0"/>
      <p:bldP spid="41" grpId="1"/>
      <p:bldP spid="45" grpId="0" animBg="1"/>
      <p:bldP spid="49" grpId="0"/>
      <p:bldP spid="4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ame Side Corner Rectangle 4"/>
          <p:cNvSpPr/>
          <p:nvPr/>
        </p:nvSpPr>
        <p:spPr>
          <a:xfrm>
            <a:off x="2802992" y="3850570"/>
            <a:ext cx="8855607" cy="9020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4912" tIns="16510" rIns="16510" bIns="16510" numCol="1" spcCol="1270" anchor="ctr" anchorCtr="0">
            <a:noAutofit/>
          </a:bodyPr>
          <a:lstStyle/>
          <a:p>
            <a:pPr marL="0" lvl="1" algn="l" defTabSz="1155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6000" b="1" kern="120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kern="1200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sz="6000" b="1" kern="120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kern="1200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6000" b="1" kern="120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6000" b="1" kern="1200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6000" b="1" kern="120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kern="1200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6000" b="1" kern="120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kern="1200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6000" b="1" kern="120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6" name="Chevron 4"/>
          <p:cNvSpPr/>
          <p:nvPr/>
        </p:nvSpPr>
        <p:spPr>
          <a:xfrm>
            <a:off x="305448" y="2413337"/>
            <a:ext cx="2782210" cy="1015663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lvl="0"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7200" kern="12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sz="7200" kern="12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7200" kern="12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7200" kern="12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</a:t>
            </a:r>
          </a:p>
        </p:txBody>
      </p:sp>
      <p:sp>
        <p:nvSpPr>
          <p:cNvPr id="4" name="Round Same Side Corner Rectangle 4"/>
          <p:cNvSpPr/>
          <p:nvPr/>
        </p:nvSpPr>
        <p:spPr>
          <a:xfrm>
            <a:off x="3053022" y="2402014"/>
            <a:ext cx="6903042" cy="88729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4912" tIns="16510" rIns="16510" bIns="16510" numCol="1" spcCol="1270" anchor="ctr" anchorCtr="0">
            <a:noAutofit/>
          </a:bodyPr>
          <a:lstStyle/>
          <a:p>
            <a:pPr marL="0" lvl="1" algn="l" defTabSz="1155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5400" b="1" kern="1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kern="1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কদমফুল</a:t>
            </a:r>
            <a:r>
              <a:rPr lang="en-US" sz="6000" b="1" kern="1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kern="1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6000" b="1" kern="1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kern="1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6000" b="1" kern="1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6" name="Regular Pentagon 25"/>
          <p:cNvSpPr/>
          <p:nvPr/>
        </p:nvSpPr>
        <p:spPr>
          <a:xfrm>
            <a:off x="685800" y="271801"/>
            <a:ext cx="10203180" cy="1219200"/>
          </a:xfrm>
          <a:prstGeom prst="pentagon">
            <a:avLst/>
          </a:prstGeom>
          <a:ln>
            <a:solidFill>
              <a:schemeClr val="accent2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45BEF1-7B22-44D2-A05B-5FE969870E42}"/>
              </a:ext>
            </a:extLst>
          </p:cNvPr>
          <p:cNvSpPr/>
          <p:nvPr/>
        </p:nvSpPr>
        <p:spPr>
          <a:xfrm>
            <a:off x="3108440" y="5174141"/>
            <a:ext cx="74446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cap="all" dirty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all" dirty="0" err="1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b="1" cap="all" dirty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all" dirty="0" err="1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b="1" cap="all" dirty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all" dirty="0" err="1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6000" b="1" cap="all" dirty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all" dirty="0" err="1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শাপলা</a:t>
            </a:r>
            <a:r>
              <a:rPr lang="en-US" sz="6000" b="1" cap="all" dirty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all" dirty="0" err="1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6000" b="1" cap="all" dirty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all" dirty="0" err="1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6000" b="1" cap="all" dirty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6000" dirty="0">
              <a:solidFill>
                <a:srgbClr val="002060"/>
              </a:solidFill>
            </a:endParaRPr>
          </a:p>
        </p:txBody>
      </p:sp>
      <p:sp>
        <p:nvSpPr>
          <p:cNvPr id="23" name="Chevron 4">
            <a:extLst>
              <a:ext uri="{FF2B5EF4-FFF2-40B4-BE49-F238E27FC236}">
                <a16:creationId xmlns:a16="http://schemas.microsoft.com/office/drawing/2014/main" id="{89BC95C3-54FF-45E2-9CC7-2A83F3A0E73F}"/>
              </a:ext>
            </a:extLst>
          </p:cNvPr>
          <p:cNvSpPr/>
          <p:nvPr/>
        </p:nvSpPr>
        <p:spPr>
          <a:xfrm>
            <a:off x="277739" y="3694266"/>
            <a:ext cx="2782210" cy="1015663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lvl="0"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7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7200" kern="1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7200" kern="1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7200" kern="1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</a:t>
            </a:r>
          </a:p>
        </p:txBody>
      </p:sp>
      <p:sp>
        <p:nvSpPr>
          <p:cNvPr id="24" name="Chevron 4">
            <a:extLst>
              <a:ext uri="{FF2B5EF4-FFF2-40B4-BE49-F238E27FC236}">
                <a16:creationId xmlns:a16="http://schemas.microsoft.com/office/drawing/2014/main" id="{A6370E56-A472-4529-BF8B-80A89FB70494}"/>
              </a:ext>
            </a:extLst>
          </p:cNvPr>
          <p:cNvSpPr/>
          <p:nvPr/>
        </p:nvSpPr>
        <p:spPr>
          <a:xfrm>
            <a:off x="236176" y="5048023"/>
            <a:ext cx="2782210" cy="1015663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lvl="0"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7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নীল</a:t>
            </a:r>
            <a:r>
              <a:rPr lang="en-US" sz="7200" kern="1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7200" kern="1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7200" kern="1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  <p:bldP spid="4" grpId="0"/>
      <p:bldP spid="5" grpId="0"/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e 2"/>
          <p:cNvSpPr/>
          <p:nvPr/>
        </p:nvSpPr>
        <p:spPr>
          <a:xfrm rot="18892432">
            <a:off x="2638420" y="-675543"/>
            <a:ext cx="6678298" cy="8918675"/>
          </a:xfrm>
          <a:prstGeom prst="pie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106816"/>
            <a:ext cx="86783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ছকে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966747"/>
              </p:ext>
            </p:extLst>
          </p:nvPr>
        </p:nvGraphicFramePr>
        <p:xfrm>
          <a:off x="-29673" y="3048700"/>
          <a:ext cx="11887200" cy="317904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9517">
                <a:tc>
                  <a:txBody>
                    <a:bodyPr/>
                    <a:lstStyle/>
                    <a:p>
                      <a:pPr algn="ctr"/>
                      <a:r>
                        <a:rPr lang="en-US" sz="8800" dirty="0" err="1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সাদা</a:t>
                      </a:r>
                      <a:endParaRPr lang="en-US" sz="8800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dirty="0" err="1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লাল</a:t>
                      </a:r>
                      <a:endParaRPr lang="en-US" sz="8800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dirty="0" err="1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হলুদ</a:t>
                      </a:r>
                      <a:endParaRPr lang="en-US" sz="8800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dirty="0" err="1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গোলাপি</a:t>
                      </a:r>
                      <a:endParaRPr lang="en-US" sz="8800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6483">
                <a:tc>
                  <a:txBody>
                    <a:bodyPr/>
                    <a:lstStyle/>
                    <a:p>
                      <a:pPr algn="ctr"/>
                      <a:endParaRPr lang="en-US" sz="36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ound Diagonal Corner Rectangle 5"/>
          <p:cNvSpPr/>
          <p:nvPr/>
        </p:nvSpPr>
        <p:spPr>
          <a:xfrm>
            <a:off x="500435" y="1434288"/>
            <a:ext cx="10826985" cy="1210270"/>
          </a:xfrm>
          <a:prstGeom prst="round2Diag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জবা</a:t>
            </a:r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4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সূর্যমুখী</a:t>
            </a:r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4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কৃষ্ণচূড়া</a:t>
            </a:r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4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শিমুল</a:t>
            </a:r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4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হাসনাহেনা</a:t>
            </a:r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4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পলাশ</a:t>
            </a:r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4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কাশ</a:t>
            </a:r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4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গন্ধরাজ</a:t>
            </a:r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4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শাপলা</a:t>
            </a:r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4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কামিনী</a:t>
            </a:r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4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দোলনচাঁপা</a:t>
            </a:r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4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শিউলি</a:t>
            </a:r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4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টগর</a:t>
            </a:r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4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গাঁদা</a:t>
            </a:r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3683A6-09D4-458C-963B-210536CA6E00}"/>
              </a:ext>
            </a:extLst>
          </p:cNvPr>
          <p:cNvSpPr/>
          <p:nvPr/>
        </p:nvSpPr>
        <p:spPr>
          <a:xfrm>
            <a:off x="623180" y="14483"/>
            <a:ext cx="2190023" cy="110799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66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64F789-03A8-4948-900A-CC63C310A2D7}"/>
              </a:ext>
            </a:extLst>
          </p:cNvPr>
          <p:cNvSpPr/>
          <p:nvPr/>
        </p:nvSpPr>
        <p:spPr>
          <a:xfrm>
            <a:off x="304800" y="609600"/>
            <a:ext cx="5982728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0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700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E7ADBA-96C1-46A6-8A3D-910149C9F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78670"/>
            <a:ext cx="4487026" cy="56611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0EDF9B9-8A11-488D-8B3B-24FA4B47D9E0}"/>
              </a:ext>
            </a:extLst>
          </p:cNvPr>
          <p:cNvSpPr/>
          <p:nvPr/>
        </p:nvSpPr>
        <p:spPr>
          <a:xfrm>
            <a:off x="5257800" y="3276600"/>
            <a:ext cx="59436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	</a:t>
            </a:r>
            <a:r>
              <a:rPr lang="en-US" sz="6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হাজেরা</a:t>
            </a:r>
            <a:r>
              <a:rPr lang="en-US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আক্তার</a:t>
            </a:r>
            <a:r>
              <a:rPr lang="bn-BD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</a:p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	    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সহকারী শিক্ষক  </a:t>
            </a:r>
          </a:p>
          <a:p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রহিমদি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 সর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 প্রাথমিক বিদ্যালয়।  </a:t>
            </a:r>
          </a:p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সদর,নরসিংদি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।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EA02EF-B58A-4520-B68A-7620EFA5ECA8}"/>
              </a:ext>
            </a:extLst>
          </p:cNvPr>
          <p:cNvSpPr/>
          <p:nvPr/>
        </p:nvSpPr>
        <p:spPr>
          <a:xfrm>
            <a:off x="6449305" y="878670"/>
            <a:ext cx="356059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7200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উ</a:t>
            </a:r>
            <a:r>
              <a:rPr lang="bn-BD" sz="7200" dirty="0">
                <a:latin typeface="NikoshBAN" panose="02000000000000000000" pitchFamily="2" charset="0"/>
                <a:cs typeface="NikoshBAN" pitchFamily="2" charset="0"/>
              </a:rPr>
              <a:t>পস্থাপনায়</a:t>
            </a:r>
            <a:r>
              <a:rPr lang="en-US" sz="7200" dirty="0">
                <a:latin typeface="NikoshBAN" panose="02000000000000000000" pitchFamily="2" charset="0"/>
                <a:cs typeface="NikoshBAN" pitchFamily="2" charset="0"/>
              </a:rPr>
              <a:t>: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15535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6322E6-B386-487C-B16D-43F4E9F10B1A}"/>
              </a:ext>
            </a:extLst>
          </p:cNvPr>
          <p:cNvSpPr/>
          <p:nvPr/>
        </p:nvSpPr>
        <p:spPr>
          <a:xfrm>
            <a:off x="4419600" y="3048000"/>
            <a:ext cx="7239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8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4800" b="1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8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endParaRPr lang="en-US" sz="4800" b="1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4800" b="1" dirty="0">
                <a:ln/>
                <a:solidFill>
                  <a:srgbClr val="F462E3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48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48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ফুলফল</a:t>
            </a:r>
            <a:r>
              <a:rPr lang="en-US" sz="48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err="1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48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সূর্যমুখী</a:t>
            </a:r>
            <a:r>
              <a:rPr lang="en-US" sz="48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----------</a:t>
            </a:r>
            <a:r>
              <a:rPr lang="en-US" sz="4800" b="1" dirty="0" err="1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48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48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DA676C-CBDC-47F2-A432-01D620FE40B5}"/>
              </a:ext>
            </a:extLst>
          </p:cNvPr>
          <p:cNvSpPr txBox="1"/>
          <p:nvPr/>
        </p:nvSpPr>
        <p:spPr>
          <a:xfrm>
            <a:off x="5753100" y="914400"/>
            <a:ext cx="45720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7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7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r>
              <a:rPr lang="en-US" sz="7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J:\bangla book picture\IMG_20170104_143752.jpg">
            <a:extLst>
              <a:ext uri="{FF2B5EF4-FFF2-40B4-BE49-F238E27FC236}">
                <a16:creationId xmlns:a16="http://schemas.microsoft.com/office/drawing/2014/main" id="{78689FB4-652A-455A-B4AB-693375076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4667" r="7333" b="22000"/>
          <a:stretch>
            <a:fillRect/>
          </a:stretch>
        </p:blipFill>
        <p:spPr bwMode="auto">
          <a:xfrm>
            <a:off x="533400" y="2145209"/>
            <a:ext cx="2907544" cy="3857296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</p:pic>
    </p:spTree>
    <p:extLst>
      <p:ext uri="{BB962C8B-B14F-4D97-AF65-F5344CB8AC3E}">
        <p14:creationId xmlns:p14="http://schemas.microsoft.com/office/powerpoint/2010/main" val="159750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4F0CBA-5103-4666-ACC0-BEEA46F6EB86}"/>
              </a:ext>
            </a:extLst>
          </p:cNvPr>
          <p:cNvSpPr/>
          <p:nvPr/>
        </p:nvSpPr>
        <p:spPr>
          <a:xfrm>
            <a:off x="457200" y="381000"/>
            <a:ext cx="1108188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েশের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গানের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১টি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BAB5E4-5D7F-4919-9A0C-376AE2284984}"/>
              </a:ext>
            </a:extLst>
          </p:cNvPr>
          <p:cNvSpPr/>
          <p:nvPr/>
        </p:nvSpPr>
        <p:spPr>
          <a:xfrm>
            <a:off x="2011273" y="5715000"/>
            <a:ext cx="82798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ডিও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েখলে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4" name="trimmed-000-প্রিয় ফুল শাপলা ফুল_।। Priyo ful shapla ful ।। Aiesha ( 360 X 360 )">
            <a:hlinkClick r:id="" action="ppaction://media"/>
            <a:extLst>
              <a:ext uri="{FF2B5EF4-FFF2-40B4-BE49-F238E27FC236}">
                <a16:creationId xmlns:a16="http://schemas.microsoft.com/office/drawing/2014/main" id="{5914CA02-7E72-4983-8E62-17AE8CD69C9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05200" y="2057400"/>
            <a:ext cx="4876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96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0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52.jpg">
            <a:extLst>
              <a:ext uri="{FF2B5EF4-FFF2-40B4-BE49-F238E27FC236}">
                <a16:creationId xmlns:a16="http://schemas.microsoft.com/office/drawing/2014/main" id="{14325BAE-2521-46C4-8FB6-5F6A33D8B43C}"/>
              </a:ext>
            </a:extLst>
          </p:cNvPr>
          <p:cNvSpPr/>
          <p:nvPr/>
        </p:nvSpPr>
        <p:spPr>
          <a:xfrm>
            <a:off x="960186" y="1600647"/>
            <a:ext cx="4570883" cy="3656706"/>
          </a:xfrm>
          <a:prstGeom prst="rect">
            <a:avLst/>
          </a:prstGeom>
          <a:blipFill>
            <a:blip r:embed="rId2"/>
            <a:srcRect/>
            <a:stretch>
              <a:fillRect l="-3000" r="-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Rectangle 2" descr="vlcsnap-2013-10-21-19h37m10s16.png">
            <a:extLst>
              <a:ext uri="{FF2B5EF4-FFF2-40B4-BE49-F238E27FC236}">
                <a16:creationId xmlns:a16="http://schemas.microsoft.com/office/drawing/2014/main" id="{72AF539A-179C-42AA-95E5-12BF52FEF800}"/>
              </a:ext>
            </a:extLst>
          </p:cNvPr>
          <p:cNvSpPr/>
          <p:nvPr/>
        </p:nvSpPr>
        <p:spPr>
          <a:xfrm>
            <a:off x="5531069" y="1566488"/>
            <a:ext cx="4570883" cy="3656706"/>
          </a:xfrm>
          <a:prstGeom prst="rect">
            <a:avLst/>
          </a:prstGeom>
          <a:blipFill>
            <a:blip r:embed="rId3"/>
            <a:srcRect/>
            <a:stretch>
              <a:fillRect l="-3000" r="-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C0BFE7-5FDD-4B5F-A748-2EE40E638B5F}"/>
              </a:ext>
            </a:extLst>
          </p:cNvPr>
          <p:cNvSpPr/>
          <p:nvPr/>
        </p:nvSpPr>
        <p:spPr>
          <a:xfrm>
            <a:off x="780320" y="304800"/>
            <a:ext cx="499367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ফুলগুলোর</a:t>
            </a:r>
            <a:r>
              <a: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480F3-629E-4397-8C2D-53AE083B75D7}"/>
              </a:ext>
            </a:extLst>
          </p:cNvPr>
          <p:cNvSpPr/>
          <p:nvPr/>
        </p:nvSpPr>
        <p:spPr>
          <a:xfrm>
            <a:off x="1905000" y="5181600"/>
            <a:ext cx="215796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7200" b="1" dirty="0" err="1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সূর্যমুখী</a:t>
            </a:r>
            <a:endParaRPr lang="en-US" sz="7200" b="1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643269-CE90-4C6E-9728-AB8C139B1085}"/>
              </a:ext>
            </a:extLst>
          </p:cNvPr>
          <p:cNvSpPr/>
          <p:nvPr/>
        </p:nvSpPr>
        <p:spPr>
          <a:xfrm>
            <a:off x="6781800" y="5029200"/>
            <a:ext cx="138691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7200" dirty="0" err="1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গাঁদা</a:t>
            </a:r>
            <a:endParaRPr lang="en-US" sz="7200" dirty="0">
              <a:ln w="0"/>
              <a:solidFill>
                <a:schemeClr val="accent3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D74F28-A3E6-49BA-9163-3CA9C6C2E8B8}"/>
              </a:ext>
            </a:extLst>
          </p:cNvPr>
          <p:cNvSpPr/>
          <p:nvPr/>
        </p:nvSpPr>
        <p:spPr>
          <a:xfrm>
            <a:off x="6248400" y="467645"/>
            <a:ext cx="44278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4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4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8D5404-24CA-443E-B012-33C67ADBD28C}"/>
              </a:ext>
            </a:extLst>
          </p:cNvPr>
          <p:cNvSpPr/>
          <p:nvPr/>
        </p:nvSpPr>
        <p:spPr>
          <a:xfrm>
            <a:off x="10061843" y="2102179"/>
            <a:ext cx="166211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sz="5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5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ফুল</a:t>
            </a:r>
            <a:endParaRPr lang="en-US" sz="5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83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1586303"/>
            <a:ext cx="6096000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</a:t>
            </a:r>
            <a:r>
              <a:rPr lang="en-US" sz="5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পড়ব</a:t>
            </a:r>
            <a:r>
              <a:rPr lang="en-US" sz="5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981200" y="3124200"/>
            <a:ext cx="74676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9600" b="1" dirty="0" err="1">
                <a:ln w="50800">
                  <a:solidFill>
                    <a:schemeClr val="accent2"/>
                  </a:solidFill>
                </a:ln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9600" b="1" dirty="0">
                <a:ln w="50800">
                  <a:solidFill>
                    <a:schemeClr val="accent2"/>
                  </a:solidFill>
                </a:ln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n w="50800">
                  <a:solidFill>
                    <a:schemeClr val="accent2"/>
                  </a:solidFill>
                </a:ln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9600" b="1" dirty="0">
                <a:ln w="50800">
                  <a:solidFill>
                    <a:schemeClr val="accent2"/>
                  </a:solidFill>
                </a:ln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n w="50800">
                  <a:solidFill>
                    <a:schemeClr val="accent2"/>
                  </a:solidFill>
                </a:ln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ফুলফল</a:t>
            </a:r>
            <a:endParaRPr lang="en-US" sz="9600" b="1" dirty="0">
              <a:ln w="50800">
                <a:solidFill>
                  <a:schemeClr val="accent2"/>
                </a:solidFill>
              </a:ln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570640"/>
            <a:ext cx="57912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7BB5BE-DEA9-463E-B152-220E04848BFC}"/>
              </a:ext>
            </a:extLst>
          </p:cNvPr>
          <p:cNvSpPr/>
          <p:nvPr/>
        </p:nvSpPr>
        <p:spPr>
          <a:xfrm>
            <a:off x="1066800" y="4810032"/>
            <a:ext cx="8882560" cy="1015663"/>
          </a:xfrm>
          <a:prstGeom prst="rect">
            <a:avLst/>
          </a:prstGeom>
          <a:solidFill>
            <a:schemeClr val="bg2"/>
          </a:solidFill>
          <a:ln w="7620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US" sz="6000" b="1" dirty="0" err="1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60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সূর্যমুখী</a:t>
            </a:r>
            <a:r>
              <a:rPr lang="en-US" sz="60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----------</a:t>
            </a:r>
            <a:r>
              <a:rPr lang="en-US" sz="6000" b="1" dirty="0" err="1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60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60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2669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3657600" y="457200"/>
            <a:ext cx="5044440" cy="1143000"/>
          </a:xfrm>
          <a:prstGeom prst="cloudCallout">
            <a:avLst>
              <a:gd name="adj1" fmla="val -24149"/>
              <a:gd name="adj2" fmla="val 98321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en-US" sz="72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72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72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1808827"/>
            <a:ext cx="9448799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শোনাঃ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৩.২.১. 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বলাঃ</a:t>
            </a:r>
            <a:r>
              <a:rPr lang="en-US" sz="4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২.৬.১.   </a:t>
            </a:r>
            <a:r>
              <a:rPr lang="en-US" sz="40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4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পড়াঃ</a:t>
            </a:r>
            <a:r>
              <a:rPr lang="en-US" sz="4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২.৬.১.   </a:t>
            </a:r>
            <a:r>
              <a:rPr lang="en-US" sz="40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4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4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4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লেখাঃ</a:t>
            </a:r>
            <a:r>
              <a:rPr lang="en-US" sz="4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২.৪.১.   </a:t>
            </a:r>
            <a:r>
              <a:rPr lang="en-US" sz="4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4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13EADE-3F75-4612-8610-86A564E06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72000"/>
            <a:ext cx="11338991" cy="208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222548"/>
      </p:ext>
    </p:extLst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Horizontal Scroll 18"/>
          <p:cNvSpPr/>
          <p:nvPr/>
        </p:nvSpPr>
        <p:spPr>
          <a:xfrm>
            <a:off x="1676400" y="114300"/>
            <a:ext cx="8915400" cy="838200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16340" y="2895601"/>
            <a:ext cx="2575560" cy="3733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images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67100" y="2895600"/>
            <a:ext cx="2575560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images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480" y="4781550"/>
            <a:ext cx="2575560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 descr="gardenia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816340" y="990600"/>
            <a:ext cx="257556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 descr="imagesjhg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2480" y="990600"/>
            <a:ext cx="257556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459694445_d071ec81d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41720" y="990600"/>
            <a:ext cx="257556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 descr="2009_09_29_25_2_b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41721" y="2895600"/>
            <a:ext cx="2591403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 descr="flowers_5_434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41720" y="4800600"/>
            <a:ext cx="257556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JABA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67100" y="990600"/>
            <a:ext cx="257556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415578154_0497c6dfe5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92480" y="2895600"/>
            <a:ext cx="257556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 descr="images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434080" y="4800600"/>
            <a:ext cx="2608581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" name="Horizontal Scroll 24"/>
          <p:cNvSpPr/>
          <p:nvPr/>
        </p:nvSpPr>
        <p:spPr>
          <a:xfrm>
            <a:off x="326939" y="142875"/>
            <a:ext cx="6214281" cy="838200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5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5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5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endParaRPr lang="en-US" sz="54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19018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কজ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333499"/>
            <a:ext cx="3702368" cy="4343402"/>
          </a:xfrm>
          <a:prstGeom prst="rect">
            <a:avLst/>
          </a:prstGeom>
        </p:spPr>
      </p:pic>
      <p:pic>
        <p:nvPicPr>
          <p:cNvPr id="4" name="Picture 3" descr="াড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9516" y="1295399"/>
            <a:ext cx="4063223" cy="4419601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95300" y="323850"/>
            <a:ext cx="5715000" cy="91440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-609600" y="5715000"/>
            <a:ext cx="4724400" cy="91440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কলাবতী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ফুল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359350" y="304799"/>
            <a:ext cx="7277100" cy="91440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কলাবতী</a:t>
            </a:r>
            <a:r>
              <a:rPr lang="en-US" sz="54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54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54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352800" y="5753099"/>
            <a:ext cx="7848600" cy="91440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কলাবতী</a:t>
            </a:r>
            <a:r>
              <a:rPr lang="en-US" sz="5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5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5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5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2"/>
      <p:bldP spid="13" grpId="0"/>
      <p:bldP spid="13" grpId="2"/>
      <p:bldP spid="14" grpId="2"/>
      <p:bldP spid="15" grpId="2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1494</TotalTime>
  <Words>444</Words>
  <Application>Microsoft Office PowerPoint</Application>
  <PresentationFormat>Custom</PresentationFormat>
  <Paragraphs>99</Paragraphs>
  <Slides>19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Calibri</vt:lpstr>
      <vt:lpstr>Corbel</vt:lpstr>
      <vt:lpstr>NikoshBAN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DELL</cp:lastModifiedBy>
  <cp:revision>175</cp:revision>
  <dcterms:created xsi:type="dcterms:W3CDTF">2006-08-16T00:00:00Z</dcterms:created>
  <dcterms:modified xsi:type="dcterms:W3CDTF">2020-01-23T13:48:58Z</dcterms:modified>
</cp:coreProperties>
</file>