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0" r:id="rId5"/>
    <p:sldId id="279" r:id="rId6"/>
    <p:sldId id="267" r:id="rId7"/>
    <p:sldId id="268" r:id="rId8"/>
    <p:sldId id="269" r:id="rId9"/>
    <p:sldId id="270" r:id="rId10"/>
    <p:sldId id="271" r:id="rId11"/>
    <p:sldId id="272" r:id="rId12"/>
    <p:sldId id="278" r:id="rId13"/>
    <p:sldId id="273" r:id="rId14"/>
    <p:sldId id="274" r:id="rId15"/>
    <p:sldId id="275" r:id="rId16"/>
    <p:sldId id="264" r:id="rId17"/>
    <p:sldId id="263" r:id="rId18"/>
    <p:sldId id="262" r:id="rId19"/>
    <p:sldId id="276" r:id="rId20"/>
    <p:sldId id="277" r:id="rId21"/>
    <p:sldId id="261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a602705-5cb9-4abb-81db-f30133c1910fHiR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152401"/>
            <a:ext cx="8534400" cy="6264612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428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ngali New Year(Poyela Boishakh),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029200" y="-533400"/>
            <a:ext cx="8782649" cy="64008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593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46420605_74420ebf10_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0200" y="381000"/>
            <a:ext cx="8280400" cy="62103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58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hela_Boishakh_celebrations_in_Dhaka_Tanvir_Ayon_pi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1386" y="152400"/>
            <a:ext cx="8714014" cy="64770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86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18729273_3212d65f04_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686800" cy="10156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569" y="1420442"/>
            <a:ext cx="3143107" cy="5539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42795"/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্থীর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as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ঠ</a:t>
            </a:r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(</a:t>
            </a:r>
            <a:r>
              <a:rPr lang="bn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জোড়ায়</a:t>
            </a:r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)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r="11035"/>
          <a:stretch/>
        </p:blipFill>
        <p:spPr>
          <a:xfrm>
            <a:off x="4842164" y="2457162"/>
            <a:ext cx="3217404" cy="2608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6362" y="2457161"/>
            <a:ext cx="4117593" cy="2631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42795"/>
            <a:r>
              <a:rPr lang="bn-IN" sz="33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শিক্ষার্থীদের জোড়ায় ভাগ করে দিব</a:t>
            </a:r>
            <a:r>
              <a:rPr lang="en-US" sz="33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IN" sz="33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জোড়ায় একজন </a:t>
            </a:r>
            <a:r>
              <a:rPr lang="bn-IN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অন্যজ</a:t>
            </a:r>
            <a:r>
              <a:rPr lang="en-US" sz="33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নের</a:t>
            </a:r>
            <a:r>
              <a:rPr lang="en-US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সাথে</a:t>
            </a:r>
            <a:r>
              <a:rPr lang="en-US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পহেলা</a:t>
            </a:r>
            <a:r>
              <a:rPr lang="en-US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বৈশাখে</a:t>
            </a:r>
            <a:r>
              <a:rPr lang="en-US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কি</a:t>
            </a:r>
            <a:r>
              <a:rPr lang="en-US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কি</a:t>
            </a:r>
            <a:r>
              <a:rPr lang="en-US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3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GB" sz="33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বলবে</a:t>
            </a:r>
            <a:r>
              <a:rPr lang="en-US" sz="33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3300" b="1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1335333"/>
            <a:ext cx="1952625" cy="698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74282" tIns="37141" rIns="74282" bIns="3714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742795"/>
            <a:r>
              <a:rPr lang="bn-IN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998" y="2470590"/>
            <a:ext cx="3489512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শিক্ষার্থীদের কয়েকটি দলে ভাগ করে দিব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তারপর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সেসবের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IN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2470590"/>
            <a:ext cx="3490481" cy="2654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48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800"/>
            <a:ext cx="4724400" cy="110799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190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382000" cy="212365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349" y="1930226"/>
            <a:ext cx="3787046" cy="2123658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800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মো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নূরুদ্দিন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defTabSz="685800">
              <a:defRPr/>
            </a:pPr>
            <a:r>
              <a:rPr lang="en-US" sz="2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defTabSz="685800">
              <a:defRPr/>
            </a:pPr>
            <a:r>
              <a:rPr lang="en-US" sz="2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কাচিরগাতি</a:t>
            </a:r>
            <a:r>
              <a:rPr lang="en-US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en-US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বিদ্যালয়</a:t>
            </a:r>
          </a:p>
          <a:p>
            <a:pPr defTabSz="685800">
              <a:defRPr/>
            </a:pPr>
            <a:r>
              <a:rPr lang="en-US" sz="2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বিশ্বম্ভরপুর</a:t>
            </a:r>
            <a:r>
              <a:rPr lang="en-US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সুনামগঞ্জ</a:t>
            </a:r>
            <a:r>
              <a:rPr lang="en-US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1" y="1306979"/>
            <a:ext cx="260955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উপস্থাপনায়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5AF6DF-FD12-414D-86BE-81AB2CAA677F}"/>
              </a:ext>
            </a:extLst>
          </p:cNvPr>
          <p:cNvSpPr txBox="1"/>
          <p:nvPr/>
        </p:nvSpPr>
        <p:spPr>
          <a:xfrm>
            <a:off x="5876779" y="1306244"/>
            <a:ext cx="2711547" cy="78483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5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5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B719C5-D8D6-4B62-A283-A73A643B576C}"/>
              </a:ext>
            </a:extLst>
          </p:cNvPr>
          <p:cNvSpPr txBox="1"/>
          <p:nvPr/>
        </p:nvSpPr>
        <p:spPr>
          <a:xfrm>
            <a:off x="5029199" y="2068202"/>
            <a:ext cx="3559125" cy="4045325"/>
          </a:xfrm>
          <a:prstGeom prst="rect">
            <a:avLst/>
          </a:prstGeom>
          <a:noFill/>
          <a:ln w="76200">
            <a:noFill/>
          </a:ln>
        </p:spPr>
        <p:txBody>
          <a:bodyPr wrap="square" lIns="74282" tIns="37141" rIns="74282" bIns="37141" rtlCol="0" anchor="ctr">
            <a:spAutoFit/>
          </a:bodyPr>
          <a:lstStyle/>
          <a:p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নববর্ষ ও অন্যান্য ঊৎসব।</a:t>
            </a:r>
          </a:p>
          <a:p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endParaRPr lang="en-US" sz="33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742795"/>
            <a:r>
              <a:rPr lang="en-US" sz="27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7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27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 defTabSz="742795"/>
            <a:r>
              <a:rPr lang="as-IN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en-US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as-IN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</p:spTree>
    <p:extLst>
      <p:ext uri="{BB962C8B-B14F-4D97-AF65-F5344CB8AC3E}">
        <p14:creationId xmlns:p14="http://schemas.microsoft.com/office/powerpoint/2010/main" val="31366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543800" cy="144655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শূ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ন্যস্থান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056460"/>
            <a:ext cx="8686800" cy="92333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-------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পহেলা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61" y="1143000"/>
            <a:ext cx="8978566" cy="147732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314701" y="1143000"/>
            <a:ext cx="114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99260" y="2654952"/>
            <a:ext cx="9077826" cy="313932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66" y="1257301"/>
            <a:ext cx="9014660" cy="7848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থেকো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py (2) of lotus6.jpg">
            <a:extLst>
              <a:ext uri="{FF2B5EF4-FFF2-40B4-BE49-F238E27FC236}">
                <a16:creationId xmlns:a16="http://schemas.microsoft.com/office/drawing/2014/main" xmlns="" id="{1D69D07E-75A2-4690-B000-1061293F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8613"/>
            <a:ext cx="9144000" cy="3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00" y="2057400"/>
            <a:ext cx="4192173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275" y="3333750"/>
            <a:ext cx="6382723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429" y="2939587"/>
            <a:ext cx="5783014" cy="251607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15.2-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-বাংলাদেশের উল্লেখযোগ্য সামাজিক উৎসবগুলো সম্পর্কে জানবে।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8440" y="3590655"/>
            <a:ext cx="4886325" cy="127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1449669" y="242646"/>
            <a:ext cx="12043338" cy="5953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ArchUpPour">
              <a:avLst>
                <a:gd name="adj1" fmla="val 10800000"/>
                <a:gd name="adj2" fmla="val 5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</a:t>
            </a:r>
          </a:p>
          <a:p>
            <a:endParaRPr lang="bn-BD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3508" y="2402886"/>
            <a:ext cx="8748972" cy="9256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তোমাদেরকে</a:t>
            </a:r>
            <a:r>
              <a:rPr lang="en-US" dirty="0"/>
              <a:t> </a:t>
            </a:r>
            <a:r>
              <a:rPr lang="bn-IN" dirty="0"/>
              <a:t>স্বাগতম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996952"/>
            <a:ext cx="6858001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914400" y="457200"/>
            <a:ext cx="8229600" cy="11430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সৃষ্টিঃ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গানের মাধ্যমে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38200"/>
            <a:ext cx="8305800" cy="30469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 চাও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7115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41910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hela_Boishakh_celebrations_in_Dhaka_Tanvir_Ayon_pi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861" y="228600"/>
            <a:ext cx="8669339" cy="632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34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0px-Colors_of_Celebration!-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99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180</Words>
  <Application>Microsoft Office PowerPoint</Application>
  <PresentationFormat>On-screen Show (4:3)</PresentationFormat>
  <Paragraphs>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তোমাদেরকে স্বাগতম</vt:lpstr>
      <vt:lpstr>আবেগ সৃষ্টিঃ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nuruddin</dc:creator>
  <cp:lastModifiedBy>nuruddin</cp:lastModifiedBy>
  <cp:revision>16</cp:revision>
  <dcterms:created xsi:type="dcterms:W3CDTF">2006-08-16T00:00:00Z</dcterms:created>
  <dcterms:modified xsi:type="dcterms:W3CDTF">2020-01-23T14:34:32Z</dcterms:modified>
</cp:coreProperties>
</file>