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2"/>
    <p:sldId id="257" r:id="rId3"/>
    <p:sldId id="256" r:id="rId4"/>
    <p:sldId id="258" r:id="rId5"/>
    <p:sldId id="273" r:id="rId6"/>
    <p:sldId id="261" r:id="rId7"/>
    <p:sldId id="262" r:id="rId8"/>
    <p:sldId id="274" r:id="rId9"/>
    <p:sldId id="263" r:id="rId10"/>
    <p:sldId id="264" r:id="rId11"/>
    <p:sldId id="265" r:id="rId12"/>
    <p:sldId id="267" r:id="rId13"/>
    <p:sldId id="268" r:id="rId14"/>
    <p:sldId id="270" r:id="rId15"/>
    <p:sldId id="271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4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6B3105D5-A375-F341-9D41-9AE0CAC93525}"/>
              </a:ext>
            </a:extLst>
          </p:cNvPr>
          <p:cNvSpPr txBox="1">
            <a:spLocks/>
          </p:cNvSpPr>
          <p:nvPr/>
        </p:nvSpPr>
        <p:spPr>
          <a:xfrm rot="20167484">
            <a:off x="464233" y="2652932"/>
            <a:ext cx="11254155" cy="10163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GB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9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105D5-A375-F341-9D41-9AE0CAC9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68812" y="133932"/>
            <a:ext cx="11929404" cy="90707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ক্রিযাকৌশল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70AAA-23CC-DA47-A202-423BFAD8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1280160"/>
            <a:ext cx="11929404" cy="54723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bn-IN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অ্যানোড বিক্রিয়াঃ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 + 4OH</a:t>
            </a:r>
            <a:r>
              <a:rPr lang="en-US" sz="4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2H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O(l) + 4e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n-IN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ক্যাথোড বিক্রিয়াঃ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 + 2H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O(l) +4e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4OH</a:t>
            </a:r>
            <a:r>
              <a:rPr lang="en-US" sz="4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n-IN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 </a:t>
            </a:r>
            <a:r>
              <a:rPr lang="bn-IN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বিক্রিয়াঃ</a:t>
            </a:r>
            <a:r>
              <a:rPr lang="bn-IN" sz="4800" dirty="0">
                <a:latin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O(l)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706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105D5-A375-F341-9D41-9AE0CAC9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145364"/>
            <a:ext cx="11971605" cy="980051"/>
          </a:xfrm>
        </p:spPr>
        <p:txBody>
          <a:bodyPr anchor="t"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70AAA-23CC-DA47-A202-423BFAD8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3" y="1252025"/>
            <a:ext cx="11971604" cy="550046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দূষণকারী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অবিরামভাবে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বিদ্যূ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দীর্ঘদিন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15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105D5-A375-F341-9D41-9AE0CAC9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117232"/>
            <a:ext cx="11971605" cy="937846"/>
          </a:xfrm>
        </p:spPr>
        <p:txBody>
          <a:bodyPr anchor="ctr"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70AAA-23CC-DA47-A202-423BFAD8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3" y="1252025"/>
            <a:ext cx="11971604" cy="54864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3794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105D5-A375-F341-9D41-9AE0CAC9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5" y="145365"/>
            <a:ext cx="11802793" cy="86751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70AAA-23CC-DA47-A202-423BFAD8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1195755"/>
            <a:ext cx="11901267" cy="554267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23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105D5-A375-F341-9D41-9AE0CAC9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145364"/>
            <a:ext cx="11929403" cy="81123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70AAA-23CC-DA47-A202-423BFAD8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1167618"/>
            <a:ext cx="11929403" cy="552860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তড়িৎদ্বার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47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105D5-A375-F341-9D41-9AE0CAC9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131296"/>
            <a:ext cx="11957539" cy="83937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70AAA-23CC-DA47-A202-423BFAD8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1181687"/>
            <a:ext cx="11859065" cy="554267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অ্যানোড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চালনা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2789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105D5-A375-F341-9D41-9AE0CAC9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154746"/>
            <a:ext cx="11971605" cy="984737"/>
          </a:xfrm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70AAA-23CC-DA47-A202-423BFAD8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3" y="1266092"/>
            <a:ext cx="11971604" cy="547233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সূবিধাসমুহ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52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199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6B3105D5-A375-F341-9D41-9AE0CAC93525}"/>
              </a:ext>
            </a:extLst>
          </p:cNvPr>
          <p:cNvSpPr txBox="1">
            <a:spLocks/>
          </p:cNvSpPr>
          <p:nvPr/>
        </p:nvSpPr>
        <p:spPr>
          <a:xfrm rot="20153429">
            <a:off x="1239594" y="2500373"/>
            <a:ext cx="8755904" cy="115355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37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E1FFA0-3EE6-224F-84A5-E205F0DD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9" y="84409"/>
            <a:ext cx="11760590" cy="984738"/>
          </a:xfrm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8AABB0-C3D8-C947-A49A-3139390E3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1097283"/>
            <a:ext cx="11971605" cy="543012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নাগেশ্বরী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ID: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rafiqulalam.nmc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86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10A9BF-4481-9240-99FC-E6BC26CB1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168811" y="106004"/>
            <a:ext cx="11873131" cy="1005342"/>
          </a:xfrm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938AB72-C52B-C740-84A5-898701B52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04" y="1360046"/>
            <a:ext cx="12041942" cy="5336176"/>
          </a:xfrm>
        </p:spPr>
        <p:txBody>
          <a:bodyPr>
            <a:normAutofit/>
          </a:bodyPr>
          <a:lstStyle/>
          <a:p>
            <a:pPr algn="l"/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৪র্থ(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l"/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537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105D5-A375-F341-9D41-9AE0CAC9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11" y="89090"/>
            <a:ext cx="11915334" cy="980055"/>
          </a:xfrm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পূর্বজ্ঞ্যান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70AAA-23CC-DA47-A202-423BFAD8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11" y="1224116"/>
            <a:ext cx="11915334" cy="548481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1" y="1991033"/>
            <a:ext cx="11915334" cy="47916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  <a:scene3d>
            <a:camera prst="obliqueTop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10054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105D5-A375-F341-9D41-9AE0CAC9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" y="117230"/>
            <a:ext cx="11887199" cy="1050388"/>
          </a:xfrm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70AAA-23CC-DA47-A202-423BFAD8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3" y="1322363"/>
            <a:ext cx="11887198" cy="540199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অ্যানোড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ক্যাথোড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582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105D5-A375-F341-9D41-9AE0CAC9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34" y="137160"/>
            <a:ext cx="11873132" cy="1114865"/>
          </a:xfrm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70AAA-23CC-DA47-A202-423BFAD8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0" y="1420837"/>
            <a:ext cx="12035466" cy="527538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কোয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ভোল্টায়িক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কোয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জ্বালানির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শক্তিকে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রুপান্তরিত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24198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105D5-A375-F341-9D41-9AE0CAC9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211017" y="112541"/>
            <a:ext cx="11765206" cy="1012874"/>
          </a:xfrm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70AAA-23CC-DA47-A202-423BFAD8A661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144021" y="1395803"/>
            <a:ext cx="11935434" cy="530041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জ্বালানি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হাইড্রোজেনকে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দহনের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atm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100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সেলসিয়াস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বিশ্লেষ্য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তপ্ত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KOH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55568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89A494-D0EC-494D-8093-06C7FF09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3" y="145364"/>
            <a:ext cx="11929402" cy="994119"/>
          </a:xfrm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তড়িৎদ্বার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34D94F-F19E-AE4A-B914-C823C6AAB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3" y="1322364"/>
            <a:ext cx="11929402" cy="540116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অ্যানোড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Ni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আবরণযুক্ত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সছিদ্র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গ্রাফাইট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ক্যাথোড</a:t>
            </a:r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Ni ও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NiO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গ্রাফাইট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এক্ষেএে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Ni ও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NiO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প্রভাবকের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00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105D5-A375-F341-9D41-9AE0CAC9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45364"/>
            <a:ext cx="11915335" cy="1008187"/>
          </a:xfrm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ফুয়েল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070AAA-23CC-DA47-A202-423BFAD8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6" y="1266092"/>
            <a:ext cx="11915335" cy="547233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GB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5" y="2171699"/>
            <a:ext cx="11915335" cy="45667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981519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382</Words>
  <Application>Microsoft Office PowerPoint</Application>
  <PresentationFormat>Widescreen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Vrinda</vt:lpstr>
      <vt:lpstr>Celestial</vt:lpstr>
      <vt:lpstr>PowerPoint Presentation</vt:lpstr>
      <vt:lpstr>শিক্ষক পরিচিতি</vt:lpstr>
      <vt:lpstr>পাঠ পরিচিতি</vt:lpstr>
      <vt:lpstr>পূর্বজ্ঞ্যান যাচাই</vt:lpstr>
      <vt:lpstr>এই পাঠ শেষে শিক্ষার্থীরা...</vt:lpstr>
      <vt:lpstr>হাইড্রোজেন ফুয়েল কোষ</vt:lpstr>
      <vt:lpstr>হাইড্রোজেন ফুয়েল কোষের জ্বালানি</vt:lpstr>
      <vt:lpstr>হাইড্রোজেন ফুয়েল কোষর তড়িৎদ্বার</vt:lpstr>
      <vt:lpstr>হাইড্রোজেন ফুয়েল কোষর গঠন</vt:lpstr>
      <vt:lpstr>হাইড্রোজেন ফুয়েল কোষের ক্রিযাকৌশল</vt:lpstr>
      <vt:lpstr>হাইড্রোজেন ফুয়েল কোষর সুবিধা</vt:lpstr>
      <vt:lpstr>একক কাজ</vt:lpstr>
      <vt:lpstr>জোড়ায় কাজ</vt:lpstr>
      <vt:lpstr>দলীয় কাজ</vt:lpstr>
      <vt:lpstr>মুল্যায়ন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স্বাগতম</dc:title>
  <dc:creator>Md Rafiqul Alam Sarker</dc:creator>
  <cp:lastModifiedBy>Md Rafiqul Alam Sarker</cp:lastModifiedBy>
  <cp:revision>55</cp:revision>
  <dcterms:created xsi:type="dcterms:W3CDTF">2020-01-10T15:57:35Z</dcterms:created>
  <dcterms:modified xsi:type="dcterms:W3CDTF">2020-01-22T18:10:44Z</dcterms:modified>
</cp:coreProperties>
</file>