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9" r:id="rId5"/>
    <p:sldId id="260" r:id="rId6"/>
    <p:sldId id="275" r:id="rId7"/>
    <p:sldId id="276" r:id="rId8"/>
    <p:sldId id="277" r:id="rId9"/>
    <p:sldId id="261" r:id="rId10"/>
    <p:sldId id="266" r:id="rId11"/>
    <p:sldId id="274" r:id="rId12"/>
    <p:sldId id="278" r:id="rId13"/>
    <p:sldId id="263" r:id="rId14"/>
    <p:sldId id="264" r:id="rId15"/>
    <p:sldId id="265" r:id="rId16"/>
    <p:sldId id="268" r:id="rId17"/>
    <p:sldId id="271" r:id="rId18"/>
    <p:sldId id="269" r:id="rId19"/>
    <p:sldId id="270" r:id="rId20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6" autoAdjust="0"/>
    <p:restoredTop sz="99644" autoAdjust="0"/>
  </p:normalViewPr>
  <p:slideViewPr>
    <p:cSldViewPr snapToGrid="0">
      <p:cViewPr varScale="1">
        <p:scale>
          <a:sx n="74" d="100"/>
          <a:sy n="74" d="100"/>
        </p:scale>
        <p:origin x="594" y="72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95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4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3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8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7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6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0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918C92E-3885-4BC8-95AB-14FADC1A937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5C4F6AE-F216-4BE9-BA53-62720CAFB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2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7292" y="264742"/>
            <a:ext cx="8325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সবাইকে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7847" y="1048708"/>
            <a:ext cx="3018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8" y="2279562"/>
            <a:ext cx="5934829" cy="41309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87536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839" y="347732"/>
            <a:ext cx="3837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6504" y="5681221"/>
            <a:ext cx="7108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 কাদের বোঝায় লেখ।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739" y="1523052"/>
            <a:ext cx="5469665" cy="3905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229512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12" y="971599"/>
            <a:ext cx="3398526" cy="4095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425" y="943350"/>
            <a:ext cx="3385885" cy="407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1589438" y="5067282"/>
            <a:ext cx="2221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 পরিবার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1656" y="4984380"/>
            <a:ext cx="208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 বাবা-মা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0615" y="241683"/>
            <a:ext cx="730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79" y="1260633"/>
            <a:ext cx="4886752" cy="3521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8" name="TextBox 7"/>
          <p:cNvSpPr txBox="1"/>
          <p:nvPr/>
        </p:nvSpPr>
        <p:spPr>
          <a:xfrm>
            <a:off x="1226525" y="5076673"/>
            <a:ext cx="336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সেবাযত্নের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লোকের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223" y="1260632"/>
            <a:ext cx="4960695" cy="3521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0" name="TextBox 9"/>
          <p:cNvSpPr txBox="1"/>
          <p:nvPr/>
        </p:nvSpPr>
        <p:spPr>
          <a:xfrm>
            <a:off x="6868048" y="5024810"/>
            <a:ext cx="397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 দেওয়ার লোকের অভাব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03" y="1339011"/>
            <a:ext cx="4857776" cy="3442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223" y="1341835"/>
            <a:ext cx="4908362" cy="3439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3" name="TextBox 12"/>
          <p:cNvSpPr txBox="1"/>
          <p:nvPr/>
        </p:nvSpPr>
        <p:spPr>
          <a:xfrm>
            <a:off x="1178965" y="5024810"/>
            <a:ext cx="3337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গৃহস্থালির কাজ করছে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3562" y="5067282"/>
            <a:ext cx="4905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বৃদ্ধদের পরিবারের বোঝা মনে করা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2479" y="226747"/>
            <a:ext cx="3549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 সমস্যা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99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8" grpId="0"/>
      <p:bldP spid="8" grpId="1"/>
      <p:bldP spid="10" grpId="0"/>
      <p:bldP spid="10" grpId="1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15" y="212655"/>
            <a:ext cx="730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0" y="853488"/>
            <a:ext cx="3344724" cy="3780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744" y="853489"/>
            <a:ext cx="4707398" cy="3780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1464878" y="4645203"/>
            <a:ext cx="3583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রোজগারের সুযোগ না থাকা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3300" y="4622897"/>
            <a:ext cx="3532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সম্পত্তি বণ্টন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65" y="1012769"/>
            <a:ext cx="5081863" cy="3632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303" y="1007031"/>
            <a:ext cx="5050102" cy="3638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9" name="TextBox 8"/>
          <p:cNvSpPr txBox="1"/>
          <p:nvPr/>
        </p:nvSpPr>
        <p:spPr>
          <a:xfrm>
            <a:off x="1288647" y="4646465"/>
            <a:ext cx="393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সন্তানদের লেখাপড়া করানো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8630" y="4622904"/>
            <a:ext cx="305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মেয়ের বিয়ে দেওয়া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65" y="1012768"/>
            <a:ext cx="5127854" cy="3610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76"/>
          <a:stretch/>
        </p:blipFill>
        <p:spPr>
          <a:xfrm>
            <a:off x="5945302" y="1007031"/>
            <a:ext cx="5094615" cy="3615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3" name="TextBox 12"/>
          <p:cNvSpPr txBox="1"/>
          <p:nvPr/>
        </p:nvSpPr>
        <p:spPr>
          <a:xfrm>
            <a:off x="4359424" y="4707548"/>
            <a:ext cx="2771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দুর্যোগ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4702" y="162314"/>
            <a:ext cx="730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এইগুলো প্রবীণদের কী?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221" y="5316923"/>
            <a:ext cx="362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সমস্যা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07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6" grpId="1"/>
      <p:bldP spid="9" grpId="0"/>
      <p:bldP spid="9" grpId="1"/>
      <p:bldP spid="10" grpId="0"/>
      <p:bldP spid="10" grpId="1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852" y="253304"/>
            <a:ext cx="304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শারীরিক সমস্যা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71" y="1035045"/>
            <a:ext cx="4630108" cy="31213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7" r="11770"/>
          <a:stretch/>
        </p:blipFill>
        <p:spPr>
          <a:xfrm>
            <a:off x="6101839" y="1035044"/>
            <a:ext cx="4406504" cy="3121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0" name="TextBox 9"/>
          <p:cNvSpPr txBox="1"/>
          <p:nvPr/>
        </p:nvSpPr>
        <p:spPr>
          <a:xfrm>
            <a:off x="963793" y="4168982"/>
            <a:ext cx="3863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শারীরিক শক্তি কমে আসা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6006" y="4139955"/>
            <a:ext cx="3694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রোগব্যাধির আক্রমণ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485" y="4820519"/>
            <a:ext cx="110176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 বয়সে মানুষের শারীরিক শক্তি কমে আসে। নানা রোগব্যাদী শরীরে </a:t>
            </a:r>
          </a:p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বাসা বাঁধে। এ সময় মানুষের একটু বিশ্রাম বা আরামের প্রয়োজন হয়।</a:t>
            </a:r>
          </a:p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আমাদের দেশের অনেক প্রবীণরাই এই  আরামটুকু পায় না।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6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5466" y="222161"/>
            <a:ext cx="4428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সামাজিক-সংস্কৃতিক সমস্যা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7" y="921617"/>
            <a:ext cx="4277672" cy="3052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68" y="921617"/>
            <a:ext cx="4375175" cy="3052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600717" y="3974398"/>
            <a:ext cx="4662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 মতামতকে গুরুত্ব দেওয়া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9187" y="3977021"/>
            <a:ext cx="491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 অপ্রয়োজনীয় বিবেচনা করা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112" y="4549160"/>
            <a:ext cx="112340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 সময় আমাদের দেশে প্রবীণদের সম্মান দেখানো হতো বা তাদের মতামতকে গুরুত্ব দেওয়া হতো। এখন সমাজের মূল্যবোধের বিপর্যয়, নৈতিক শিক্ষার অভাব,বিদেশি সংস্কৃতির প্রভাব, আত্বকেন্দ্রিক মনোভাবের প্রসার ইত্যাদি কারণে প্রবীণদের আজ সমাজে ও পরিবারে অপ্রয়োজনীয় বিবেচনা করা হয়। তাঁদের মতামতকে গুরুত্ব দেওয়া হয় না।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9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916" y="277018"/>
            <a:ext cx="3265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মনস্তাত্তিক সমস্যা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42" y="937863"/>
            <a:ext cx="4763108" cy="3692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369" y="937863"/>
            <a:ext cx="4585500" cy="3692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8" name="TextBox 7"/>
          <p:cNvSpPr txBox="1"/>
          <p:nvPr/>
        </p:nvSpPr>
        <p:spPr>
          <a:xfrm>
            <a:off x="1521317" y="4735557"/>
            <a:ext cx="3344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 নিঃসঙ্গতা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5412" y="4735557"/>
            <a:ext cx="328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 হীনমন্যতা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966" y="5377939"/>
            <a:ext cx="11198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পরিবারে ও সমাজে প্রবীণদের কোণঠাসা অবস্থা তাঁদের মধ্যে এক ধরণের হীনমন্যতার জন্ম দেয়। তাঁরা নিজেদের কে খুব অবহেলিত ভাবতে শুরু করে।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02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426" y="1635386"/>
            <a:ext cx="5453945" cy="3734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4122049" y="547049"/>
            <a:ext cx="3137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0811" y="5577775"/>
            <a:ext cx="9236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 অর্থনৈতিক সমস্যার দুটি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 কর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34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4712" y="170696"/>
            <a:ext cx="2185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1" y="1581283"/>
            <a:ext cx="8475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কাদেরকে অনেক সময় পরিবারের বোঝা হিসেবে গণ্য করা হয়?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395" y="2028691"/>
            <a:ext cx="8789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শিশুদের         (খ) নারীদের          (গ) বৃদ্ধদের         (ঘ) পুরুষদের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50" y="2551911"/>
            <a:ext cx="7679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 হীনমন্যতাকে বাড়িয়ে তোলে কোনটি?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7394" y="3075132"/>
            <a:ext cx="7860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তাঁদের সাথে গল্প করা                (খ) তাঁদের যত্ন করা </a:t>
            </a:r>
          </a:p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তাঁদের বেড়াতে নিয়ে যাওয়া         (ঘ) তাঁদের কোণঠাসা অবস্থা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51" y="4033566"/>
            <a:ext cx="7956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অসম্মান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7394" y="4561115"/>
            <a:ext cx="7437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LcPeriod"/>
            </a:pP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মূল্যবোধের বিপর্যয়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ii.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বিদেশি সংস্কৃতির প্রভাব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iii.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শিক্ষার অভাব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7394" y="5606248"/>
            <a:ext cx="423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2876" y="6118898"/>
            <a:ext cx="8644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ii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iii 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 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ii 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5626963" y="2046479"/>
            <a:ext cx="428623" cy="44343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5420421" y="3551567"/>
            <a:ext cx="422590" cy="43219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7110172" y="6150549"/>
            <a:ext cx="470885" cy="48894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3158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5885" y="436789"/>
            <a:ext cx="3198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9" y="1452452"/>
            <a:ext cx="5791513" cy="36805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711200" y="5326760"/>
            <a:ext cx="10232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 প্রবীণদের সাথে নিয়ে কীভাবে একটি সুখী পরিবার গড়ে তুলতে পারি সে সম্পর্কে লিখে আনবে।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83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235" y="1639074"/>
            <a:ext cx="4227529" cy="4529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1291772" y="330151"/>
            <a:ext cx="8766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ধন্যবাদ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2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4" y="781052"/>
            <a:ext cx="2137894" cy="2490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01" y="885022"/>
            <a:ext cx="1971134" cy="2419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cxnSp>
        <p:nvCxnSpPr>
          <p:cNvPr id="5" name="Straight Arrow Connector 4"/>
          <p:cNvCxnSpPr/>
          <p:nvPr/>
        </p:nvCxnSpPr>
        <p:spPr>
          <a:xfrm>
            <a:off x="5698903" y="2601533"/>
            <a:ext cx="48296" cy="399245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76554" y="2897748"/>
            <a:ext cx="24148" cy="3412901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37351" y="2897748"/>
            <a:ext cx="24148" cy="3412901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150" y="3721994"/>
            <a:ext cx="42621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মোছা: মরিয়ম খাতুন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শিক্ষিকা (আইসিটি)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মাদরাসা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615" y="3429000"/>
            <a:ext cx="44794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 সপ্তম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 বাংলাদেশ ও বিশ্বপরিচয়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 নবম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পাঠ: ২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সময়: ৫০ মিনিট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তারিখ: ০/০/২০২০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49" y="5898524"/>
            <a:ext cx="4998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moriomkhatun387@gmail.com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711252" y="619018"/>
            <a:ext cx="20088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791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15" y="241683"/>
            <a:ext cx="730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52" y="933290"/>
            <a:ext cx="4350863" cy="24957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16" y="3468638"/>
            <a:ext cx="3769363" cy="25457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11" y="949570"/>
            <a:ext cx="3739468" cy="24794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52" y="3468640"/>
            <a:ext cx="4318749" cy="25457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7" name="TextBox 6"/>
          <p:cNvSpPr txBox="1"/>
          <p:nvPr/>
        </p:nvSpPr>
        <p:spPr>
          <a:xfrm>
            <a:off x="2060615" y="6071655"/>
            <a:ext cx="7042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 পাচ্ছি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0613" y="6075057"/>
            <a:ext cx="7042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 বৃদ্ধ মানুষ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 পাচ্ছি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4820" y="6041895"/>
            <a:ext cx="7042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বৃদ্ধ মানুষগুলোর বয়স কত?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1299" y="6014434"/>
            <a:ext cx="882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সাধারণত ষাটোর্ধ্ব বয়সের মানুষকে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04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8582" y="446012"/>
            <a:ext cx="7712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 সমস্যা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690" y="2004195"/>
            <a:ext cx="6516619" cy="41875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899294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5716" y="615243"/>
            <a:ext cx="2378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3083" y="2962141"/>
            <a:ext cx="87041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 কারা তা বলতে পারবে;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প্রবীণদের বিভিন্ন রকম সমস্যাগুলির বর্ণনা করতে পারবে।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1383" y="2596659"/>
            <a:ext cx="3945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</p:txBody>
      </p:sp>
    </p:spTree>
    <p:extLst>
      <p:ext uri="{BB962C8B-B14F-4D97-AF65-F5344CB8AC3E}">
        <p14:creationId xmlns:p14="http://schemas.microsoft.com/office/powerpoint/2010/main" val="1814331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47" y="1010829"/>
            <a:ext cx="5056094" cy="35500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/>
          <p:cNvSpPr txBox="1"/>
          <p:nvPr/>
        </p:nvSpPr>
        <p:spPr>
          <a:xfrm>
            <a:off x="2060615" y="292783"/>
            <a:ext cx="730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" y="5046157"/>
            <a:ext cx="110250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শিল্পোন্নত দেশে ৬৫ বছর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ব্যক্তিদের প্রবীণ হিসেবে বিবেচনা করা হলেও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 এবং জাতিসংঘের ঘোষণা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অনুযা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য়ী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 ৬০ বছর এবং তদূর্ধ্ব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ব্যক্তিরা প্রবীণ হিসেবে স্বীকৃত।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5"/>
          <a:stretch/>
        </p:blipFill>
        <p:spPr>
          <a:xfrm>
            <a:off x="5836023" y="1010829"/>
            <a:ext cx="5298141" cy="3550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7" name="TextBox 6"/>
          <p:cNvSpPr txBox="1"/>
          <p:nvPr/>
        </p:nvSpPr>
        <p:spPr>
          <a:xfrm>
            <a:off x="3242728" y="4529402"/>
            <a:ext cx="4905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 মানুষ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0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820" y="5138944"/>
            <a:ext cx="1058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 পরিবার গুলোতে বাবা-মা বা শশুর-শাশুরির স্থান থাকছে না। </a:t>
            </a:r>
          </a:p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 দেখাশুনা বা অসুখ-বিসুখে সেবাযত্নের লোকের অভাব ঘটছে।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83" y="1184936"/>
            <a:ext cx="5294424" cy="37096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2060615" y="292783"/>
            <a:ext cx="730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988" y="1184935"/>
            <a:ext cx="5205342" cy="37096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2369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083" y="5196299"/>
            <a:ext cx="10190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দেখাশুনা বা অসুখে-বিসুখে সেবাযত্নের লোকের অভাব ঘটছে। তাদেরকে সঙ্গ দেওয়ার বা তাদের সাথে গল্প গুজব করার লোক থাকছে না।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99" y="1202182"/>
            <a:ext cx="5236880" cy="38925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2060615" y="292783"/>
            <a:ext cx="730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/>
          <a:stretch/>
        </p:blipFill>
        <p:spPr>
          <a:xfrm>
            <a:off x="5849256" y="1202181"/>
            <a:ext cx="5219247" cy="38925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278247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43900" y="5357852"/>
            <a:ext cx="10637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 বয়সে অনেক সময়ই কাজকর্ম করা কঠিন হয়ে পড়ে।</a:t>
            </a:r>
          </a:p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বৃদ্ধদের অনেক সময় পরিবারের বোঝা মনে করা হয়।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42" y="1412617"/>
            <a:ext cx="5285481" cy="3696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837" y="1412617"/>
            <a:ext cx="5203756" cy="3696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22" name="TextBox 21"/>
          <p:cNvSpPr txBox="1"/>
          <p:nvPr/>
        </p:nvSpPr>
        <p:spPr>
          <a:xfrm>
            <a:off x="2060615" y="365353"/>
            <a:ext cx="7306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7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549</Words>
  <Application>Microsoft Office PowerPoint</Application>
  <PresentationFormat>Custom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97</cp:revision>
  <dcterms:created xsi:type="dcterms:W3CDTF">2020-01-06T00:45:02Z</dcterms:created>
  <dcterms:modified xsi:type="dcterms:W3CDTF">2020-01-23T09:35:52Z</dcterms:modified>
</cp:coreProperties>
</file>