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72" r:id="rId2"/>
    <p:sldId id="298" r:id="rId3"/>
    <p:sldId id="273" r:id="rId4"/>
    <p:sldId id="299" r:id="rId5"/>
    <p:sldId id="287" r:id="rId6"/>
    <p:sldId id="285" r:id="rId7"/>
    <p:sldId id="286" r:id="rId8"/>
    <p:sldId id="288" r:id="rId9"/>
    <p:sldId id="274" r:id="rId10"/>
    <p:sldId id="289" r:id="rId11"/>
    <p:sldId id="275" r:id="rId12"/>
    <p:sldId id="290" r:id="rId13"/>
    <p:sldId id="291" r:id="rId14"/>
    <p:sldId id="292" r:id="rId15"/>
    <p:sldId id="276" r:id="rId16"/>
    <p:sldId id="293" r:id="rId17"/>
    <p:sldId id="277" r:id="rId18"/>
    <p:sldId id="294" r:id="rId19"/>
    <p:sldId id="295" r:id="rId20"/>
    <p:sldId id="296" r:id="rId21"/>
    <p:sldId id="297" r:id="rId22"/>
    <p:sldId id="278" r:id="rId23"/>
    <p:sldId id="279" r:id="rId24"/>
    <p:sldId id="281" r:id="rId25"/>
    <p:sldId id="282" r:id="rId26"/>
    <p:sldId id="283" r:id="rId27"/>
    <p:sldId id="284" r:id="rId28"/>
    <p:sldId id="30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73C57-B8D3-43BA-ABB9-123E374343D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08A433-34C2-40CE-A069-F9C78158A4F4}">
      <dgm:prSet phldrT="[Text]"/>
      <dgm:spPr/>
      <dgm:t>
        <a:bodyPr/>
        <a:lstStyle/>
        <a:p>
          <a:pPr>
            <a:buNone/>
          </a:pPr>
          <a:r>
            <a:rPr lang="bn-IN" dirty="0"/>
            <a:t>রাস্তা </a:t>
          </a:r>
          <a:endParaRPr lang="en-US" dirty="0"/>
        </a:p>
      </dgm:t>
    </dgm:pt>
    <dgm:pt modelId="{DA72E901-3F7B-44C0-B666-CCDAFD1E0E87}" type="parTrans" cxnId="{CACE9FD9-6957-4C81-94B8-98324B2E5463}">
      <dgm:prSet/>
      <dgm:spPr/>
      <dgm:t>
        <a:bodyPr/>
        <a:lstStyle/>
        <a:p>
          <a:endParaRPr lang="en-US"/>
        </a:p>
      </dgm:t>
    </dgm:pt>
    <dgm:pt modelId="{ED4B36A1-C760-4643-A054-4FD22842F2F3}" type="sibTrans" cxnId="{CACE9FD9-6957-4C81-94B8-98324B2E5463}">
      <dgm:prSet/>
      <dgm:spPr/>
      <dgm:t>
        <a:bodyPr/>
        <a:lstStyle/>
        <a:p>
          <a:endParaRPr lang="en-US"/>
        </a:p>
      </dgm:t>
    </dgm:pt>
    <dgm:pt modelId="{D5D302AB-5924-4BFD-9415-DA13AA44B211}">
      <dgm:prSet phldrT="[Text]"/>
      <dgm:spPr/>
      <dgm:t>
        <a:bodyPr/>
        <a:lstStyle/>
        <a:p>
          <a:pPr>
            <a:buNone/>
          </a:pPr>
          <a:r>
            <a:rPr lang="bn-IN" dirty="0"/>
            <a:t>মানুষ</a:t>
          </a:r>
          <a:endParaRPr lang="en-US" dirty="0"/>
        </a:p>
      </dgm:t>
    </dgm:pt>
    <dgm:pt modelId="{40B0AC11-38ED-450F-93B7-B634F7DE7F4E}" type="parTrans" cxnId="{0AE69136-A335-47A9-AB5F-32008768C0CE}">
      <dgm:prSet/>
      <dgm:spPr/>
      <dgm:t>
        <a:bodyPr/>
        <a:lstStyle/>
        <a:p>
          <a:endParaRPr lang="en-US"/>
        </a:p>
      </dgm:t>
    </dgm:pt>
    <dgm:pt modelId="{0E6E0A79-F0F3-4B90-AB82-0108530281A8}" type="sibTrans" cxnId="{0AE69136-A335-47A9-AB5F-32008768C0CE}">
      <dgm:prSet/>
      <dgm:spPr/>
      <dgm:t>
        <a:bodyPr/>
        <a:lstStyle/>
        <a:p>
          <a:endParaRPr lang="en-US"/>
        </a:p>
      </dgm:t>
    </dgm:pt>
    <dgm:pt modelId="{50D66473-E957-4BA5-9738-B78F4DC2BE2E}">
      <dgm:prSet phldrT="[Text]"/>
      <dgm:spPr/>
      <dgm:t>
        <a:bodyPr/>
        <a:lstStyle/>
        <a:p>
          <a:pPr>
            <a:buNone/>
          </a:pPr>
          <a:r>
            <a:rPr lang="bn-IN" dirty="0"/>
            <a:t>মটরগাড়ি </a:t>
          </a:r>
          <a:endParaRPr lang="en-US" dirty="0"/>
        </a:p>
      </dgm:t>
    </dgm:pt>
    <dgm:pt modelId="{54550078-4E57-44D7-A771-C7ACAF50F578}" type="parTrans" cxnId="{D52CEA47-BCE6-4297-839A-953B865504DF}">
      <dgm:prSet/>
      <dgm:spPr/>
      <dgm:t>
        <a:bodyPr/>
        <a:lstStyle/>
        <a:p>
          <a:endParaRPr lang="en-US"/>
        </a:p>
      </dgm:t>
    </dgm:pt>
    <dgm:pt modelId="{AED2F407-6974-4A14-95E8-BDE5CDD01EE6}" type="sibTrans" cxnId="{D52CEA47-BCE6-4297-839A-953B865504DF}">
      <dgm:prSet/>
      <dgm:spPr/>
      <dgm:t>
        <a:bodyPr/>
        <a:lstStyle/>
        <a:p>
          <a:endParaRPr lang="en-US"/>
        </a:p>
      </dgm:t>
    </dgm:pt>
    <dgm:pt modelId="{981BD384-9488-4997-A700-F2244563A5EF}">
      <dgm:prSet phldrT="[Text]"/>
      <dgm:spPr/>
      <dgm:t>
        <a:bodyPr/>
        <a:lstStyle/>
        <a:p>
          <a:pPr>
            <a:buNone/>
          </a:pPr>
          <a:r>
            <a:rPr lang="bn-IN" dirty="0"/>
            <a:t>বাস</a:t>
          </a:r>
          <a:endParaRPr lang="en-US" dirty="0"/>
        </a:p>
      </dgm:t>
    </dgm:pt>
    <dgm:pt modelId="{120C27D5-2DF2-414C-9F60-C6CA0A2846A2}" type="parTrans" cxnId="{A472CB9E-AE61-4526-B08C-22741ECAAA19}">
      <dgm:prSet/>
      <dgm:spPr/>
      <dgm:t>
        <a:bodyPr/>
        <a:lstStyle/>
        <a:p>
          <a:endParaRPr lang="en-US"/>
        </a:p>
      </dgm:t>
    </dgm:pt>
    <dgm:pt modelId="{18F99692-88DD-45D8-8699-705F3418A1A1}" type="sibTrans" cxnId="{A472CB9E-AE61-4526-B08C-22741ECAAA19}">
      <dgm:prSet/>
      <dgm:spPr/>
      <dgm:t>
        <a:bodyPr/>
        <a:lstStyle/>
        <a:p>
          <a:endParaRPr lang="en-US"/>
        </a:p>
      </dgm:t>
    </dgm:pt>
    <dgm:pt modelId="{0F4A1071-E2BF-47FF-8E70-548A6665D852}" type="pres">
      <dgm:prSet presAssocID="{45573C57-B8D3-43BA-ABB9-123E374343D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99B7B7A-5C26-4264-9D96-3BB3DA41042B}" type="pres">
      <dgm:prSet presAssocID="{DB08A433-34C2-40CE-A069-F9C78158A4F4}" presName="root1" presStyleCnt="0"/>
      <dgm:spPr/>
    </dgm:pt>
    <dgm:pt modelId="{94CAD552-E935-49D6-90E1-07D11A726CB0}" type="pres">
      <dgm:prSet presAssocID="{DB08A433-34C2-40CE-A069-F9C78158A4F4}" presName="LevelOneTextNode" presStyleLbl="node0" presStyleIdx="0" presStyleCnt="1">
        <dgm:presLayoutVars>
          <dgm:chPref val="3"/>
        </dgm:presLayoutVars>
      </dgm:prSet>
      <dgm:spPr/>
    </dgm:pt>
    <dgm:pt modelId="{A19BEE2F-AB39-42D4-BC87-DD1EF6D8B56B}" type="pres">
      <dgm:prSet presAssocID="{DB08A433-34C2-40CE-A069-F9C78158A4F4}" presName="level2hierChild" presStyleCnt="0"/>
      <dgm:spPr/>
    </dgm:pt>
    <dgm:pt modelId="{7CBB7C74-47C5-4972-918B-BD873E2BFC0B}" type="pres">
      <dgm:prSet presAssocID="{40B0AC11-38ED-450F-93B7-B634F7DE7F4E}" presName="conn2-1" presStyleLbl="parChTrans1D2" presStyleIdx="0" presStyleCnt="3"/>
      <dgm:spPr/>
    </dgm:pt>
    <dgm:pt modelId="{07C2028F-DA2D-4D6B-9997-681A42907A80}" type="pres">
      <dgm:prSet presAssocID="{40B0AC11-38ED-450F-93B7-B634F7DE7F4E}" presName="connTx" presStyleLbl="parChTrans1D2" presStyleIdx="0" presStyleCnt="3"/>
      <dgm:spPr/>
    </dgm:pt>
    <dgm:pt modelId="{1D1B374C-9ABA-42ED-9BBC-3F01CBF5C258}" type="pres">
      <dgm:prSet presAssocID="{D5D302AB-5924-4BFD-9415-DA13AA44B211}" presName="root2" presStyleCnt="0"/>
      <dgm:spPr/>
    </dgm:pt>
    <dgm:pt modelId="{E849EDC5-79E0-4882-BAC2-8C2CDB6D0CCF}" type="pres">
      <dgm:prSet presAssocID="{D5D302AB-5924-4BFD-9415-DA13AA44B211}" presName="LevelTwoTextNode" presStyleLbl="node2" presStyleIdx="0" presStyleCnt="3">
        <dgm:presLayoutVars>
          <dgm:chPref val="3"/>
        </dgm:presLayoutVars>
      </dgm:prSet>
      <dgm:spPr/>
    </dgm:pt>
    <dgm:pt modelId="{3D2BE73A-3634-4D39-BC7B-58B1AC0841AE}" type="pres">
      <dgm:prSet presAssocID="{D5D302AB-5924-4BFD-9415-DA13AA44B211}" presName="level3hierChild" presStyleCnt="0"/>
      <dgm:spPr/>
    </dgm:pt>
    <dgm:pt modelId="{3B7D6B18-68BF-4F7D-AF17-A9C3381A6507}" type="pres">
      <dgm:prSet presAssocID="{54550078-4E57-44D7-A771-C7ACAF50F578}" presName="conn2-1" presStyleLbl="parChTrans1D2" presStyleIdx="1" presStyleCnt="3"/>
      <dgm:spPr/>
    </dgm:pt>
    <dgm:pt modelId="{198D8414-2761-4899-8F7D-C0FA5CC4BC8E}" type="pres">
      <dgm:prSet presAssocID="{54550078-4E57-44D7-A771-C7ACAF50F578}" presName="connTx" presStyleLbl="parChTrans1D2" presStyleIdx="1" presStyleCnt="3"/>
      <dgm:spPr/>
    </dgm:pt>
    <dgm:pt modelId="{E679DE8D-68AD-44A6-8A0B-433C3C067D9E}" type="pres">
      <dgm:prSet presAssocID="{50D66473-E957-4BA5-9738-B78F4DC2BE2E}" presName="root2" presStyleCnt="0"/>
      <dgm:spPr/>
    </dgm:pt>
    <dgm:pt modelId="{946CD8C8-B206-4F37-92B6-E33EF670DE01}" type="pres">
      <dgm:prSet presAssocID="{50D66473-E957-4BA5-9738-B78F4DC2BE2E}" presName="LevelTwoTextNode" presStyleLbl="node2" presStyleIdx="1" presStyleCnt="3">
        <dgm:presLayoutVars>
          <dgm:chPref val="3"/>
        </dgm:presLayoutVars>
      </dgm:prSet>
      <dgm:spPr/>
    </dgm:pt>
    <dgm:pt modelId="{3823C081-FA29-42E6-8ED9-4462A05566E4}" type="pres">
      <dgm:prSet presAssocID="{50D66473-E957-4BA5-9738-B78F4DC2BE2E}" presName="level3hierChild" presStyleCnt="0"/>
      <dgm:spPr/>
    </dgm:pt>
    <dgm:pt modelId="{EAB0F033-3470-4495-81A0-7A36B13B35F5}" type="pres">
      <dgm:prSet presAssocID="{120C27D5-2DF2-414C-9F60-C6CA0A2846A2}" presName="conn2-1" presStyleLbl="parChTrans1D2" presStyleIdx="2" presStyleCnt="3"/>
      <dgm:spPr/>
    </dgm:pt>
    <dgm:pt modelId="{56EFBFB8-5067-478B-AFA2-EBAF32E3D1B6}" type="pres">
      <dgm:prSet presAssocID="{120C27D5-2DF2-414C-9F60-C6CA0A2846A2}" presName="connTx" presStyleLbl="parChTrans1D2" presStyleIdx="2" presStyleCnt="3"/>
      <dgm:spPr/>
    </dgm:pt>
    <dgm:pt modelId="{01C458DE-3AE1-496C-A4A4-0DA0A79AC31F}" type="pres">
      <dgm:prSet presAssocID="{981BD384-9488-4997-A700-F2244563A5EF}" presName="root2" presStyleCnt="0"/>
      <dgm:spPr/>
    </dgm:pt>
    <dgm:pt modelId="{42DC449A-E84F-462B-8538-0E0D9DACB65C}" type="pres">
      <dgm:prSet presAssocID="{981BD384-9488-4997-A700-F2244563A5EF}" presName="LevelTwoTextNode" presStyleLbl="node2" presStyleIdx="2" presStyleCnt="3">
        <dgm:presLayoutVars>
          <dgm:chPref val="3"/>
        </dgm:presLayoutVars>
      </dgm:prSet>
      <dgm:spPr/>
    </dgm:pt>
    <dgm:pt modelId="{F3E378D6-77F0-466E-BA3D-69D45E55828F}" type="pres">
      <dgm:prSet presAssocID="{981BD384-9488-4997-A700-F2244563A5EF}" presName="level3hierChild" presStyleCnt="0"/>
      <dgm:spPr/>
    </dgm:pt>
  </dgm:ptLst>
  <dgm:cxnLst>
    <dgm:cxn modelId="{B9C8E70F-8D32-43F6-A615-2082754380C7}" type="presOf" srcId="{54550078-4E57-44D7-A771-C7ACAF50F578}" destId="{198D8414-2761-4899-8F7D-C0FA5CC4BC8E}" srcOrd="1" destOrd="0" presId="urn:microsoft.com/office/officeart/2008/layout/HorizontalMultiLevelHierarchy"/>
    <dgm:cxn modelId="{D888F412-40E5-4BE8-AF22-EE7B5507058C}" type="presOf" srcId="{50D66473-E957-4BA5-9738-B78F4DC2BE2E}" destId="{946CD8C8-B206-4F37-92B6-E33EF670DE01}" srcOrd="0" destOrd="0" presId="urn:microsoft.com/office/officeart/2008/layout/HorizontalMultiLevelHierarchy"/>
    <dgm:cxn modelId="{0AE69136-A335-47A9-AB5F-32008768C0CE}" srcId="{DB08A433-34C2-40CE-A069-F9C78158A4F4}" destId="{D5D302AB-5924-4BFD-9415-DA13AA44B211}" srcOrd="0" destOrd="0" parTransId="{40B0AC11-38ED-450F-93B7-B634F7DE7F4E}" sibTransId="{0E6E0A79-F0F3-4B90-AB82-0108530281A8}"/>
    <dgm:cxn modelId="{80216563-B27E-4E91-ABEB-F815B57DA883}" type="presOf" srcId="{40B0AC11-38ED-450F-93B7-B634F7DE7F4E}" destId="{07C2028F-DA2D-4D6B-9997-681A42907A80}" srcOrd="1" destOrd="0" presId="urn:microsoft.com/office/officeart/2008/layout/HorizontalMultiLevelHierarchy"/>
    <dgm:cxn modelId="{D52CEA47-BCE6-4297-839A-953B865504DF}" srcId="{DB08A433-34C2-40CE-A069-F9C78158A4F4}" destId="{50D66473-E957-4BA5-9738-B78F4DC2BE2E}" srcOrd="1" destOrd="0" parTransId="{54550078-4E57-44D7-A771-C7ACAF50F578}" sibTransId="{AED2F407-6974-4A14-95E8-BDE5CDD01EE6}"/>
    <dgm:cxn modelId="{9000CF69-505D-4525-84F7-0FEBD42A32D5}" type="presOf" srcId="{120C27D5-2DF2-414C-9F60-C6CA0A2846A2}" destId="{EAB0F033-3470-4495-81A0-7A36B13B35F5}" srcOrd="0" destOrd="0" presId="urn:microsoft.com/office/officeart/2008/layout/HorizontalMultiLevelHierarchy"/>
    <dgm:cxn modelId="{CAB5AF9B-95D7-46BE-85FA-5C84A98AD6BD}" type="presOf" srcId="{D5D302AB-5924-4BFD-9415-DA13AA44B211}" destId="{E849EDC5-79E0-4882-BAC2-8C2CDB6D0CCF}" srcOrd="0" destOrd="0" presId="urn:microsoft.com/office/officeart/2008/layout/HorizontalMultiLevelHierarchy"/>
    <dgm:cxn modelId="{5C222A9C-E045-4D68-B1BA-3BEC3B9A1340}" type="presOf" srcId="{54550078-4E57-44D7-A771-C7ACAF50F578}" destId="{3B7D6B18-68BF-4F7D-AF17-A9C3381A6507}" srcOrd="0" destOrd="0" presId="urn:microsoft.com/office/officeart/2008/layout/HorizontalMultiLevelHierarchy"/>
    <dgm:cxn modelId="{A472CB9E-AE61-4526-B08C-22741ECAAA19}" srcId="{DB08A433-34C2-40CE-A069-F9C78158A4F4}" destId="{981BD384-9488-4997-A700-F2244563A5EF}" srcOrd="2" destOrd="0" parTransId="{120C27D5-2DF2-414C-9F60-C6CA0A2846A2}" sibTransId="{18F99692-88DD-45D8-8699-705F3418A1A1}"/>
    <dgm:cxn modelId="{CF6101A1-45FA-47A2-9F46-591C47BE97C9}" type="presOf" srcId="{120C27D5-2DF2-414C-9F60-C6CA0A2846A2}" destId="{56EFBFB8-5067-478B-AFA2-EBAF32E3D1B6}" srcOrd="1" destOrd="0" presId="urn:microsoft.com/office/officeart/2008/layout/HorizontalMultiLevelHierarchy"/>
    <dgm:cxn modelId="{2D546DC7-BB19-4910-8064-226D23CD19F6}" type="presOf" srcId="{40B0AC11-38ED-450F-93B7-B634F7DE7F4E}" destId="{7CBB7C74-47C5-4972-918B-BD873E2BFC0B}" srcOrd="0" destOrd="0" presId="urn:microsoft.com/office/officeart/2008/layout/HorizontalMultiLevelHierarchy"/>
    <dgm:cxn modelId="{FFF65CD6-EC06-43DB-AE1F-B92611A8072E}" type="presOf" srcId="{45573C57-B8D3-43BA-ABB9-123E374343DE}" destId="{0F4A1071-E2BF-47FF-8E70-548A6665D852}" srcOrd="0" destOrd="0" presId="urn:microsoft.com/office/officeart/2008/layout/HorizontalMultiLevelHierarchy"/>
    <dgm:cxn modelId="{CACE9FD9-6957-4C81-94B8-98324B2E5463}" srcId="{45573C57-B8D3-43BA-ABB9-123E374343DE}" destId="{DB08A433-34C2-40CE-A069-F9C78158A4F4}" srcOrd="0" destOrd="0" parTransId="{DA72E901-3F7B-44C0-B666-CCDAFD1E0E87}" sibTransId="{ED4B36A1-C760-4643-A054-4FD22842F2F3}"/>
    <dgm:cxn modelId="{6C6352DE-64BE-40B8-820E-DBD896C49DA7}" type="presOf" srcId="{981BD384-9488-4997-A700-F2244563A5EF}" destId="{42DC449A-E84F-462B-8538-0E0D9DACB65C}" srcOrd="0" destOrd="0" presId="urn:microsoft.com/office/officeart/2008/layout/HorizontalMultiLevelHierarchy"/>
    <dgm:cxn modelId="{55BDFDEE-5463-4590-B889-236879B23BAF}" type="presOf" srcId="{DB08A433-34C2-40CE-A069-F9C78158A4F4}" destId="{94CAD552-E935-49D6-90E1-07D11A726CB0}" srcOrd="0" destOrd="0" presId="urn:microsoft.com/office/officeart/2008/layout/HorizontalMultiLevelHierarchy"/>
    <dgm:cxn modelId="{E58EAF75-BFDF-4956-8219-F119452424A6}" type="presParOf" srcId="{0F4A1071-E2BF-47FF-8E70-548A6665D852}" destId="{299B7B7A-5C26-4264-9D96-3BB3DA41042B}" srcOrd="0" destOrd="0" presId="urn:microsoft.com/office/officeart/2008/layout/HorizontalMultiLevelHierarchy"/>
    <dgm:cxn modelId="{9D40F0C9-5F20-4207-8720-5300E0E5CC4E}" type="presParOf" srcId="{299B7B7A-5C26-4264-9D96-3BB3DA41042B}" destId="{94CAD552-E935-49D6-90E1-07D11A726CB0}" srcOrd="0" destOrd="0" presId="urn:microsoft.com/office/officeart/2008/layout/HorizontalMultiLevelHierarchy"/>
    <dgm:cxn modelId="{B3686162-C38B-41AF-8571-425FE1A1405A}" type="presParOf" srcId="{299B7B7A-5C26-4264-9D96-3BB3DA41042B}" destId="{A19BEE2F-AB39-42D4-BC87-DD1EF6D8B56B}" srcOrd="1" destOrd="0" presId="urn:microsoft.com/office/officeart/2008/layout/HorizontalMultiLevelHierarchy"/>
    <dgm:cxn modelId="{35EFF06B-6629-465F-A696-63E1A4B136A6}" type="presParOf" srcId="{A19BEE2F-AB39-42D4-BC87-DD1EF6D8B56B}" destId="{7CBB7C74-47C5-4972-918B-BD873E2BFC0B}" srcOrd="0" destOrd="0" presId="urn:microsoft.com/office/officeart/2008/layout/HorizontalMultiLevelHierarchy"/>
    <dgm:cxn modelId="{CA85EDA2-43D4-497D-BAC1-D3C29D268ED4}" type="presParOf" srcId="{7CBB7C74-47C5-4972-918B-BD873E2BFC0B}" destId="{07C2028F-DA2D-4D6B-9997-681A42907A80}" srcOrd="0" destOrd="0" presId="urn:microsoft.com/office/officeart/2008/layout/HorizontalMultiLevelHierarchy"/>
    <dgm:cxn modelId="{CDD248E2-8CF1-4C0C-B79C-8FBEC5688F69}" type="presParOf" srcId="{A19BEE2F-AB39-42D4-BC87-DD1EF6D8B56B}" destId="{1D1B374C-9ABA-42ED-9BBC-3F01CBF5C258}" srcOrd="1" destOrd="0" presId="urn:microsoft.com/office/officeart/2008/layout/HorizontalMultiLevelHierarchy"/>
    <dgm:cxn modelId="{0902F3D5-D110-460E-8713-33AF8866F582}" type="presParOf" srcId="{1D1B374C-9ABA-42ED-9BBC-3F01CBF5C258}" destId="{E849EDC5-79E0-4882-BAC2-8C2CDB6D0CCF}" srcOrd="0" destOrd="0" presId="urn:microsoft.com/office/officeart/2008/layout/HorizontalMultiLevelHierarchy"/>
    <dgm:cxn modelId="{7E6DAD0D-0ACA-4FCB-B58D-7B48F1F79B3D}" type="presParOf" srcId="{1D1B374C-9ABA-42ED-9BBC-3F01CBF5C258}" destId="{3D2BE73A-3634-4D39-BC7B-58B1AC0841AE}" srcOrd="1" destOrd="0" presId="urn:microsoft.com/office/officeart/2008/layout/HorizontalMultiLevelHierarchy"/>
    <dgm:cxn modelId="{B242691F-D80A-47A1-9997-9873718C0CFD}" type="presParOf" srcId="{A19BEE2F-AB39-42D4-BC87-DD1EF6D8B56B}" destId="{3B7D6B18-68BF-4F7D-AF17-A9C3381A6507}" srcOrd="2" destOrd="0" presId="urn:microsoft.com/office/officeart/2008/layout/HorizontalMultiLevelHierarchy"/>
    <dgm:cxn modelId="{554A7BA5-9CB1-4063-B82D-1AB0076C677A}" type="presParOf" srcId="{3B7D6B18-68BF-4F7D-AF17-A9C3381A6507}" destId="{198D8414-2761-4899-8F7D-C0FA5CC4BC8E}" srcOrd="0" destOrd="0" presId="urn:microsoft.com/office/officeart/2008/layout/HorizontalMultiLevelHierarchy"/>
    <dgm:cxn modelId="{48E12D4F-3275-4D7D-A069-2E9201A0B86A}" type="presParOf" srcId="{A19BEE2F-AB39-42D4-BC87-DD1EF6D8B56B}" destId="{E679DE8D-68AD-44A6-8A0B-433C3C067D9E}" srcOrd="3" destOrd="0" presId="urn:microsoft.com/office/officeart/2008/layout/HorizontalMultiLevelHierarchy"/>
    <dgm:cxn modelId="{DAAEA875-3D91-46DF-A368-D46AB216A05F}" type="presParOf" srcId="{E679DE8D-68AD-44A6-8A0B-433C3C067D9E}" destId="{946CD8C8-B206-4F37-92B6-E33EF670DE01}" srcOrd="0" destOrd="0" presId="urn:microsoft.com/office/officeart/2008/layout/HorizontalMultiLevelHierarchy"/>
    <dgm:cxn modelId="{B3A93051-839B-40FF-8721-75EC771D8DB9}" type="presParOf" srcId="{E679DE8D-68AD-44A6-8A0B-433C3C067D9E}" destId="{3823C081-FA29-42E6-8ED9-4462A05566E4}" srcOrd="1" destOrd="0" presId="urn:microsoft.com/office/officeart/2008/layout/HorizontalMultiLevelHierarchy"/>
    <dgm:cxn modelId="{35DAF8F2-345D-4768-8D6A-B77FA70DE1E5}" type="presParOf" srcId="{A19BEE2F-AB39-42D4-BC87-DD1EF6D8B56B}" destId="{EAB0F033-3470-4495-81A0-7A36B13B35F5}" srcOrd="4" destOrd="0" presId="urn:microsoft.com/office/officeart/2008/layout/HorizontalMultiLevelHierarchy"/>
    <dgm:cxn modelId="{9B7D2387-BF78-4A4B-9402-FA0150AA7B48}" type="presParOf" srcId="{EAB0F033-3470-4495-81A0-7A36B13B35F5}" destId="{56EFBFB8-5067-478B-AFA2-EBAF32E3D1B6}" srcOrd="0" destOrd="0" presId="urn:microsoft.com/office/officeart/2008/layout/HorizontalMultiLevelHierarchy"/>
    <dgm:cxn modelId="{881F0985-0CED-44F1-8294-699DBCF637AD}" type="presParOf" srcId="{A19BEE2F-AB39-42D4-BC87-DD1EF6D8B56B}" destId="{01C458DE-3AE1-496C-A4A4-0DA0A79AC31F}" srcOrd="5" destOrd="0" presId="urn:microsoft.com/office/officeart/2008/layout/HorizontalMultiLevelHierarchy"/>
    <dgm:cxn modelId="{020C29B2-3B4A-4913-9740-A3D4CE7F7DE4}" type="presParOf" srcId="{01C458DE-3AE1-496C-A4A4-0DA0A79AC31F}" destId="{42DC449A-E84F-462B-8538-0E0D9DACB65C}" srcOrd="0" destOrd="0" presId="urn:microsoft.com/office/officeart/2008/layout/HorizontalMultiLevelHierarchy"/>
    <dgm:cxn modelId="{6A81DC98-6E34-46C9-8128-E05CC4BD9E82}" type="presParOf" srcId="{01C458DE-3AE1-496C-A4A4-0DA0A79AC31F}" destId="{F3E378D6-77F0-466E-BA3D-69D45E55828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8BC13-C0AD-4150-BAF7-087F05901AA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546B84-F8F8-45E6-9251-284DEB7A91BB}">
      <dgm:prSet phldrT="[Text]"/>
      <dgm:spPr>
        <a:solidFill>
          <a:srgbClr val="00B050"/>
        </a:solidFill>
      </dgm:spPr>
      <dgm:t>
        <a:bodyPr/>
        <a:lstStyle/>
        <a:p>
          <a:r>
            <a:rPr lang="bn-IN" dirty="0"/>
            <a:t>রাস্তা </a:t>
          </a:r>
          <a:endParaRPr lang="en-US" dirty="0"/>
        </a:p>
      </dgm:t>
    </dgm:pt>
    <dgm:pt modelId="{778C5B0B-D5B6-4123-9111-E2047C315C72}" type="parTrans" cxnId="{A9D767AB-C8D8-4420-B285-4216605683E1}">
      <dgm:prSet/>
      <dgm:spPr/>
      <dgm:t>
        <a:bodyPr/>
        <a:lstStyle/>
        <a:p>
          <a:endParaRPr lang="en-US"/>
        </a:p>
      </dgm:t>
    </dgm:pt>
    <dgm:pt modelId="{9D21E2C7-1050-4166-88E8-910DC2D6AC4E}" type="sibTrans" cxnId="{A9D767AB-C8D8-4420-B285-4216605683E1}">
      <dgm:prSet/>
      <dgm:spPr/>
      <dgm:t>
        <a:bodyPr/>
        <a:lstStyle/>
        <a:p>
          <a:endParaRPr lang="en-US"/>
        </a:p>
      </dgm:t>
    </dgm:pt>
    <dgm:pt modelId="{A52863E0-8AD4-40D3-9559-D26612F4D3CA}" type="asst">
      <dgm:prSet phldrT="[Text]"/>
      <dgm:spPr>
        <a:solidFill>
          <a:srgbClr val="00B050"/>
        </a:solidFill>
        <a:ln>
          <a:solidFill>
            <a:srgbClr val="0070C0"/>
          </a:solidFill>
        </a:ln>
      </dgm:spPr>
      <dgm:t>
        <a:bodyPr/>
        <a:lstStyle/>
        <a:p>
          <a:r>
            <a:rPr lang="bn-IN" dirty="0"/>
            <a:t>মানুষ</a:t>
          </a:r>
          <a:endParaRPr lang="en-US" dirty="0"/>
        </a:p>
      </dgm:t>
    </dgm:pt>
    <dgm:pt modelId="{C3ADFD0D-011C-4253-883F-0EFB5CA9086C}" type="parTrans" cxnId="{0856E529-07F9-4C4D-AD71-4ED4323456FC}">
      <dgm:prSet/>
      <dgm:spPr/>
      <dgm:t>
        <a:bodyPr/>
        <a:lstStyle/>
        <a:p>
          <a:endParaRPr lang="en-US"/>
        </a:p>
      </dgm:t>
    </dgm:pt>
    <dgm:pt modelId="{2CFF20FC-C110-41DB-801A-F17EB9028617}" type="sibTrans" cxnId="{0856E529-07F9-4C4D-AD71-4ED4323456FC}">
      <dgm:prSet/>
      <dgm:spPr/>
      <dgm:t>
        <a:bodyPr/>
        <a:lstStyle/>
        <a:p>
          <a:endParaRPr lang="en-US"/>
        </a:p>
      </dgm:t>
    </dgm:pt>
    <dgm:pt modelId="{F3717830-EFC4-420B-88E7-499C0248D427}">
      <dgm:prSet phldrT="[Text]"/>
      <dgm:spPr>
        <a:solidFill>
          <a:srgbClr val="FF0000"/>
        </a:solidFill>
        <a:ln w="76200"/>
      </dgm:spPr>
      <dgm:t>
        <a:bodyPr/>
        <a:lstStyle/>
        <a:p>
          <a:r>
            <a:rPr lang="bn-IN" dirty="0"/>
            <a:t>বাস</a:t>
          </a:r>
          <a:endParaRPr lang="en-US" dirty="0"/>
        </a:p>
      </dgm:t>
    </dgm:pt>
    <dgm:pt modelId="{0BC970D3-7DBE-4EAC-9161-C23243F815C1}" type="parTrans" cxnId="{35280B84-057F-4A78-9997-27EAE9AE9B9C}">
      <dgm:prSet/>
      <dgm:spPr/>
      <dgm:t>
        <a:bodyPr/>
        <a:lstStyle/>
        <a:p>
          <a:endParaRPr lang="en-US"/>
        </a:p>
      </dgm:t>
    </dgm:pt>
    <dgm:pt modelId="{45469B1E-F2CE-4EE6-8154-B38D51D77BF4}" type="sibTrans" cxnId="{35280B84-057F-4A78-9997-27EAE9AE9B9C}">
      <dgm:prSet/>
      <dgm:spPr/>
      <dgm:t>
        <a:bodyPr/>
        <a:lstStyle/>
        <a:p>
          <a:endParaRPr lang="en-US"/>
        </a:p>
      </dgm:t>
    </dgm:pt>
    <dgm:pt modelId="{4F60C92D-C129-49E9-9801-3B5F68C15D62}">
      <dgm:prSet phldrT="[Text]"/>
      <dgm:spPr>
        <a:solidFill>
          <a:srgbClr val="FF0000"/>
        </a:solidFill>
        <a:ln w="76200">
          <a:solidFill>
            <a:schemeClr val="accent1"/>
          </a:solidFill>
        </a:ln>
      </dgm:spPr>
      <dgm:t>
        <a:bodyPr/>
        <a:lstStyle/>
        <a:p>
          <a:r>
            <a:rPr lang="bn-IN" dirty="0"/>
            <a:t>জিপ </a:t>
          </a:r>
          <a:endParaRPr lang="en-US" dirty="0"/>
        </a:p>
      </dgm:t>
    </dgm:pt>
    <dgm:pt modelId="{171F59F2-69EB-453F-99AE-BC788B0353D3}" type="parTrans" cxnId="{BB5134AA-BA0D-4B8E-968E-FDEA0458C2BB}">
      <dgm:prSet/>
      <dgm:spPr/>
      <dgm:t>
        <a:bodyPr/>
        <a:lstStyle/>
        <a:p>
          <a:endParaRPr lang="en-US"/>
        </a:p>
      </dgm:t>
    </dgm:pt>
    <dgm:pt modelId="{F74C3DD5-B8F1-4DC0-A3EC-A17C9CBE1C80}" type="sibTrans" cxnId="{BB5134AA-BA0D-4B8E-968E-FDEA0458C2BB}">
      <dgm:prSet/>
      <dgm:spPr/>
      <dgm:t>
        <a:bodyPr/>
        <a:lstStyle/>
        <a:p>
          <a:endParaRPr lang="en-US"/>
        </a:p>
      </dgm:t>
    </dgm:pt>
    <dgm:pt modelId="{254EF484-BD1E-4719-917F-7FBE752449F2}">
      <dgm:prSet phldrT="[Text]"/>
      <dgm:spPr>
        <a:solidFill>
          <a:srgbClr val="FF0000"/>
        </a:solidFill>
        <a:ln w="76200"/>
      </dgm:spPr>
      <dgm:t>
        <a:bodyPr/>
        <a:lstStyle/>
        <a:p>
          <a:r>
            <a:rPr lang="bn-IN" dirty="0"/>
            <a:t>মটরগাড়ি </a:t>
          </a:r>
          <a:endParaRPr lang="en-US" dirty="0"/>
        </a:p>
      </dgm:t>
    </dgm:pt>
    <dgm:pt modelId="{F78686EB-BA16-4F9D-B4B2-88459E029209}" type="parTrans" cxnId="{CE09FD97-B762-48BA-BF84-66FFED573727}">
      <dgm:prSet/>
      <dgm:spPr/>
      <dgm:t>
        <a:bodyPr/>
        <a:lstStyle/>
        <a:p>
          <a:endParaRPr lang="en-US"/>
        </a:p>
      </dgm:t>
    </dgm:pt>
    <dgm:pt modelId="{BD8FB4D0-5F30-4D7E-9556-23C0E8214B8E}" type="sibTrans" cxnId="{CE09FD97-B762-48BA-BF84-66FFED573727}">
      <dgm:prSet/>
      <dgm:spPr/>
      <dgm:t>
        <a:bodyPr/>
        <a:lstStyle/>
        <a:p>
          <a:endParaRPr lang="en-US"/>
        </a:p>
      </dgm:t>
    </dgm:pt>
    <dgm:pt modelId="{F6A71D21-9F6F-4B8D-AA08-F2A51F3301CE}" type="pres">
      <dgm:prSet presAssocID="{3DE8BC13-C0AD-4150-BAF7-087F05901A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E3FD395-ACE3-4046-8D18-256B3F825236}" type="pres">
      <dgm:prSet presAssocID="{D5546B84-F8F8-45E6-9251-284DEB7A91BB}" presName="hierRoot1" presStyleCnt="0">
        <dgm:presLayoutVars>
          <dgm:hierBranch val="init"/>
        </dgm:presLayoutVars>
      </dgm:prSet>
      <dgm:spPr/>
    </dgm:pt>
    <dgm:pt modelId="{85B93998-ED08-4F58-80AE-4E1CFC908428}" type="pres">
      <dgm:prSet presAssocID="{D5546B84-F8F8-45E6-9251-284DEB7A91BB}" presName="rootComposite1" presStyleCnt="0"/>
      <dgm:spPr/>
    </dgm:pt>
    <dgm:pt modelId="{2606129F-9F5F-4FDB-832D-2D8DF0D09E61}" type="pres">
      <dgm:prSet presAssocID="{D5546B84-F8F8-45E6-9251-284DEB7A91BB}" presName="rootText1" presStyleLbl="node0" presStyleIdx="0" presStyleCnt="1" custLinFactNeighborX="-2982" custLinFactNeighborY="190">
        <dgm:presLayoutVars>
          <dgm:chPref val="3"/>
        </dgm:presLayoutVars>
      </dgm:prSet>
      <dgm:spPr/>
    </dgm:pt>
    <dgm:pt modelId="{AAF36E33-269D-44E6-95F5-854C9869CE01}" type="pres">
      <dgm:prSet presAssocID="{D5546B84-F8F8-45E6-9251-284DEB7A91BB}" presName="rootConnector1" presStyleLbl="node1" presStyleIdx="0" presStyleCnt="0"/>
      <dgm:spPr/>
    </dgm:pt>
    <dgm:pt modelId="{5FC89E84-D514-4649-B70C-C6CCAC47E2D7}" type="pres">
      <dgm:prSet presAssocID="{D5546B84-F8F8-45E6-9251-284DEB7A91BB}" presName="hierChild2" presStyleCnt="0"/>
      <dgm:spPr/>
    </dgm:pt>
    <dgm:pt modelId="{5FA0C758-4A1D-4C69-B732-20346EF85251}" type="pres">
      <dgm:prSet presAssocID="{0BC970D3-7DBE-4EAC-9161-C23243F815C1}" presName="Name37" presStyleLbl="parChTrans1D2" presStyleIdx="0" presStyleCnt="4"/>
      <dgm:spPr/>
    </dgm:pt>
    <dgm:pt modelId="{770C307B-C3E7-4C93-A234-5D1B8C44F6FE}" type="pres">
      <dgm:prSet presAssocID="{F3717830-EFC4-420B-88E7-499C0248D427}" presName="hierRoot2" presStyleCnt="0">
        <dgm:presLayoutVars>
          <dgm:hierBranch val="init"/>
        </dgm:presLayoutVars>
      </dgm:prSet>
      <dgm:spPr/>
    </dgm:pt>
    <dgm:pt modelId="{5D925512-C8CE-48C0-B55A-187949ACBCB6}" type="pres">
      <dgm:prSet presAssocID="{F3717830-EFC4-420B-88E7-499C0248D427}" presName="rootComposite" presStyleCnt="0"/>
      <dgm:spPr/>
    </dgm:pt>
    <dgm:pt modelId="{B1624B34-4741-4348-823E-0809829F7C16}" type="pres">
      <dgm:prSet presAssocID="{F3717830-EFC4-420B-88E7-499C0248D427}" presName="rootText" presStyleLbl="node2" presStyleIdx="0" presStyleCnt="3" custLinFactNeighborX="-2982" custLinFactNeighborY="190">
        <dgm:presLayoutVars>
          <dgm:chPref val="3"/>
        </dgm:presLayoutVars>
      </dgm:prSet>
      <dgm:spPr/>
    </dgm:pt>
    <dgm:pt modelId="{529DD20E-B1E0-412F-9E56-87AD8EC6FBBD}" type="pres">
      <dgm:prSet presAssocID="{F3717830-EFC4-420B-88E7-499C0248D427}" presName="rootConnector" presStyleLbl="node2" presStyleIdx="0" presStyleCnt="3"/>
      <dgm:spPr/>
    </dgm:pt>
    <dgm:pt modelId="{D4798AC6-476C-46C8-B33B-45F432D06A47}" type="pres">
      <dgm:prSet presAssocID="{F3717830-EFC4-420B-88E7-499C0248D427}" presName="hierChild4" presStyleCnt="0"/>
      <dgm:spPr/>
    </dgm:pt>
    <dgm:pt modelId="{FC35FE4A-97E9-4D67-932C-C4A37164C2DB}" type="pres">
      <dgm:prSet presAssocID="{F3717830-EFC4-420B-88E7-499C0248D427}" presName="hierChild5" presStyleCnt="0"/>
      <dgm:spPr/>
    </dgm:pt>
    <dgm:pt modelId="{C7A248F2-8E02-470A-82AC-9166978A5988}" type="pres">
      <dgm:prSet presAssocID="{171F59F2-69EB-453F-99AE-BC788B0353D3}" presName="Name37" presStyleLbl="parChTrans1D2" presStyleIdx="1" presStyleCnt="4"/>
      <dgm:spPr/>
    </dgm:pt>
    <dgm:pt modelId="{E5AF06F9-9763-4D50-A229-BF9D0560331C}" type="pres">
      <dgm:prSet presAssocID="{4F60C92D-C129-49E9-9801-3B5F68C15D62}" presName="hierRoot2" presStyleCnt="0">
        <dgm:presLayoutVars>
          <dgm:hierBranch val="init"/>
        </dgm:presLayoutVars>
      </dgm:prSet>
      <dgm:spPr/>
    </dgm:pt>
    <dgm:pt modelId="{63C522E8-0D68-4275-8330-BFB87CAACF49}" type="pres">
      <dgm:prSet presAssocID="{4F60C92D-C129-49E9-9801-3B5F68C15D62}" presName="rootComposite" presStyleCnt="0"/>
      <dgm:spPr/>
    </dgm:pt>
    <dgm:pt modelId="{E09B7559-6BCA-4666-BBBF-111BE6525366}" type="pres">
      <dgm:prSet presAssocID="{4F60C92D-C129-49E9-9801-3B5F68C15D62}" presName="rootText" presStyleLbl="node2" presStyleIdx="1" presStyleCnt="3" custLinFactNeighborX="-2982" custLinFactNeighborY="190">
        <dgm:presLayoutVars>
          <dgm:chPref val="3"/>
        </dgm:presLayoutVars>
      </dgm:prSet>
      <dgm:spPr/>
    </dgm:pt>
    <dgm:pt modelId="{90C4E158-433C-4B02-B18E-A20DDAC43072}" type="pres">
      <dgm:prSet presAssocID="{4F60C92D-C129-49E9-9801-3B5F68C15D62}" presName="rootConnector" presStyleLbl="node2" presStyleIdx="1" presStyleCnt="3"/>
      <dgm:spPr/>
    </dgm:pt>
    <dgm:pt modelId="{5BDC8732-EA93-465D-A4FB-11B8FDDB4E1F}" type="pres">
      <dgm:prSet presAssocID="{4F60C92D-C129-49E9-9801-3B5F68C15D62}" presName="hierChild4" presStyleCnt="0"/>
      <dgm:spPr/>
    </dgm:pt>
    <dgm:pt modelId="{17D7EEB9-810E-4BFF-B356-50718F65E833}" type="pres">
      <dgm:prSet presAssocID="{4F60C92D-C129-49E9-9801-3B5F68C15D62}" presName="hierChild5" presStyleCnt="0"/>
      <dgm:spPr/>
    </dgm:pt>
    <dgm:pt modelId="{DC12484C-FFF4-4664-96F4-85A1593EEDD5}" type="pres">
      <dgm:prSet presAssocID="{F78686EB-BA16-4F9D-B4B2-88459E029209}" presName="Name37" presStyleLbl="parChTrans1D2" presStyleIdx="2" presStyleCnt="4"/>
      <dgm:spPr/>
    </dgm:pt>
    <dgm:pt modelId="{597EF101-E3C4-4614-BE22-0A3FD2B53FC8}" type="pres">
      <dgm:prSet presAssocID="{254EF484-BD1E-4719-917F-7FBE752449F2}" presName="hierRoot2" presStyleCnt="0">
        <dgm:presLayoutVars>
          <dgm:hierBranch val="init"/>
        </dgm:presLayoutVars>
      </dgm:prSet>
      <dgm:spPr/>
    </dgm:pt>
    <dgm:pt modelId="{2EA37CF6-F5AC-4D62-834D-778F541F648E}" type="pres">
      <dgm:prSet presAssocID="{254EF484-BD1E-4719-917F-7FBE752449F2}" presName="rootComposite" presStyleCnt="0"/>
      <dgm:spPr/>
    </dgm:pt>
    <dgm:pt modelId="{9C140F56-B137-4407-916A-44F34A699B96}" type="pres">
      <dgm:prSet presAssocID="{254EF484-BD1E-4719-917F-7FBE752449F2}" presName="rootText" presStyleLbl="node2" presStyleIdx="2" presStyleCnt="3" custLinFactNeighborX="-2982" custLinFactNeighborY="190">
        <dgm:presLayoutVars>
          <dgm:chPref val="3"/>
        </dgm:presLayoutVars>
      </dgm:prSet>
      <dgm:spPr/>
    </dgm:pt>
    <dgm:pt modelId="{B6748AC4-87BA-4194-96AF-86731699D38E}" type="pres">
      <dgm:prSet presAssocID="{254EF484-BD1E-4719-917F-7FBE752449F2}" presName="rootConnector" presStyleLbl="node2" presStyleIdx="2" presStyleCnt="3"/>
      <dgm:spPr/>
    </dgm:pt>
    <dgm:pt modelId="{2DBBEED1-4FCC-442A-A2A8-6C8C918AAFD6}" type="pres">
      <dgm:prSet presAssocID="{254EF484-BD1E-4719-917F-7FBE752449F2}" presName="hierChild4" presStyleCnt="0"/>
      <dgm:spPr/>
    </dgm:pt>
    <dgm:pt modelId="{30AD8B7A-A8F7-44F4-8EA7-455FCA4CC4FA}" type="pres">
      <dgm:prSet presAssocID="{254EF484-BD1E-4719-917F-7FBE752449F2}" presName="hierChild5" presStyleCnt="0"/>
      <dgm:spPr/>
    </dgm:pt>
    <dgm:pt modelId="{9DFAF85D-24B3-4851-9110-4B208C60F658}" type="pres">
      <dgm:prSet presAssocID="{D5546B84-F8F8-45E6-9251-284DEB7A91BB}" presName="hierChild3" presStyleCnt="0"/>
      <dgm:spPr/>
    </dgm:pt>
    <dgm:pt modelId="{C3C56D9E-9AE5-445F-94D3-7027A406F830}" type="pres">
      <dgm:prSet presAssocID="{C3ADFD0D-011C-4253-883F-0EFB5CA9086C}" presName="Name111" presStyleLbl="parChTrans1D2" presStyleIdx="3" presStyleCnt="4"/>
      <dgm:spPr/>
    </dgm:pt>
    <dgm:pt modelId="{0A5BBAA6-9787-41CB-9D10-ED8DCCF2DF78}" type="pres">
      <dgm:prSet presAssocID="{A52863E0-8AD4-40D3-9559-D26612F4D3CA}" presName="hierRoot3" presStyleCnt="0">
        <dgm:presLayoutVars>
          <dgm:hierBranch val="init"/>
        </dgm:presLayoutVars>
      </dgm:prSet>
      <dgm:spPr/>
    </dgm:pt>
    <dgm:pt modelId="{3F8A8BC7-FBD3-4EB0-AF85-EE0A7590878D}" type="pres">
      <dgm:prSet presAssocID="{A52863E0-8AD4-40D3-9559-D26612F4D3CA}" presName="rootComposite3" presStyleCnt="0"/>
      <dgm:spPr/>
    </dgm:pt>
    <dgm:pt modelId="{09945BA4-1F18-4793-A5FB-ED92C136DE11}" type="pres">
      <dgm:prSet presAssocID="{A52863E0-8AD4-40D3-9559-D26612F4D3CA}" presName="rootText3" presStyleLbl="asst1" presStyleIdx="0" presStyleCnt="1" custLinFactNeighborX="-2982" custLinFactNeighborY="190">
        <dgm:presLayoutVars>
          <dgm:chPref val="3"/>
        </dgm:presLayoutVars>
      </dgm:prSet>
      <dgm:spPr/>
    </dgm:pt>
    <dgm:pt modelId="{7A283EB6-1DED-468E-BF83-FE6A7D99AFC2}" type="pres">
      <dgm:prSet presAssocID="{A52863E0-8AD4-40D3-9559-D26612F4D3CA}" presName="rootConnector3" presStyleLbl="asst1" presStyleIdx="0" presStyleCnt="1"/>
      <dgm:spPr/>
    </dgm:pt>
    <dgm:pt modelId="{827747F9-5EB8-4417-9FEB-3E0384BC61D2}" type="pres">
      <dgm:prSet presAssocID="{A52863E0-8AD4-40D3-9559-D26612F4D3CA}" presName="hierChild6" presStyleCnt="0"/>
      <dgm:spPr/>
    </dgm:pt>
    <dgm:pt modelId="{C45DD5B7-CE41-40E7-ADC6-5B98A92CD183}" type="pres">
      <dgm:prSet presAssocID="{A52863E0-8AD4-40D3-9559-D26612F4D3CA}" presName="hierChild7" presStyleCnt="0"/>
      <dgm:spPr/>
    </dgm:pt>
  </dgm:ptLst>
  <dgm:cxnLst>
    <dgm:cxn modelId="{4A591C00-1005-46D3-8D36-C0F9A8BA6302}" type="presOf" srcId="{A52863E0-8AD4-40D3-9559-D26612F4D3CA}" destId="{09945BA4-1F18-4793-A5FB-ED92C136DE11}" srcOrd="0" destOrd="0" presId="urn:microsoft.com/office/officeart/2005/8/layout/orgChart1"/>
    <dgm:cxn modelId="{0445E719-8DC3-40BC-814A-CC0A383B294A}" type="presOf" srcId="{F78686EB-BA16-4F9D-B4B2-88459E029209}" destId="{DC12484C-FFF4-4664-96F4-85A1593EEDD5}" srcOrd="0" destOrd="0" presId="urn:microsoft.com/office/officeart/2005/8/layout/orgChart1"/>
    <dgm:cxn modelId="{5ED2271F-484C-4176-8A82-B7F51CCCDF9F}" type="presOf" srcId="{4F60C92D-C129-49E9-9801-3B5F68C15D62}" destId="{90C4E158-433C-4B02-B18E-A20DDAC43072}" srcOrd="1" destOrd="0" presId="urn:microsoft.com/office/officeart/2005/8/layout/orgChart1"/>
    <dgm:cxn modelId="{0856E529-07F9-4C4D-AD71-4ED4323456FC}" srcId="{D5546B84-F8F8-45E6-9251-284DEB7A91BB}" destId="{A52863E0-8AD4-40D3-9559-D26612F4D3CA}" srcOrd="0" destOrd="0" parTransId="{C3ADFD0D-011C-4253-883F-0EFB5CA9086C}" sibTransId="{2CFF20FC-C110-41DB-801A-F17EB9028617}"/>
    <dgm:cxn modelId="{C23A0A3E-9592-4345-8A11-4566AFBA6301}" type="presOf" srcId="{A52863E0-8AD4-40D3-9559-D26612F4D3CA}" destId="{7A283EB6-1DED-468E-BF83-FE6A7D99AFC2}" srcOrd="1" destOrd="0" presId="urn:microsoft.com/office/officeart/2005/8/layout/orgChart1"/>
    <dgm:cxn modelId="{1B8ECF63-DFB2-46C6-8AB0-9D1A328BB77B}" type="presOf" srcId="{0BC970D3-7DBE-4EAC-9161-C23243F815C1}" destId="{5FA0C758-4A1D-4C69-B732-20346EF85251}" srcOrd="0" destOrd="0" presId="urn:microsoft.com/office/officeart/2005/8/layout/orgChart1"/>
    <dgm:cxn modelId="{490C3066-EC37-4E0B-8F58-8C71A8C96845}" type="presOf" srcId="{254EF484-BD1E-4719-917F-7FBE752449F2}" destId="{9C140F56-B137-4407-916A-44F34A699B96}" srcOrd="0" destOrd="0" presId="urn:microsoft.com/office/officeart/2005/8/layout/orgChart1"/>
    <dgm:cxn modelId="{DB711567-88F7-4D47-B14E-45BA9B9CB054}" type="presOf" srcId="{4F60C92D-C129-49E9-9801-3B5F68C15D62}" destId="{E09B7559-6BCA-4666-BBBF-111BE6525366}" srcOrd="0" destOrd="0" presId="urn:microsoft.com/office/officeart/2005/8/layout/orgChart1"/>
    <dgm:cxn modelId="{2882C44F-0275-434D-95EB-BED1D6D488BA}" type="presOf" srcId="{D5546B84-F8F8-45E6-9251-284DEB7A91BB}" destId="{AAF36E33-269D-44E6-95F5-854C9869CE01}" srcOrd="1" destOrd="0" presId="urn:microsoft.com/office/officeart/2005/8/layout/orgChart1"/>
    <dgm:cxn modelId="{A8ECFF71-9DD5-48C4-A675-08692121086E}" type="presOf" srcId="{254EF484-BD1E-4719-917F-7FBE752449F2}" destId="{B6748AC4-87BA-4194-96AF-86731699D38E}" srcOrd="1" destOrd="0" presId="urn:microsoft.com/office/officeart/2005/8/layout/orgChart1"/>
    <dgm:cxn modelId="{C46B9258-F368-41BA-9918-D180C9333C56}" type="presOf" srcId="{171F59F2-69EB-453F-99AE-BC788B0353D3}" destId="{C7A248F2-8E02-470A-82AC-9166978A5988}" srcOrd="0" destOrd="0" presId="urn:microsoft.com/office/officeart/2005/8/layout/orgChart1"/>
    <dgm:cxn modelId="{35280B84-057F-4A78-9997-27EAE9AE9B9C}" srcId="{D5546B84-F8F8-45E6-9251-284DEB7A91BB}" destId="{F3717830-EFC4-420B-88E7-499C0248D427}" srcOrd="1" destOrd="0" parTransId="{0BC970D3-7DBE-4EAC-9161-C23243F815C1}" sibTransId="{45469B1E-F2CE-4EE6-8154-B38D51D77BF4}"/>
    <dgm:cxn modelId="{CE09FD97-B762-48BA-BF84-66FFED573727}" srcId="{D5546B84-F8F8-45E6-9251-284DEB7A91BB}" destId="{254EF484-BD1E-4719-917F-7FBE752449F2}" srcOrd="3" destOrd="0" parTransId="{F78686EB-BA16-4F9D-B4B2-88459E029209}" sibTransId="{BD8FB4D0-5F30-4D7E-9556-23C0E8214B8E}"/>
    <dgm:cxn modelId="{BB5134AA-BA0D-4B8E-968E-FDEA0458C2BB}" srcId="{D5546B84-F8F8-45E6-9251-284DEB7A91BB}" destId="{4F60C92D-C129-49E9-9801-3B5F68C15D62}" srcOrd="2" destOrd="0" parTransId="{171F59F2-69EB-453F-99AE-BC788B0353D3}" sibTransId="{F74C3DD5-B8F1-4DC0-A3EC-A17C9CBE1C80}"/>
    <dgm:cxn modelId="{A9D767AB-C8D8-4420-B285-4216605683E1}" srcId="{3DE8BC13-C0AD-4150-BAF7-087F05901AA8}" destId="{D5546B84-F8F8-45E6-9251-284DEB7A91BB}" srcOrd="0" destOrd="0" parTransId="{778C5B0B-D5B6-4123-9111-E2047C315C72}" sibTransId="{9D21E2C7-1050-4166-88E8-910DC2D6AC4E}"/>
    <dgm:cxn modelId="{4D3B29AD-0CBF-4B21-A500-190446DA34E7}" type="presOf" srcId="{3DE8BC13-C0AD-4150-BAF7-087F05901AA8}" destId="{F6A71D21-9F6F-4B8D-AA08-F2A51F3301CE}" srcOrd="0" destOrd="0" presId="urn:microsoft.com/office/officeart/2005/8/layout/orgChart1"/>
    <dgm:cxn modelId="{86CBEADD-A5AB-43ED-91FB-6908B749B3AA}" type="presOf" srcId="{F3717830-EFC4-420B-88E7-499C0248D427}" destId="{B1624B34-4741-4348-823E-0809829F7C16}" srcOrd="0" destOrd="0" presId="urn:microsoft.com/office/officeart/2005/8/layout/orgChart1"/>
    <dgm:cxn modelId="{298FA5DF-FC34-49A3-9442-A84DBEA7158D}" type="presOf" srcId="{F3717830-EFC4-420B-88E7-499C0248D427}" destId="{529DD20E-B1E0-412F-9E56-87AD8EC6FBBD}" srcOrd="1" destOrd="0" presId="urn:microsoft.com/office/officeart/2005/8/layout/orgChart1"/>
    <dgm:cxn modelId="{CEADD9EE-624E-4D8A-A1DA-2773B4818A8F}" type="presOf" srcId="{D5546B84-F8F8-45E6-9251-284DEB7A91BB}" destId="{2606129F-9F5F-4FDB-832D-2D8DF0D09E61}" srcOrd="0" destOrd="0" presId="urn:microsoft.com/office/officeart/2005/8/layout/orgChart1"/>
    <dgm:cxn modelId="{498E19F6-B28B-4A8D-833F-11AAA5DFEE74}" type="presOf" srcId="{C3ADFD0D-011C-4253-883F-0EFB5CA9086C}" destId="{C3C56D9E-9AE5-445F-94D3-7027A406F830}" srcOrd="0" destOrd="0" presId="urn:microsoft.com/office/officeart/2005/8/layout/orgChart1"/>
    <dgm:cxn modelId="{61EACBA9-6D20-4894-B66A-FAD3300A3F04}" type="presParOf" srcId="{F6A71D21-9F6F-4B8D-AA08-F2A51F3301CE}" destId="{1E3FD395-ACE3-4046-8D18-256B3F825236}" srcOrd="0" destOrd="0" presId="urn:microsoft.com/office/officeart/2005/8/layout/orgChart1"/>
    <dgm:cxn modelId="{C03AB97D-EE79-4840-BF2C-B8727BF4CB10}" type="presParOf" srcId="{1E3FD395-ACE3-4046-8D18-256B3F825236}" destId="{85B93998-ED08-4F58-80AE-4E1CFC908428}" srcOrd="0" destOrd="0" presId="urn:microsoft.com/office/officeart/2005/8/layout/orgChart1"/>
    <dgm:cxn modelId="{1BA82816-B016-4297-8AA8-B925FCA6D61B}" type="presParOf" srcId="{85B93998-ED08-4F58-80AE-4E1CFC908428}" destId="{2606129F-9F5F-4FDB-832D-2D8DF0D09E61}" srcOrd="0" destOrd="0" presId="urn:microsoft.com/office/officeart/2005/8/layout/orgChart1"/>
    <dgm:cxn modelId="{AB675B50-7067-4045-BAF4-EE6135F03641}" type="presParOf" srcId="{85B93998-ED08-4F58-80AE-4E1CFC908428}" destId="{AAF36E33-269D-44E6-95F5-854C9869CE01}" srcOrd="1" destOrd="0" presId="urn:microsoft.com/office/officeart/2005/8/layout/orgChart1"/>
    <dgm:cxn modelId="{80122181-A211-47EA-A51C-0DE4589543F5}" type="presParOf" srcId="{1E3FD395-ACE3-4046-8D18-256B3F825236}" destId="{5FC89E84-D514-4649-B70C-C6CCAC47E2D7}" srcOrd="1" destOrd="0" presId="urn:microsoft.com/office/officeart/2005/8/layout/orgChart1"/>
    <dgm:cxn modelId="{DA3953FB-2934-4FEE-8B77-68EA74CA83C4}" type="presParOf" srcId="{5FC89E84-D514-4649-B70C-C6CCAC47E2D7}" destId="{5FA0C758-4A1D-4C69-B732-20346EF85251}" srcOrd="0" destOrd="0" presId="urn:microsoft.com/office/officeart/2005/8/layout/orgChart1"/>
    <dgm:cxn modelId="{BFE8A175-A552-4892-A30E-D1066A55E54D}" type="presParOf" srcId="{5FC89E84-D514-4649-B70C-C6CCAC47E2D7}" destId="{770C307B-C3E7-4C93-A234-5D1B8C44F6FE}" srcOrd="1" destOrd="0" presId="urn:microsoft.com/office/officeart/2005/8/layout/orgChart1"/>
    <dgm:cxn modelId="{8D5ED953-8FD6-4E2B-8C63-A13A2DBB70FA}" type="presParOf" srcId="{770C307B-C3E7-4C93-A234-5D1B8C44F6FE}" destId="{5D925512-C8CE-48C0-B55A-187949ACBCB6}" srcOrd="0" destOrd="0" presId="urn:microsoft.com/office/officeart/2005/8/layout/orgChart1"/>
    <dgm:cxn modelId="{E3F6A4E8-56AB-4CE6-BFE3-5BF690302117}" type="presParOf" srcId="{5D925512-C8CE-48C0-B55A-187949ACBCB6}" destId="{B1624B34-4741-4348-823E-0809829F7C16}" srcOrd="0" destOrd="0" presId="urn:microsoft.com/office/officeart/2005/8/layout/orgChart1"/>
    <dgm:cxn modelId="{CC9D0807-1AAF-49D9-8E97-07974DAF002A}" type="presParOf" srcId="{5D925512-C8CE-48C0-B55A-187949ACBCB6}" destId="{529DD20E-B1E0-412F-9E56-87AD8EC6FBBD}" srcOrd="1" destOrd="0" presId="urn:microsoft.com/office/officeart/2005/8/layout/orgChart1"/>
    <dgm:cxn modelId="{59AF80C1-8BD0-4695-B71E-4ACF067D1176}" type="presParOf" srcId="{770C307B-C3E7-4C93-A234-5D1B8C44F6FE}" destId="{D4798AC6-476C-46C8-B33B-45F432D06A47}" srcOrd="1" destOrd="0" presId="urn:microsoft.com/office/officeart/2005/8/layout/orgChart1"/>
    <dgm:cxn modelId="{F2AC91B6-FD06-42C1-9D37-DAAFBA327699}" type="presParOf" srcId="{770C307B-C3E7-4C93-A234-5D1B8C44F6FE}" destId="{FC35FE4A-97E9-4D67-932C-C4A37164C2DB}" srcOrd="2" destOrd="0" presId="urn:microsoft.com/office/officeart/2005/8/layout/orgChart1"/>
    <dgm:cxn modelId="{3A80E0B9-F69E-47F7-B7BF-EE69957B7398}" type="presParOf" srcId="{5FC89E84-D514-4649-B70C-C6CCAC47E2D7}" destId="{C7A248F2-8E02-470A-82AC-9166978A5988}" srcOrd="2" destOrd="0" presId="urn:microsoft.com/office/officeart/2005/8/layout/orgChart1"/>
    <dgm:cxn modelId="{997BCF41-D3DD-4A74-8FEF-285344F7C2D7}" type="presParOf" srcId="{5FC89E84-D514-4649-B70C-C6CCAC47E2D7}" destId="{E5AF06F9-9763-4D50-A229-BF9D0560331C}" srcOrd="3" destOrd="0" presId="urn:microsoft.com/office/officeart/2005/8/layout/orgChart1"/>
    <dgm:cxn modelId="{DAD30E59-C0C2-467F-8CDD-D91EF1D13FD8}" type="presParOf" srcId="{E5AF06F9-9763-4D50-A229-BF9D0560331C}" destId="{63C522E8-0D68-4275-8330-BFB87CAACF49}" srcOrd="0" destOrd="0" presId="urn:microsoft.com/office/officeart/2005/8/layout/orgChart1"/>
    <dgm:cxn modelId="{79A4C632-9AB4-45E2-8CEC-D93AD04C6D81}" type="presParOf" srcId="{63C522E8-0D68-4275-8330-BFB87CAACF49}" destId="{E09B7559-6BCA-4666-BBBF-111BE6525366}" srcOrd="0" destOrd="0" presId="urn:microsoft.com/office/officeart/2005/8/layout/orgChart1"/>
    <dgm:cxn modelId="{F42CA620-FD71-41A8-AE86-A9B7A63ABBB2}" type="presParOf" srcId="{63C522E8-0D68-4275-8330-BFB87CAACF49}" destId="{90C4E158-433C-4B02-B18E-A20DDAC43072}" srcOrd="1" destOrd="0" presId="urn:microsoft.com/office/officeart/2005/8/layout/orgChart1"/>
    <dgm:cxn modelId="{1906121C-F668-4F25-B1D7-15C072E91377}" type="presParOf" srcId="{E5AF06F9-9763-4D50-A229-BF9D0560331C}" destId="{5BDC8732-EA93-465D-A4FB-11B8FDDB4E1F}" srcOrd="1" destOrd="0" presId="urn:microsoft.com/office/officeart/2005/8/layout/orgChart1"/>
    <dgm:cxn modelId="{F5E7A07C-6085-4BAD-BC9F-2386ABCD83DF}" type="presParOf" srcId="{E5AF06F9-9763-4D50-A229-BF9D0560331C}" destId="{17D7EEB9-810E-4BFF-B356-50718F65E833}" srcOrd="2" destOrd="0" presId="urn:microsoft.com/office/officeart/2005/8/layout/orgChart1"/>
    <dgm:cxn modelId="{604D5BFC-B7B5-46CD-84A2-3C7306C696C8}" type="presParOf" srcId="{5FC89E84-D514-4649-B70C-C6CCAC47E2D7}" destId="{DC12484C-FFF4-4664-96F4-85A1593EEDD5}" srcOrd="4" destOrd="0" presId="urn:microsoft.com/office/officeart/2005/8/layout/orgChart1"/>
    <dgm:cxn modelId="{4F28CB9F-2ED0-4D25-897F-1A0516E4A8D5}" type="presParOf" srcId="{5FC89E84-D514-4649-B70C-C6CCAC47E2D7}" destId="{597EF101-E3C4-4614-BE22-0A3FD2B53FC8}" srcOrd="5" destOrd="0" presId="urn:microsoft.com/office/officeart/2005/8/layout/orgChart1"/>
    <dgm:cxn modelId="{B6919549-AAD3-4A73-AED6-A625FE2DAA7C}" type="presParOf" srcId="{597EF101-E3C4-4614-BE22-0A3FD2B53FC8}" destId="{2EA37CF6-F5AC-4D62-834D-778F541F648E}" srcOrd="0" destOrd="0" presId="urn:microsoft.com/office/officeart/2005/8/layout/orgChart1"/>
    <dgm:cxn modelId="{3F39FC43-D755-4235-B42C-80C4BB9B3CD4}" type="presParOf" srcId="{2EA37CF6-F5AC-4D62-834D-778F541F648E}" destId="{9C140F56-B137-4407-916A-44F34A699B96}" srcOrd="0" destOrd="0" presId="urn:microsoft.com/office/officeart/2005/8/layout/orgChart1"/>
    <dgm:cxn modelId="{E5C68D2A-BC78-4ED6-8658-6E8037E9B6BD}" type="presParOf" srcId="{2EA37CF6-F5AC-4D62-834D-778F541F648E}" destId="{B6748AC4-87BA-4194-96AF-86731699D38E}" srcOrd="1" destOrd="0" presId="urn:microsoft.com/office/officeart/2005/8/layout/orgChart1"/>
    <dgm:cxn modelId="{6B2BF049-9E95-49B0-8F66-CE89400175E8}" type="presParOf" srcId="{597EF101-E3C4-4614-BE22-0A3FD2B53FC8}" destId="{2DBBEED1-4FCC-442A-A2A8-6C8C918AAFD6}" srcOrd="1" destOrd="0" presId="urn:microsoft.com/office/officeart/2005/8/layout/orgChart1"/>
    <dgm:cxn modelId="{0B16F0F9-C1D0-4AA6-9FBC-8EC43DD30C20}" type="presParOf" srcId="{597EF101-E3C4-4614-BE22-0A3FD2B53FC8}" destId="{30AD8B7A-A8F7-44F4-8EA7-455FCA4CC4FA}" srcOrd="2" destOrd="0" presId="urn:microsoft.com/office/officeart/2005/8/layout/orgChart1"/>
    <dgm:cxn modelId="{ADB5FAD2-A3DA-4FAF-A1B7-619B07B287EB}" type="presParOf" srcId="{1E3FD395-ACE3-4046-8D18-256B3F825236}" destId="{9DFAF85D-24B3-4851-9110-4B208C60F658}" srcOrd="2" destOrd="0" presId="urn:microsoft.com/office/officeart/2005/8/layout/orgChart1"/>
    <dgm:cxn modelId="{4668C38B-8015-4DD1-9949-013C4DA7D380}" type="presParOf" srcId="{9DFAF85D-24B3-4851-9110-4B208C60F658}" destId="{C3C56D9E-9AE5-445F-94D3-7027A406F830}" srcOrd="0" destOrd="0" presId="urn:microsoft.com/office/officeart/2005/8/layout/orgChart1"/>
    <dgm:cxn modelId="{C0077217-F1C7-461D-BA6C-4A60D1426B1F}" type="presParOf" srcId="{9DFAF85D-24B3-4851-9110-4B208C60F658}" destId="{0A5BBAA6-9787-41CB-9D10-ED8DCCF2DF78}" srcOrd="1" destOrd="0" presId="urn:microsoft.com/office/officeart/2005/8/layout/orgChart1"/>
    <dgm:cxn modelId="{AFE14AF5-EFF6-4C78-A088-D14A16D762F6}" type="presParOf" srcId="{0A5BBAA6-9787-41CB-9D10-ED8DCCF2DF78}" destId="{3F8A8BC7-FBD3-4EB0-AF85-EE0A7590878D}" srcOrd="0" destOrd="0" presId="urn:microsoft.com/office/officeart/2005/8/layout/orgChart1"/>
    <dgm:cxn modelId="{D3740A86-3584-45AD-B9A4-7407E266F239}" type="presParOf" srcId="{3F8A8BC7-FBD3-4EB0-AF85-EE0A7590878D}" destId="{09945BA4-1F18-4793-A5FB-ED92C136DE11}" srcOrd="0" destOrd="0" presId="urn:microsoft.com/office/officeart/2005/8/layout/orgChart1"/>
    <dgm:cxn modelId="{964A73E1-6A0A-4F37-838B-F4D7CA7903BF}" type="presParOf" srcId="{3F8A8BC7-FBD3-4EB0-AF85-EE0A7590878D}" destId="{7A283EB6-1DED-468E-BF83-FE6A7D99AFC2}" srcOrd="1" destOrd="0" presId="urn:microsoft.com/office/officeart/2005/8/layout/orgChart1"/>
    <dgm:cxn modelId="{5B80CB0B-678A-45A1-AF9F-AF11A3E13595}" type="presParOf" srcId="{0A5BBAA6-9787-41CB-9D10-ED8DCCF2DF78}" destId="{827747F9-5EB8-4417-9FEB-3E0384BC61D2}" srcOrd="1" destOrd="0" presId="urn:microsoft.com/office/officeart/2005/8/layout/orgChart1"/>
    <dgm:cxn modelId="{C2FCA8A8-3FD8-4DA7-BD0F-A65F3514F5AD}" type="presParOf" srcId="{0A5BBAA6-9787-41CB-9D10-ED8DCCF2DF78}" destId="{C45DD5B7-CE41-40E7-ADC6-5B98A92CD1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0F033-3470-4495-81A0-7A36B13B35F5}">
      <dsp:nvSpPr>
        <dsp:cNvPr id="0" name=""/>
        <dsp:cNvSpPr/>
      </dsp:nvSpPr>
      <dsp:spPr>
        <a:xfrm>
          <a:off x="1371621" y="2835138"/>
          <a:ext cx="706743" cy="1346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3371" y="0"/>
              </a:lnTo>
              <a:lnTo>
                <a:pt x="353371" y="1346690"/>
              </a:lnTo>
              <a:lnTo>
                <a:pt x="706743" y="134669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86970" y="3470461"/>
        <a:ext cx="76043" cy="76043"/>
      </dsp:txXfrm>
    </dsp:sp>
    <dsp:sp modelId="{3B7D6B18-68BF-4F7D-AF17-A9C3381A6507}">
      <dsp:nvSpPr>
        <dsp:cNvPr id="0" name=""/>
        <dsp:cNvSpPr/>
      </dsp:nvSpPr>
      <dsp:spPr>
        <a:xfrm>
          <a:off x="1371621" y="2789418"/>
          <a:ext cx="7067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6743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07324" y="2817469"/>
        <a:ext cx="35337" cy="35337"/>
      </dsp:txXfrm>
    </dsp:sp>
    <dsp:sp modelId="{7CBB7C74-47C5-4972-918B-BD873E2BFC0B}">
      <dsp:nvSpPr>
        <dsp:cNvPr id="0" name=""/>
        <dsp:cNvSpPr/>
      </dsp:nvSpPr>
      <dsp:spPr>
        <a:xfrm>
          <a:off x="1371621" y="1488447"/>
          <a:ext cx="706743" cy="1346690"/>
        </a:xfrm>
        <a:custGeom>
          <a:avLst/>
          <a:gdLst/>
          <a:ahLst/>
          <a:cxnLst/>
          <a:rect l="0" t="0" r="0" b="0"/>
          <a:pathLst>
            <a:path>
              <a:moveTo>
                <a:pt x="0" y="1346690"/>
              </a:moveTo>
              <a:lnTo>
                <a:pt x="353371" y="1346690"/>
              </a:lnTo>
              <a:lnTo>
                <a:pt x="353371" y="0"/>
              </a:lnTo>
              <a:lnTo>
                <a:pt x="70674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86970" y="2123770"/>
        <a:ext cx="76043" cy="76043"/>
      </dsp:txXfrm>
    </dsp:sp>
    <dsp:sp modelId="{94CAD552-E935-49D6-90E1-07D11A726CB0}">
      <dsp:nvSpPr>
        <dsp:cNvPr id="0" name=""/>
        <dsp:cNvSpPr/>
      </dsp:nvSpPr>
      <dsp:spPr>
        <a:xfrm rot="16200000">
          <a:off x="-2002193" y="2296461"/>
          <a:ext cx="5670276" cy="1077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200" kern="1200" dirty="0"/>
            <a:t>রাস্তা </a:t>
          </a:r>
          <a:endParaRPr lang="en-US" sz="6200" kern="1200" dirty="0"/>
        </a:p>
      </dsp:txBody>
      <dsp:txXfrm>
        <a:off x="-2002193" y="2296461"/>
        <a:ext cx="5670276" cy="1077352"/>
      </dsp:txXfrm>
    </dsp:sp>
    <dsp:sp modelId="{E849EDC5-79E0-4882-BAC2-8C2CDB6D0CCF}">
      <dsp:nvSpPr>
        <dsp:cNvPr id="0" name=""/>
        <dsp:cNvSpPr/>
      </dsp:nvSpPr>
      <dsp:spPr>
        <a:xfrm>
          <a:off x="2078364" y="949771"/>
          <a:ext cx="3533716" cy="1077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200" kern="1200" dirty="0"/>
            <a:t>মানুষ</a:t>
          </a:r>
          <a:endParaRPr lang="en-US" sz="6200" kern="1200" dirty="0"/>
        </a:p>
      </dsp:txBody>
      <dsp:txXfrm>
        <a:off x="2078364" y="949771"/>
        <a:ext cx="3533716" cy="1077352"/>
      </dsp:txXfrm>
    </dsp:sp>
    <dsp:sp modelId="{946CD8C8-B206-4F37-92B6-E33EF670DE01}">
      <dsp:nvSpPr>
        <dsp:cNvPr id="0" name=""/>
        <dsp:cNvSpPr/>
      </dsp:nvSpPr>
      <dsp:spPr>
        <a:xfrm>
          <a:off x="2078364" y="2296461"/>
          <a:ext cx="3533716" cy="1077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200" kern="1200" dirty="0"/>
            <a:t>মটরগাড়ি </a:t>
          </a:r>
          <a:endParaRPr lang="en-US" sz="6200" kern="1200" dirty="0"/>
        </a:p>
      </dsp:txBody>
      <dsp:txXfrm>
        <a:off x="2078364" y="2296461"/>
        <a:ext cx="3533716" cy="1077352"/>
      </dsp:txXfrm>
    </dsp:sp>
    <dsp:sp modelId="{42DC449A-E84F-462B-8538-0E0D9DACB65C}">
      <dsp:nvSpPr>
        <dsp:cNvPr id="0" name=""/>
        <dsp:cNvSpPr/>
      </dsp:nvSpPr>
      <dsp:spPr>
        <a:xfrm>
          <a:off x="2078364" y="3643152"/>
          <a:ext cx="3533716" cy="1077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200" kern="1200" dirty="0"/>
            <a:t>বাস</a:t>
          </a:r>
          <a:endParaRPr lang="en-US" sz="6200" kern="1200" dirty="0"/>
        </a:p>
      </dsp:txBody>
      <dsp:txXfrm>
        <a:off x="2078364" y="3643152"/>
        <a:ext cx="3533716" cy="1077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56D9E-9AE5-445F-94D3-7027A406F830}">
      <dsp:nvSpPr>
        <dsp:cNvPr id="0" name=""/>
        <dsp:cNvSpPr/>
      </dsp:nvSpPr>
      <dsp:spPr>
        <a:xfrm>
          <a:off x="3559258" y="1009086"/>
          <a:ext cx="211107" cy="924850"/>
        </a:xfrm>
        <a:custGeom>
          <a:avLst/>
          <a:gdLst/>
          <a:ahLst/>
          <a:cxnLst/>
          <a:rect l="0" t="0" r="0" b="0"/>
          <a:pathLst>
            <a:path>
              <a:moveTo>
                <a:pt x="211107" y="0"/>
              </a:moveTo>
              <a:lnTo>
                <a:pt x="211107" y="924850"/>
              </a:lnTo>
              <a:lnTo>
                <a:pt x="0" y="92485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12484C-FFF4-4664-96F4-85A1593EEDD5}">
      <dsp:nvSpPr>
        <dsp:cNvPr id="0" name=""/>
        <dsp:cNvSpPr/>
      </dsp:nvSpPr>
      <dsp:spPr>
        <a:xfrm>
          <a:off x="3770366" y="1009086"/>
          <a:ext cx="2432758" cy="1849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8588"/>
              </a:lnTo>
              <a:lnTo>
                <a:pt x="2432758" y="1638588"/>
              </a:lnTo>
              <a:lnTo>
                <a:pt x="2432758" y="184969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248F2-8E02-470A-82AC-9166978A5988}">
      <dsp:nvSpPr>
        <dsp:cNvPr id="0" name=""/>
        <dsp:cNvSpPr/>
      </dsp:nvSpPr>
      <dsp:spPr>
        <a:xfrm>
          <a:off x="3724646" y="1009086"/>
          <a:ext cx="91440" cy="1849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4969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0C758-4A1D-4C69-B732-20346EF85251}">
      <dsp:nvSpPr>
        <dsp:cNvPr id="0" name=""/>
        <dsp:cNvSpPr/>
      </dsp:nvSpPr>
      <dsp:spPr>
        <a:xfrm>
          <a:off x="1337607" y="1009086"/>
          <a:ext cx="2432758" cy="1849695"/>
        </a:xfrm>
        <a:custGeom>
          <a:avLst/>
          <a:gdLst/>
          <a:ahLst/>
          <a:cxnLst/>
          <a:rect l="0" t="0" r="0" b="0"/>
          <a:pathLst>
            <a:path>
              <a:moveTo>
                <a:pt x="2432758" y="0"/>
              </a:moveTo>
              <a:lnTo>
                <a:pt x="2432758" y="1638588"/>
              </a:lnTo>
              <a:lnTo>
                <a:pt x="0" y="1638588"/>
              </a:lnTo>
              <a:lnTo>
                <a:pt x="0" y="184969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6129F-9F5F-4FDB-832D-2D8DF0D09E61}">
      <dsp:nvSpPr>
        <dsp:cNvPr id="0" name=""/>
        <dsp:cNvSpPr/>
      </dsp:nvSpPr>
      <dsp:spPr>
        <a:xfrm>
          <a:off x="2765093" y="3814"/>
          <a:ext cx="2010544" cy="1005272"/>
        </a:xfrm>
        <a:prstGeom prst="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/>
            <a:t>রাস্তা </a:t>
          </a:r>
          <a:endParaRPr lang="en-US" sz="4400" kern="1200" dirty="0"/>
        </a:p>
      </dsp:txBody>
      <dsp:txXfrm>
        <a:off x="2765093" y="3814"/>
        <a:ext cx="2010544" cy="1005272"/>
      </dsp:txXfrm>
    </dsp:sp>
    <dsp:sp modelId="{B1624B34-4741-4348-823E-0809829F7C16}">
      <dsp:nvSpPr>
        <dsp:cNvPr id="0" name=""/>
        <dsp:cNvSpPr/>
      </dsp:nvSpPr>
      <dsp:spPr>
        <a:xfrm>
          <a:off x="332335" y="2858781"/>
          <a:ext cx="2010544" cy="1005272"/>
        </a:xfrm>
        <a:prstGeom prst="rect">
          <a:avLst/>
        </a:prstGeom>
        <a:solidFill>
          <a:srgbClr val="FF0000"/>
        </a:solidFill>
        <a:ln w="762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/>
            <a:t>বাস</a:t>
          </a:r>
          <a:endParaRPr lang="en-US" sz="4400" kern="1200" dirty="0"/>
        </a:p>
      </dsp:txBody>
      <dsp:txXfrm>
        <a:off x="332335" y="2858781"/>
        <a:ext cx="2010544" cy="1005272"/>
      </dsp:txXfrm>
    </dsp:sp>
    <dsp:sp modelId="{E09B7559-6BCA-4666-BBBF-111BE6525366}">
      <dsp:nvSpPr>
        <dsp:cNvPr id="0" name=""/>
        <dsp:cNvSpPr/>
      </dsp:nvSpPr>
      <dsp:spPr>
        <a:xfrm>
          <a:off x="2765093" y="2858781"/>
          <a:ext cx="2010544" cy="1005272"/>
        </a:xfrm>
        <a:prstGeom prst="rect">
          <a:avLst/>
        </a:prstGeom>
        <a:solidFill>
          <a:srgbClr val="FF0000"/>
        </a:solidFill>
        <a:ln w="762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/>
            <a:t>জিপ </a:t>
          </a:r>
          <a:endParaRPr lang="en-US" sz="4400" kern="1200" dirty="0"/>
        </a:p>
      </dsp:txBody>
      <dsp:txXfrm>
        <a:off x="2765093" y="2858781"/>
        <a:ext cx="2010544" cy="1005272"/>
      </dsp:txXfrm>
    </dsp:sp>
    <dsp:sp modelId="{9C140F56-B137-4407-916A-44F34A699B96}">
      <dsp:nvSpPr>
        <dsp:cNvPr id="0" name=""/>
        <dsp:cNvSpPr/>
      </dsp:nvSpPr>
      <dsp:spPr>
        <a:xfrm>
          <a:off x="5197852" y="2858781"/>
          <a:ext cx="2010544" cy="1005272"/>
        </a:xfrm>
        <a:prstGeom prst="rect">
          <a:avLst/>
        </a:prstGeom>
        <a:solidFill>
          <a:srgbClr val="FF0000"/>
        </a:solidFill>
        <a:ln w="762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/>
            <a:t>মটরগাড়ি </a:t>
          </a:r>
          <a:endParaRPr lang="en-US" sz="4400" kern="1200" dirty="0"/>
        </a:p>
      </dsp:txBody>
      <dsp:txXfrm>
        <a:off x="5197852" y="2858781"/>
        <a:ext cx="2010544" cy="1005272"/>
      </dsp:txXfrm>
    </dsp:sp>
    <dsp:sp modelId="{09945BA4-1F18-4793-A5FB-ED92C136DE11}">
      <dsp:nvSpPr>
        <dsp:cNvPr id="0" name=""/>
        <dsp:cNvSpPr/>
      </dsp:nvSpPr>
      <dsp:spPr>
        <a:xfrm>
          <a:off x="1548714" y="1431300"/>
          <a:ext cx="2010544" cy="1005272"/>
        </a:xfrm>
        <a:prstGeom prst="rect">
          <a:avLst/>
        </a:prstGeom>
        <a:solidFill>
          <a:srgbClr val="00B050"/>
        </a:solid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/>
            <a:t>মানুষ</a:t>
          </a:r>
          <a:endParaRPr lang="en-US" sz="4400" kern="1200" dirty="0"/>
        </a:p>
      </dsp:txBody>
      <dsp:txXfrm>
        <a:off x="1548714" y="1431300"/>
        <a:ext cx="2010544" cy="1005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99A0-671E-40AC-A35A-3201E4DA388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4BFD-8428-4740-A473-2C9C061D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7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99A0-671E-40AC-A35A-3201E4DA388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4BFD-8428-4740-A473-2C9C061D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1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99A0-671E-40AC-A35A-3201E4DA388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4BFD-8428-4740-A473-2C9C061D1A1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430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61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99A0-671E-40AC-A35A-3201E4DA388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4BFD-8428-4740-A473-2C9C061D1A1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5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99A0-671E-40AC-A35A-3201E4DA388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4BFD-8428-4740-A473-2C9C061D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3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99A0-671E-40AC-A35A-3201E4DA388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4BFD-8428-4740-A473-2C9C061D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7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99A0-671E-40AC-A35A-3201E4DA388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4BFD-8428-4740-A473-2C9C061D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8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99A0-671E-40AC-A35A-3201E4DA388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4BFD-8428-4740-A473-2C9C061D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9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99A0-671E-40AC-A35A-3201E4DA388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4BFD-8428-4740-A473-2C9C061D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7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99A0-671E-40AC-A35A-3201E4DA388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4BFD-8428-4740-A473-2C9C061D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99A0-671E-40AC-A35A-3201E4DA388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4BFD-8428-4740-A473-2C9C061D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7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99A0-671E-40AC-A35A-3201E4DA388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4BFD-8428-4740-A473-2C9C061D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4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4D362B-EA18-4CA0-9F75-1DBD1ADCF858}"/>
              </a:ext>
            </a:extLst>
          </p:cNvPr>
          <p:cNvSpPr txBox="1"/>
          <p:nvPr userDrawn="1"/>
        </p:nvSpPr>
        <p:spPr>
          <a:xfrm>
            <a:off x="0" y="39189"/>
            <a:ext cx="330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quamrulkumu@gmail.com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8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99A0-671E-40AC-A35A-3201E4DA388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4BFD-8428-4740-A473-2C9C061D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6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99A0-671E-40AC-A35A-3201E4DA388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4BFD-8428-4740-A473-2C9C061D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F99A0-671E-40AC-A35A-3201E4DA388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C24BFD-8428-4740-A473-2C9C061D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4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9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22.jpg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CAD474-2D36-467A-9010-4D4EF7AE4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18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2CCD31-2F54-4D0F-B4E6-CBD119F0CB56}"/>
              </a:ext>
            </a:extLst>
          </p:cNvPr>
          <p:cNvSpPr txBox="1"/>
          <p:nvPr/>
        </p:nvSpPr>
        <p:spPr>
          <a:xfrm>
            <a:off x="4174435" y="4318769"/>
            <a:ext cx="70766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 সবাইকে </a:t>
            </a:r>
          </a:p>
          <a:p>
            <a:pPr algn="ctr"/>
            <a:r>
              <a:rPr lang="as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685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:randomBar dir="vert"/>
        <p:sndAc>
          <p:stSnd>
            <p:snd r:embed="rId3" name="bomb.wav"/>
          </p:stSnd>
        </p:sndAc>
      </p:transition>
    </mc:Choice>
    <mc:Fallback xmlns="">
      <p:transition spd="slow" advClick="0">
        <p:randomBar dir="vert"/>
        <p:sndAc>
          <p:stSnd>
            <p:snd r:embed="rId8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DC3DC9-319B-4D2C-9CC7-EDC3EB728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19" y="1551401"/>
            <a:ext cx="3521538" cy="3360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7BDD99-A89C-42A3-9A06-388783DA7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5" y="1706144"/>
            <a:ext cx="3505860" cy="3205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0A01F7-14A7-475D-9A35-F1B170BB6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57" y="1354451"/>
            <a:ext cx="3505860" cy="33602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47B0E7E6-2A9C-4A2C-A5C0-2C45FA1FAA7A}"/>
              </a:ext>
            </a:extLst>
          </p:cNvPr>
          <p:cNvSpPr/>
          <p:nvPr/>
        </p:nvSpPr>
        <p:spPr>
          <a:xfrm>
            <a:off x="675249" y="5151856"/>
            <a:ext cx="11057206" cy="158767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নিয়ম না মানলে রাস্তায় যেকোনো সময় দূর্ঘটনা ঘটতে পারে। যানজটের সৃষ্টি হতে পারে।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1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2616" y="4581679"/>
            <a:ext cx="74961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রাস্তার মাঝখান দিয়ে না হেঁটে ফুটপাত দিয়ে হাঁটব।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7164F9-6B6B-4AB8-8712-096C3176E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1" y="927666"/>
            <a:ext cx="5215817" cy="2870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80AAC7-1FBE-44B3-90E7-BC20B41C3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927666"/>
            <a:ext cx="5873994" cy="3151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995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43A0C27B-CFAF-4D5D-8EC8-B7822B4ACF50}"/>
              </a:ext>
            </a:extLst>
          </p:cNvPr>
          <p:cNvSpPr/>
          <p:nvPr/>
        </p:nvSpPr>
        <p:spPr>
          <a:xfrm>
            <a:off x="3545060" y="-15825"/>
            <a:ext cx="3854547" cy="1647678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</a:rPr>
              <a:t>ফুটপাত কি ?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8BA17080-B85F-4C3A-9DD5-FB963F8336CF}"/>
              </a:ext>
            </a:extLst>
          </p:cNvPr>
          <p:cNvSpPr/>
          <p:nvPr/>
        </p:nvSpPr>
        <p:spPr>
          <a:xfrm>
            <a:off x="2278966" y="5244611"/>
            <a:ext cx="7634068" cy="122213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মহাসড়ক বা রাস্তার পাশে মানুষের পায়ে হাঁটার জন্য যে পথ তাকে ফুটপাত 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3DBE3F-5F78-481B-9201-7F50BD393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23" y="1631853"/>
            <a:ext cx="5309892" cy="31370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C0EECB-9439-45A7-8A03-7DA4DDDCB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5" y="2107516"/>
            <a:ext cx="4879805" cy="3019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1331894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FAB55A-B98B-4F41-8850-A2FF32465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003" y="80357"/>
            <a:ext cx="3878835" cy="34553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CAF2A-59F1-4593-ADAB-9E9E0F01E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004" y="4183233"/>
            <a:ext cx="3878835" cy="25356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B21FED-CC6C-4344-9B35-F342CF827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01" y="4183233"/>
            <a:ext cx="3502856" cy="25356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6812DA-F5AF-4EEB-83A3-C31C44FA0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4" y="139138"/>
            <a:ext cx="3502856" cy="345534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6A1D98-E9BF-4926-9453-20B9961E26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48" y="3429000"/>
            <a:ext cx="4116994" cy="2861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3D2012EC-D75A-403A-926B-564146C67DD3}"/>
              </a:ext>
            </a:extLst>
          </p:cNvPr>
          <p:cNvSpPr/>
          <p:nvPr/>
        </p:nvSpPr>
        <p:spPr>
          <a:xfrm>
            <a:off x="377174" y="2053882"/>
            <a:ext cx="1111347" cy="108321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F7043024-5614-4CB9-A71F-038E4F26BE40}"/>
              </a:ext>
            </a:extLst>
          </p:cNvPr>
          <p:cNvSpPr/>
          <p:nvPr/>
        </p:nvSpPr>
        <p:spPr>
          <a:xfrm rot="21189864">
            <a:off x="5487343" y="3516622"/>
            <a:ext cx="1111347" cy="273197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5527FA64-1B9A-4E0E-B668-8D18A4941195}"/>
              </a:ext>
            </a:extLst>
          </p:cNvPr>
          <p:cNvSpPr/>
          <p:nvPr/>
        </p:nvSpPr>
        <p:spPr>
          <a:xfrm>
            <a:off x="9418011" y="1866809"/>
            <a:ext cx="1111347" cy="108321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69D09937-0E34-4BF3-AC65-77405262139D}"/>
              </a:ext>
            </a:extLst>
          </p:cNvPr>
          <p:cNvSpPr/>
          <p:nvPr/>
        </p:nvSpPr>
        <p:spPr>
          <a:xfrm>
            <a:off x="11080653" y="4761912"/>
            <a:ext cx="1111347" cy="108321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3C2604E0-9F4B-46EA-B5DF-3AA639E408C4}"/>
              </a:ext>
            </a:extLst>
          </p:cNvPr>
          <p:cNvSpPr/>
          <p:nvPr/>
        </p:nvSpPr>
        <p:spPr>
          <a:xfrm>
            <a:off x="278700" y="5494112"/>
            <a:ext cx="1111347" cy="108321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llout: Down Arrow 16">
            <a:extLst>
              <a:ext uri="{FF2B5EF4-FFF2-40B4-BE49-F238E27FC236}">
                <a16:creationId xmlns:a16="http://schemas.microsoft.com/office/drawing/2014/main" id="{51840CC5-066F-4E52-9F30-890A40BF0733}"/>
              </a:ext>
            </a:extLst>
          </p:cNvPr>
          <p:cNvSpPr/>
          <p:nvPr/>
        </p:nvSpPr>
        <p:spPr>
          <a:xfrm>
            <a:off x="3924502" y="435897"/>
            <a:ext cx="4237029" cy="286182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পায়ে হাঁটার জন্য ফুটপাত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ফুটপাতে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বসানো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দণ্ডনীয়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685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3F1FF0-F7B2-4C6A-9CFA-FB1D056C8188}"/>
              </a:ext>
            </a:extLst>
          </p:cNvPr>
          <p:cNvSpPr/>
          <p:nvPr/>
        </p:nvSpPr>
        <p:spPr>
          <a:xfrm>
            <a:off x="2400886" y="1220764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পায়ে হাঁটার জন্য ফুটপাত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ctr"/>
            <a:endParaRPr lang="bn-IN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ফুটপাতে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শুয়ে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বসানো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দণ্ডনীয়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5471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D99519-1876-4407-B261-33741B406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1517"/>
            <a:ext cx="6096001" cy="31407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342681-1720-4596-A807-A25081696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0" y="3369246"/>
            <a:ext cx="6213230" cy="33217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9B2B5C-F4DE-4C97-A3EF-45A698A76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3" y="3315625"/>
            <a:ext cx="5005824" cy="3428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687E53-3BAF-41CB-A5BA-D376179E47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3" y="96659"/>
            <a:ext cx="3514065" cy="31407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75D4CB87-8C5D-4C46-A981-A1E58A1905E8}"/>
              </a:ext>
            </a:extLst>
          </p:cNvPr>
          <p:cNvSpPr/>
          <p:nvPr/>
        </p:nvSpPr>
        <p:spPr>
          <a:xfrm>
            <a:off x="2483460" y="96659"/>
            <a:ext cx="4708428" cy="554003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রাস্তার দুপাশ ভালো করে দেখে জেব্রাক্রসিং দিয়ে রাস্তা পার হব।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6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0A7A7D-7329-4BA1-8C82-742F0511C92B}"/>
              </a:ext>
            </a:extLst>
          </p:cNvPr>
          <p:cNvSpPr/>
          <p:nvPr/>
        </p:nvSpPr>
        <p:spPr>
          <a:xfrm>
            <a:off x="1068023" y="993504"/>
            <a:ext cx="9240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রাস্তার দুই পাশ ভালো করে দেখে জেব্রাক্রসিং দিয়ে রাস্তা পার হব।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3E0AC-8BF5-4038-A107-05A4EF2F0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2" y="1937603"/>
            <a:ext cx="6921305" cy="3745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1691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8" y="133311"/>
            <a:ext cx="5572393" cy="3241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922184" y="3428115"/>
            <a:ext cx="7118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 পারাপারে জেব্রাক্রসিং ব্যবহার করব।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4237FC-A936-42E8-8DBC-AF4507271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15195"/>
            <a:ext cx="5960012" cy="3259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876991-ADEA-49E3-929E-FB2D9B2B1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8" y="4093698"/>
            <a:ext cx="5572393" cy="2630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B83898-609F-4F19-95CC-40E36F322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61345"/>
            <a:ext cx="5898903" cy="26814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7F4CA7F8-D6B4-403E-93F8-3DB23BC6AF01}"/>
              </a:ext>
            </a:extLst>
          </p:cNvPr>
          <p:cNvSpPr/>
          <p:nvPr/>
        </p:nvSpPr>
        <p:spPr>
          <a:xfrm>
            <a:off x="7321477" y="5050301"/>
            <a:ext cx="1012873" cy="129395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667D3860-0B42-4471-B1B2-FFEBD1255CD6}"/>
              </a:ext>
            </a:extLst>
          </p:cNvPr>
          <p:cNvSpPr/>
          <p:nvPr/>
        </p:nvSpPr>
        <p:spPr>
          <a:xfrm>
            <a:off x="7827913" y="1921138"/>
            <a:ext cx="1012873" cy="129395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2F547766-D64B-41C4-AFE7-1DC3669C85A7}"/>
              </a:ext>
            </a:extLst>
          </p:cNvPr>
          <p:cNvSpPr/>
          <p:nvPr/>
        </p:nvSpPr>
        <p:spPr>
          <a:xfrm>
            <a:off x="440953" y="2189637"/>
            <a:ext cx="1012873" cy="129395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A545DEDD-40CE-4D53-BDA6-8D0155ABD9BC}"/>
              </a:ext>
            </a:extLst>
          </p:cNvPr>
          <p:cNvSpPr/>
          <p:nvPr/>
        </p:nvSpPr>
        <p:spPr>
          <a:xfrm>
            <a:off x="1286815" y="5451279"/>
            <a:ext cx="1012873" cy="129395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E396EEC4-59A0-4170-975C-9633D9273C09}"/>
              </a:ext>
            </a:extLst>
          </p:cNvPr>
          <p:cNvSpPr/>
          <p:nvPr/>
        </p:nvSpPr>
        <p:spPr>
          <a:xfrm>
            <a:off x="9465931" y="5409193"/>
            <a:ext cx="698695" cy="104452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5904D526-0FFE-459B-A9EF-FB3E953BC341}"/>
              </a:ext>
            </a:extLst>
          </p:cNvPr>
          <p:cNvSpPr/>
          <p:nvPr/>
        </p:nvSpPr>
        <p:spPr>
          <a:xfrm>
            <a:off x="4079631" y="5232390"/>
            <a:ext cx="698695" cy="104452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6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0642A8-2097-4DBB-9401-EC1841A0B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2" y="183540"/>
            <a:ext cx="5584873" cy="28163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DA0D13-7301-4C85-8700-428CF8396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144" y="175845"/>
            <a:ext cx="5053084" cy="281639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0325BB-6376-46FE-90CF-90C7E4A81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6" y="3858064"/>
            <a:ext cx="5772443" cy="28163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A6AE7D-0FD1-4204-BF5F-3FD5635E93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144" y="3865759"/>
            <a:ext cx="5053084" cy="28163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DE3DCC0F-6594-4439-8725-690509767E62}"/>
              </a:ext>
            </a:extLst>
          </p:cNvPr>
          <p:cNvSpPr/>
          <p:nvPr/>
        </p:nvSpPr>
        <p:spPr>
          <a:xfrm>
            <a:off x="1983545" y="3060821"/>
            <a:ext cx="8257735" cy="720969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স্তা পারাপারে ফুট ওভারব্রীজ ব্যবহার করতে হবে 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0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3B0B5F-424E-4BC9-9C50-68F2324DD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28" y="3706836"/>
            <a:ext cx="3539344" cy="31511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FDFF9F-D5A1-4414-87F1-AB2758D87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79" y="267294"/>
            <a:ext cx="5205045" cy="32918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34C295-E01E-4445-850F-1FA30E5F1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8" y="316818"/>
            <a:ext cx="5531242" cy="31052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7C9AB062-4FC3-4C19-BB6A-1AE11469DA16}"/>
              </a:ext>
            </a:extLst>
          </p:cNvPr>
          <p:cNvSpPr/>
          <p:nvPr/>
        </p:nvSpPr>
        <p:spPr>
          <a:xfrm rot="13545341">
            <a:off x="1604130" y="1544434"/>
            <a:ext cx="590844" cy="1209821"/>
          </a:xfrm>
          <a:prstGeom prst="downArrow">
            <a:avLst>
              <a:gd name="adj1" fmla="val 16667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03D09C3-3C92-4300-82E7-949C1D14D248}"/>
              </a:ext>
            </a:extLst>
          </p:cNvPr>
          <p:cNvSpPr/>
          <p:nvPr/>
        </p:nvSpPr>
        <p:spPr>
          <a:xfrm rot="18745045">
            <a:off x="3845093" y="1066000"/>
            <a:ext cx="279922" cy="120982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0C74939-19B1-4B4C-8C9F-A71748866763}"/>
              </a:ext>
            </a:extLst>
          </p:cNvPr>
          <p:cNvSpPr/>
          <p:nvPr/>
        </p:nvSpPr>
        <p:spPr>
          <a:xfrm rot="9904135">
            <a:off x="7811715" y="1604917"/>
            <a:ext cx="312926" cy="1209821"/>
          </a:xfrm>
          <a:prstGeom prst="downArrow">
            <a:avLst>
              <a:gd name="adj1" fmla="val 46933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E1E93CC-1D6A-4526-8062-A6C5A68A5EC5}"/>
              </a:ext>
            </a:extLst>
          </p:cNvPr>
          <p:cNvSpPr/>
          <p:nvPr/>
        </p:nvSpPr>
        <p:spPr>
          <a:xfrm rot="19694275">
            <a:off x="10307933" y="1172391"/>
            <a:ext cx="392963" cy="120982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F7A1DA39-A4F7-46B2-9572-7875EACD3687}"/>
              </a:ext>
            </a:extLst>
          </p:cNvPr>
          <p:cNvSpPr/>
          <p:nvPr/>
        </p:nvSpPr>
        <p:spPr>
          <a:xfrm>
            <a:off x="3673113" y="3501481"/>
            <a:ext cx="5246557" cy="34477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A7460E28-AFD9-4057-9AD0-0372ABF907C3}"/>
              </a:ext>
            </a:extLst>
          </p:cNvPr>
          <p:cNvSpPr/>
          <p:nvPr/>
        </p:nvSpPr>
        <p:spPr>
          <a:xfrm>
            <a:off x="3687579" y="4961744"/>
            <a:ext cx="884420" cy="1154242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DC5015AE-7A86-457F-A7EE-FA4E1E161EC5}"/>
              </a:ext>
            </a:extLst>
          </p:cNvPr>
          <p:cNvSpPr/>
          <p:nvPr/>
        </p:nvSpPr>
        <p:spPr>
          <a:xfrm>
            <a:off x="8049716" y="4844321"/>
            <a:ext cx="884420" cy="1154242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ECA7F393-0AD2-4100-BE80-7E3EB31B1DBF}"/>
              </a:ext>
            </a:extLst>
          </p:cNvPr>
          <p:cNvSpPr/>
          <p:nvPr/>
        </p:nvSpPr>
        <p:spPr>
          <a:xfrm>
            <a:off x="5486398" y="4961744"/>
            <a:ext cx="609602" cy="1873770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D2DC6D60-A8DA-4F06-8056-3C7C8B51370D}"/>
              </a:ext>
            </a:extLst>
          </p:cNvPr>
          <p:cNvSpPr/>
          <p:nvPr/>
        </p:nvSpPr>
        <p:spPr>
          <a:xfrm>
            <a:off x="6066017" y="4961744"/>
            <a:ext cx="609602" cy="1873770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DC9B1D6-C26C-4EBF-8ABF-1495B4C50FDE}"/>
              </a:ext>
            </a:extLst>
          </p:cNvPr>
          <p:cNvSpPr/>
          <p:nvPr/>
        </p:nvSpPr>
        <p:spPr>
          <a:xfrm>
            <a:off x="2438350" y="616760"/>
            <a:ext cx="6955436" cy="2948817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446BE384-72BC-4D51-87FA-DDCA0A911D4B}"/>
              </a:ext>
            </a:extLst>
          </p:cNvPr>
          <p:cNvSpPr/>
          <p:nvPr/>
        </p:nvSpPr>
        <p:spPr>
          <a:xfrm rot="5400000">
            <a:off x="9361766" y="5710605"/>
            <a:ext cx="884420" cy="173968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C91C7FC9-D5D4-4721-9DAF-B96A146636F8}"/>
              </a:ext>
            </a:extLst>
          </p:cNvPr>
          <p:cNvSpPr/>
          <p:nvPr/>
        </p:nvSpPr>
        <p:spPr>
          <a:xfrm rot="5400000">
            <a:off x="2548336" y="3169741"/>
            <a:ext cx="734386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EAAE9D5A-15C0-4B80-9FFB-F8AC4DC9A86C}"/>
              </a:ext>
            </a:extLst>
          </p:cNvPr>
          <p:cNvSpPr/>
          <p:nvPr/>
        </p:nvSpPr>
        <p:spPr>
          <a:xfrm rot="5400000">
            <a:off x="961881" y="3058753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Beveled 10">
            <a:extLst>
              <a:ext uri="{FF2B5EF4-FFF2-40B4-BE49-F238E27FC236}">
                <a16:creationId xmlns:a16="http://schemas.microsoft.com/office/drawing/2014/main" id="{DA1CA1BA-F32A-4776-A990-6DE01DFD18FE}"/>
              </a:ext>
            </a:extLst>
          </p:cNvPr>
          <p:cNvSpPr/>
          <p:nvPr/>
        </p:nvSpPr>
        <p:spPr>
          <a:xfrm rot="5400000">
            <a:off x="-544029" y="3087618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Beveled 11">
            <a:extLst>
              <a:ext uri="{FF2B5EF4-FFF2-40B4-BE49-F238E27FC236}">
                <a16:creationId xmlns:a16="http://schemas.microsoft.com/office/drawing/2014/main" id="{72D4680A-FD19-42A8-AD18-896641B23C21}"/>
              </a:ext>
            </a:extLst>
          </p:cNvPr>
          <p:cNvSpPr/>
          <p:nvPr/>
        </p:nvSpPr>
        <p:spPr>
          <a:xfrm rot="5400000">
            <a:off x="-499052" y="395029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Beveled 12">
            <a:extLst>
              <a:ext uri="{FF2B5EF4-FFF2-40B4-BE49-F238E27FC236}">
                <a16:creationId xmlns:a16="http://schemas.microsoft.com/office/drawing/2014/main" id="{CC42195D-70D2-4698-98CA-1C1ACD20FDF6}"/>
              </a:ext>
            </a:extLst>
          </p:cNvPr>
          <p:cNvSpPr/>
          <p:nvPr/>
        </p:nvSpPr>
        <p:spPr>
          <a:xfrm rot="5400000">
            <a:off x="953526" y="3928554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Beveled 13">
            <a:extLst>
              <a:ext uri="{FF2B5EF4-FFF2-40B4-BE49-F238E27FC236}">
                <a16:creationId xmlns:a16="http://schemas.microsoft.com/office/drawing/2014/main" id="{04757B1C-D340-460B-B3CF-D98920022042}"/>
              </a:ext>
            </a:extLst>
          </p:cNvPr>
          <p:cNvSpPr/>
          <p:nvPr/>
        </p:nvSpPr>
        <p:spPr>
          <a:xfrm rot="5400000">
            <a:off x="2464574" y="3934293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ED5EFB16-7372-4CF1-8A1A-82D85BEE84D1}"/>
              </a:ext>
            </a:extLst>
          </p:cNvPr>
          <p:cNvSpPr/>
          <p:nvPr/>
        </p:nvSpPr>
        <p:spPr>
          <a:xfrm rot="5400000">
            <a:off x="-490306" y="478123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Beveled 15">
            <a:extLst>
              <a:ext uri="{FF2B5EF4-FFF2-40B4-BE49-F238E27FC236}">
                <a16:creationId xmlns:a16="http://schemas.microsoft.com/office/drawing/2014/main" id="{6E676321-DF5E-476D-AEFF-A480F0C2D67F}"/>
              </a:ext>
            </a:extLst>
          </p:cNvPr>
          <p:cNvSpPr/>
          <p:nvPr/>
        </p:nvSpPr>
        <p:spPr>
          <a:xfrm rot="5400000">
            <a:off x="972485" y="4791230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Beveled 16">
            <a:extLst>
              <a:ext uri="{FF2B5EF4-FFF2-40B4-BE49-F238E27FC236}">
                <a16:creationId xmlns:a16="http://schemas.microsoft.com/office/drawing/2014/main" id="{C43F4FF0-6F76-4187-811D-59761CE8A542}"/>
              </a:ext>
            </a:extLst>
          </p:cNvPr>
          <p:cNvSpPr/>
          <p:nvPr/>
        </p:nvSpPr>
        <p:spPr>
          <a:xfrm rot="5400000">
            <a:off x="2478995" y="4781237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Beveled 17">
            <a:extLst>
              <a:ext uri="{FF2B5EF4-FFF2-40B4-BE49-F238E27FC236}">
                <a16:creationId xmlns:a16="http://schemas.microsoft.com/office/drawing/2014/main" id="{3D4FC314-5F41-4A73-A6FB-B83A8A8E1D81}"/>
              </a:ext>
            </a:extLst>
          </p:cNvPr>
          <p:cNvSpPr/>
          <p:nvPr/>
        </p:nvSpPr>
        <p:spPr>
          <a:xfrm rot="5400000">
            <a:off x="-499051" y="5675651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Beveled 18">
            <a:extLst>
              <a:ext uri="{FF2B5EF4-FFF2-40B4-BE49-F238E27FC236}">
                <a16:creationId xmlns:a16="http://schemas.microsoft.com/office/drawing/2014/main" id="{D6469CE9-7F76-4C5B-8ED3-A909DDC3E96E}"/>
              </a:ext>
            </a:extLst>
          </p:cNvPr>
          <p:cNvSpPr/>
          <p:nvPr/>
        </p:nvSpPr>
        <p:spPr>
          <a:xfrm rot="5400000">
            <a:off x="963740" y="566815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Beveled 19">
            <a:extLst>
              <a:ext uri="{FF2B5EF4-FFF2-40B4-BE49-F238E27FC236}">
                <a16:creationId xmlns:a16="http://schemas.microsoft.com/office/drawing/2014/main" id="{4625F8E1-5D75-4CFB-8389-50954519F762}"/>
              </a:ext>
            </a:extLst>
          </p:cNvPr>
          <p:cNvSpPr/>
          <p:nvPr/>
        </p:nvSpPr>
        <p:spPr>
          <a:xfrm rot="5400000">
            <a:off x="2478996" y="566815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Beveled 20">
            <a:extLst>
              <a:ext uri="{FF2B5EF4-FFF2-40B4-BE49-F238E27FC236}">
                <a16:creationId xmlns:a16="http://schemas.microsoft.com/office/drawing/2014/main" id="{715FF9F0-81A4-4364-B585-6A0269678A25}"/>
              </a:ext>
            </a:extLst>
          </p:cNvPr>
          <p:cNvSpPr/>
          <p:nvPr/>
        </p:nvSpPr>
        <p:spPr>
          <a:xfrm rot="5400000">
            <a:off x="9478702" y="262269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Beveled 21">
            <a:extLst>
              <a:ext uri="{FF2B5EF4-FFF2-40B4-BE49-F238E27FC236}">
                <a16:creationId xmlns:a16="http://schemas.microsoft.com/office/drawing/2014/main" id="{7D33162B-41A0-4C78-9B00-598F0BA6A506}"/>
              </a:ext>
            </a:extLst>
          </p:cNvPr>
          <p:cNvSpPr/>
          <p:nvPr/>
        </p:nvSpPr>
        <p:spPr>
          <a:xfrm rot="5400000">
            <a:off x="10983413" y="2580315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Beveled 22">
            <a:extLst>
              <a:ext uri="{FF2B5EF4-FFF2-40B4-BE49-F238E27FC236}">
                <a16:creationId xmlns:a16="http://schemas.microsoft.com/office/drawing/2014/main" id="{73A1D635-88FF-4A70-9F12-50BE6A6CCBC8}"/>
              </a:ext>
            </a:extLst>
          </p:cNvPr>
          <p:cNvSpPr/>
          <p:nvPr/>
        </p:nvSpPr>
        <p:spPr>
          <a:xfrm rot="5400000">
            <a:off x="9373719" y="4962480"/>
            <a:ext cx="884420" cy="176358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Beveled 23">
            <a:extLst>
              <a:ext uri="{FF2B5EF4-FFF2-40B4-BE49-F238E27FC236}">
                <a16:creationId xmlns:a16="http://schemas.microsoft.com/office/drawing/2014/main" id="{9A957943-AC24-482F-B1F9-26D2A9898650}"/>
              </a:ext>
            </a:extLst>
          </p:cNvPr>
          <p:cNvSpPr/>
          <p:nvPr/>
        </p:nvSpPr>
        <p:spPr>
          <a:xfrm rot="5400000">
            <a:off x="9346077" y="4091081"/>
            <a:ext cx="884420" cy="175941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Beveled 24">
            <a:extLst>
              <a:ext uri="{FF2B5EF4-FFF2-40B4-BE49-F238E27FC236}">
                <a16:creationId xmlns:a16="http://schemas.microsoft.com/office/drawing/2014/main" id="{967B5F53-6566-4776-B398-95A24750EE0B}"/>
              </a:ext>
            </a:extLst>
          </p:cNvPr>
          <p:cNvSpPr/>
          <p:nvPr/>
        </p:nvSpPr>
        <p:spPr>
          <a:xfrm rot="5400000">
            <a:off x="9371635" y="3255830"/>
            <a:ext cx="884420" cy="175941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Beveled 25">
            <a:extLst>
              <a:ext uri="{FF2B5EF4-FFF2-40B4-BE49-F238E27FC236}">
                <a16:creationId xmlns:a16="http://schemas.microsoft.com/office/drawing/2014/main" id="{40F1F40C-0389-450E-843B-9EE819A15111}"/>
              </a:ext>
            </a:extLst>
          </p:cNvPr>
          <p:cNvSpPr/>
          <p:nvPr/>
        </p:nvSpPr>
        <p:spPr>
          <a:xfrm rot="5400000">
            <a:off x="11000905" y="581223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Beveled 26">
            <a:extLst>
              <a:ext uri="{FF2B5EF4-FFF2-40B4-BE49-F238E27FC236}">
                <a16:creationId xmlns:a16="http://schemas.microsoft.com/office/drawing/2014/main" id="{7484C8AB-C6BF-47F4-9734-33811B34ED83}"/>
              </a:ext>
            </a:extLst>
          </p:cNvPr>
          <p:cNvSpPr/>
          <p:nvPr/>
        </p:nvSpPr>
        <p:spPr>
          <a:xfrm rot="5400000">
            <a:off x="10992160" y="506572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Beveled 27">
            <a:extLst>
              <a:ext uri="{FF2B5EF4-FFF2-40B4-BE49-F238E27FC236}">
                <a16:creationId xmlns:a16="http://schemas.microsoft.com/office/drawing/2014/main" id="{E2760C2E-B484-48A8-BC9F-8EB4A5AB8468}"/>
              </a:ext>
            </a:extLst>
          </p:cNvPr>
          <p:cNvSpPr/>
          <p:nvPr/>
        </p:nvSpPr>
        <p:spPr>
          <a:xfrm rot="5400000">
            <a:off x="10992161" y="414350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Beveled 28">
            <a:extLst>
              <a:ext uri="{FF2B5EF4-FFF2-40B4-BE49-F238E27FC236}">
                <a16:creationId xmlns:a16="http://schemas.microsoft.com/office/drawing/2014/main" id="{5BCD95AF-4F09-4038-BB70-6627217897E4}"/>
              </a:ext>
            </a:extLst>
          </p:cNvPr>
          <p:cNvSpPr/>
          <p:nvPr/>
        </p:nvSpPr>
        <p:spPr>
          <a:xfrm rot="5400000">
            <a:off x="10992162" y="3305905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CA573A76-06FE-4C25-A3CD-71D6ECE09442}"/>
              </a:ext>
            </a:extLst>
          </p:cNvPr>
          <p:cNvSpPr/>
          <p:nvPr/>
        </p:nvSpPr>
        <p:spPr>
          <a:xfrm>
            <a:off x="14986" y="1294827"/>
            <a:ext cx="1795219" cy="118143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D1C0268E-2376-471E-AF32-AB25B3EEC7F2}"/>
              </a:ext>
            </a:extLst>
          </p:cNvPr>
          <p:cNvSpPr/>
          <p:nvPr/>
        </p:nvSpPr>
        <p:spPr>
          <a:xfrm>
            <a:off x="4270798" y="-227573"/>
            <a:ext cx="1795219" cy="118143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99FDC553-1850-4AA4-A0B5-01EF30BB0B7D}"/>
              </a:ext>
            </a:extLst>
          </p:cNvPr>
          <p:cNvSpPr/>
          <p:nvPr/>
        </p:nvSpPr>
        <p:spPr>
          <a:xfrm>
            <a:off x="1165722" y="441975"/>
            <a:ext cx="1795219" cy="118143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BC7AC4AE-7CB0-40E6-979D-7B186EB09AB9}"/>
              </a:ext>
            </a:extLst>
          </p:cNvPr>
          <p:cNvSpPr/>
          <p:nvPr/>
        </p:nvSpPr>
        <p:spPr>
          <a:xfrm>
            <a:off x="14985" y="-126828"/>
            <a:ext cx="1795219" cy="118143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loud 33">
            <a:extLst>
              <a:ext uri="{FF2B5EF4-FFF2-40B4-BE49-F238E27FC236}">
                <a16:creationId xmlns:a16="http://schemas.microsoft.com/office/drawing/2014/main" id="{CCAC5E85-89DE-451D-9ECE-1B8589362355}"/>
              </a:ext>
            </a:extLst>
          </p:cNvPr>
          <p:cNvSpPr/>
          <p:nvPr/>
        </p:nvSpPr>
        <p:spPr>
          <a:xfrm>
            <a:off x="7194350" y="580907"/>
            <a:ext cx="1795219" cy="118143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id="{14CC5110-4605-4F2F-A2CE-2E1101AD5B28}"/>
              </a:ext>
            </a:extLst>
          </p:cNvPr>
          <p:cNvSpPr/>
          <p:nvPr/>
        </p:nvSpPr>
        <p:spPr>
          <a:xfrm>
            <a:off x="2342607" y="-166726"/>
            <a:ext cx="1795219" cy="118143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32 Points 35">
            <a:extLst>
              <a:ext uri="{FF2B5EF4-FFF2-40B4-BE49-F238E27FC236}">
                <a16:creationId xmlns:a16="http://schemas.microsoft.com/office/drawing/2014/main" id="{E0688C27-5194-4EC8-A9B3-1E74E2247A85}"/>
              </a:ext>
            </a:extLst>
          </p:cNvPr>
          <p:cNvSpPr/>
          <p:nvPr/>
        </p:nvSpPr>
        <p:spPr>
          <a:xfrm>
            <a:off x="10712605" y="-93030"/>
            <a:ext cx="1515256" cy="1290572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D4698FB7-7C93-451D-A628-644CD2E9081A}"/>
              </a:ext>
            </a:extLst>
          </p:cNvPr>
          <p:cNvSpPr/>
          <p:nvPr/>
        </p:nvSpPr>
        <p:spPr>
          <a:xfrm>
            <a:off x="8797958" y="232427"/>
            <a:ext cx="1270951" cy="1310238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37">
            <a:extLst>
              <a:ext uri="{FF2B5EF4-FFF2-40B4-BE49-F238E27FC236}">
                <a16:creationId xmlns:a16="http://schemas.microsoft.com/office/drawing/2014/main" id="{1FC67459-F456-4655-956C-424BC2DAC5F2}"/>
              </a:ext>
            </a:extLst>
          </p:cNvPr>
          <p:cNvSpPr/>
          <p:nvPr/>
        </p:nvSpPr>
        <p:spPr>
          <a:xfrm rot="5182128">
            <a:off x="9851675" y="725620"/>
            <a:ext cx="942207" cy="1726595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77F08F1F-2517-4194-AEDB-18D04262B974}"/>
              </a:ext>
            </a:extLst>
          </p:cNvPr>
          <p:cNvSpPr/>
          <p:nvPr/>
        </p:nvSpPr>
        <p:spPr>
          <a:xfrm>
            <a:off x="7044064" y="1238378"/>
            <a:ext cx="1795219" cy="118143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id="{A2ABE4DE-BED2-4239-8A45-F4D6FA5E7C0A}"/>
              </a:ext>
            </a:extLst>
          </p:cNvPr>
          <p:cNvSpPr/>
          <p:nvPr/>
        </p:nvSpPr>
        <p:spPr>
          <a:xfrm>
            <a:off x="9139855" y="1450189"/>
            <a:ext cx="1795219" cy="118143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id="{52CDB89E-279F-4A90-8A4A-A42AD883FC41}"/>
              </a:ext>
            </a:extLst>
          </p:cNvPr>
          <p:cNvSpPr/>
          <p:nvPr/>
        </p:nvSpPr>
        <p:spPr>
          <a:xfrm>
            <a:off x="7876512" y="1467882"/>
            <a:ext cx="1795219" cy="118143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id="{4659B4DE-9545-4E8A-8A88-5662AF3525F6}"/>
              </a:ext>
            </a:extLst>
          </p:cNvPr>
          <p:cNvSpPr/>
          <p:nvPr/>
        </p:nvSpPr>
        <p:spPr>
          <a:xfrm>
            <a:off x="8760592" y="962524"/>
            <a:ext cx="1795219" cy="118143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iley Face 42">
            <a:extLst>
              <a:ext uri="{FF2B5EF4-FFF2-40B4-BE49-F238E27FC236}">
                <a16:creationId xmlns:a16="http://schemas.microsoft.com/office/drawing/2014/main" id="{D52603BD-467F-46C7-9C01-A531FADC459A}"/>
              </a:ext>
            </a:extLst>
          </p:cNvPr>
          <p:cNvSpPr/>
          <p:nvPr/>
        </p:nvSpPr>
        <p:spPr>
          <a:xfrm>
            <a:off x="11095799" y="136296"/>
            <a:ext cx="694631" cy="742014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oon 43">
            <a:extLst>
              <a:ext uri="{FF2B5EF4-FFF2-40B4-BE49-F238E27FC236}">
                <a16:creationId xmlns:a16="http://schemas.microsoft.com/office/drawing/2014/main" id="{B065B9FB-9CFE-4B3A-B3E1-45C43F09FC47}"/>
              </a:ext>
            </a:extLst>
          </p:cNvPr>
          <p:cNvSpPr/>
          <p:nvPr/>
        </p:nvSpPr>
        <p:spPr>
          <a:xfrm>
            <a:off x="760027" y="1699019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oon 44">
            <a:extLst>
              <a:ext uri="{FF2B5EF4-FFF2-40B4-BE49-F238E27FC236}">
                <a16:creationId xmlns:a16="http://schemas.microsoft.com/office/drawing/2014/main" id="{250D8D05-678A-4BE3-A346-4FCA267E5628}"/>
              </a:ext>
            </a:extLst>
          </p:cNvPr>
          <p:cNvSpPr/>
          <p:nvPr/>
        </p:nvSpPr>
        <p:spPr>
          <a:xfrm>
            <a:off x="389946" y="152009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oon 45">
            <a:extLst>
              <a:ext uri="{FF2B5EF4-FFF2-40B4-BE49-F238E27FC236}">
                <a16:creationId xmlns:a16="http://schemas.microsoft.com/office/drawing/2014/main" id="{F7BD7E27-A324-406F-81A1-A4FE24E8C748}"/>
              </a:ext>
            </a:extLst>
          </p:cNvPr>
          <p:cNvSpPr/>
          <p:nvPr/>
        </p:nvSpPr>
        <p:spPr>
          <a:xfrm>
            <a:off x="6174683" y="2495912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oon 46">
            <a:extLst>
              <a:ext uri="{FF2B5EF4-FFF2-40B4-BE49-F238E27FC236}">
                <a16:creationId xmlns:a16="http://schemas.microsoft.com/office/drawing/2014/main" id="{C2F634FC-EB1C-4BBF-ACE1-D974E97344F9}"/>
              </a:ext>
            </a:extLst>
          </p:cNvPr>
          <p:cNvSpPr/>
          <p:nvPr/>
        </p:nvSpPr>
        <p:spPr>
          <a:xfrm>
            <a:off x="5861644" y="817201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oon 47">
            <a:extLst>
              <a:ext uri="{FF2B5EF4-FFF2-40B4-BE49-F238E27FC236}">
                <a16:creationId xmlns:a16="http://schemas.microsoft.com/office/drawing/2014/main" id="{CC9D5142-9BC0-42DA-B4E9-78230F6B3EC1}"/>
              </a:ext>
            </a:extLst>
          </p:cNvPr>
          <p:cNvSpPr/>
          <p:nvPr/>
        </p:nvSpPr>
        <p:spPr>
          <a:xfrm>
            <a:off x="970150" y="152009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oon 48">
            <a:extLst>
              <a:ext uri="{FF2B5EF4-FFF2-40B4-BE49-F238E27FC236}">
                <a16:creationId xmlns:a16="http://schemas.microsoft.com/office/drawing/2014/main" id="{104A764A-61C5-420B-8EA5-C187F71D7D1B}"/>
              </a:ext>
            </a:extLst>
          </p:cNvPr>
          <p:cNvSpPr/>
          <p:nvPr/>
        </p:nvSpPr>
        <p:spPr>
          <a:xfrm>
            <a:off x="1839925" y="684515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oon 49">
            <a:extLst>
              <a:ext uri="{FF2B5EF4-FFF2-40B4-BE49-F238E27FC236}">
                <a16:creationId xmlns:a16="http://schemas.microsoft.com/office/drawing/2014/main" id="{C8FA6465-848C-4192-9244-CD62180C53B2}"/>
              </a:ext>
            </a:extLst>
          </p:cNvPr>
          <p:cNvSpPr/>
          <p:nvPr/>
        </p:nvSpPr>
        <p:spPr>
          <a:xfrm>
            <a:off x="3093913" y="52873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Moon 50">
            <a:extLst>
              <a:ext uri="{FF2B5EF4-FFF2-40B4-BE49-F238E27FC236}">
                <a16:creationId xmlns:a16="http://schemas.microsoft.com/office/drawing/2014/main" id="{5038F0FB-FD65-4D6B-842C-781A4456633E}"/>
              </a:ext>
            </a:extLst>
          </p:cNvPr>
          <p:cNvSpPr/>
          <p:nvPr/>
        </p:nvSpPr>
        <p:spPr>
          <a:xfrm>
            <a:off x="4868545" y="73176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tar: 4 Points 51">
            <a:extLst>
              <a:ext uri="{FF2B5EF4-FFF2-40B4-BE49-F238E27FC236}">
                <a16:creationId xmlns:a16="http://schemas.microsoft.com/office/drawing/2014/main" id="{9B559AE1-AE0D-4256-BA3A-50594A65FDE5}"/>
              </a:ext>
            </a:extLst>
          </p:cNvPr>
          <p:cNvSpPr/>
          <p:nvPr/>
        </p:nvSpPr>
        <p:spPr>
          <a:xfrm>
            <a:off x="1861865" y="1897898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tar: 4 Points 52">
            <a:extLst>
              <a:ext uri="{FF2B5EF4-FFF2-40B4-BE49-F238E27FC236}">
                <a16:creationId xmlns:a16="http://schemas.microsoft.com/office/drawing/2014/main" id="{4BD15DA7-9E43-4B3F-88B3-22A6F52E1145}"/>
              </a:ext>
            </a:extLst>
          </p:cNvPr>
          <p:cNvSpPr/>
          <p:nvPr/>
        </p:nvSpPr>
        <p:spPr>
          <a:xfrm>
            <a:off x="2557533" y="2483960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tar: 4 Points 53">
            <a:extLst>
              <a:ext uri="{FF2B5EF4-FFF2-40B4-BE49-F238E27FC236}">
                <a16:creationId xmlns:a16="http://schemas.microsoft.com/office/drawing/2014/main" id="{3FC6B8C3-DF88-4EDC-AACF-96D4C0038001}"/>
              </a:ext>
            </a:extLst>
          </p:cNvPr>
          <p:cNvSpPr/>
          <p:nvPr/>
        </p:nvSpPr>
        <p:spPr>
          <a:xfrm>
            <a:off x="3018866" y="2370475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tar: 4 Points 54">
            <a:extLst>
              <a:ext uri="{FF2B5EF4-FFF2-40B4-BE49-F238E27FC236}">
                <a16:creationId xmlns:a16="http://schemas.microsoft.com/office/drawing/2014/main" id="{0AB377B2-B6B3-4020-9C3B-D88DB7C338F5}"/>
              </a:ext>
            </a:extLst>
          </p:cNvPr>
          <p:cNvSpPr/>
          <p:nvPr/>
        </p:nvSpPr>
        <p:spPr>
          <a:xfrm>
            <a:off x="3234325" y="1825645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tar: 4 Points 55">
            <a:extLst>
              <a:ext uri="{FF2B5EF4-FFF2-40B4-BE49-F238E27FC236}">
                <a16:creationId xmlns:a16="http://schemas.microsoft.com/office/drawing/2014/main" id="{A87F6B7D-94C9-4B6E-B53C-B640D829A7B7}"/>
              </a:ext>
            </a:extLst>
          </p:cNvPr>
          <p:cNvSpPr/>
          <p:nvPr/>
        </p:nvSpPr>
        <p:spPr>
          <a:xfrm>
            <a:off x="4472800" y="1018774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tar: 4 Points 56">
            <a:extLst>
              <a:ext uri="{FF2B5EF4-FFF2-40B4-BE49-F238E27FC236}">
                <a16:creationId xmlns:a16="http://schemas.microsoft.com/office/drawing/2014/main" id="{429DE92D-E512-40D2-BF4B-13BBFBFA52C4}"/>
              </a:ext>
            </a:extLst>
          </p:cNvPr>
          <p:cNvSpPr/>
          <p:nvPr/>
        </p:nvSpPr>
        <p:spPr>
          <a:xfrm>
            <a:off x="3819099" y="758464"/>
            <a:ext cx="467811" cy="280914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tar: 4 Points 57">
            <a:extLst>
              <a:ext uri="{FF2B5EF4-FFF2-40B4-BE49-F238E27FC236}">
                <a16:creationId xmlns:a16="http://schemas.microsoft.com/office/drawing/2014/main" id="{5991F11E-3DCA-4C32-B6E6-5A5EAC113228}"/>
              </a:ext>
            </a:extLst>
          </p:cNvPr>
          <p:cNvSpPr/>
          <p:nvPr/>
        </p:nvSpPr>
        <p:spPr>
          <a:xfrm>
            <a:off x="2265445" y="1617306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tar: 4 Points 58">
            <a:extLst>
              <a:ext uri="{FF2B5EF4-FFF2-40B4-BE49-F238E27FC236}">
                <a16:creationId xmlns:a16="http://schemas.microsoft.com/office/drawing/2014/main" id="{7DEE1B46-7AA6-4A1B-9171-7026FACA0BBA}"/>
              </a:ext>
            </a:extLst>
          </p:cNvPr>
          <p:cNvSpPr/>
          <p:nvPr/>
        </p:nvSpPr>
        <p:spPr>
          <a:xfrm>
            <a:off x="1148392" y="2955807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tar: 4 Points 59">
            <a:extLst>
              <a:ext uri="{FF2B5EF4-FFF2-40B4-BE49-F238E27FC236}">
                <a16:creationId xmlns:a16="http://schemas.microsoft.com/office/drawing/2014/main" id="{28BFFF5A-78E0-4E9C-BE93-C48146218B37}"/>
              </a:ext>
            </a:extLst>
          </p:cNvPr>
          <p:cNvSpPr/>
          <p:nvPr/>
        </p:nvSpPr>
        <p:spPr>
          <a:xfrm>
            <a:off x="152254" y="2728884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tar: 4 Points 60">
            <a:extLst>
              <a:ext uri="{FF2B5EF4-FFF2-40B4-BE49-F238E27FC236}">
                <a16:creationId xmlns:a16="http://schemas.microsoft.com/office/drawing/2014/main" id="{CAC525CD-CCDB-476B-ABF3-7286B54D327B}"/>
              </a:ext>
            </a:extLst>
          </p:cNvPr>
          <p:cNvSpPr/>
          <p:nvPr/>
        </p:nvSpPr>
        <p:spPr>
          <a:xfrm>
            <a:off x="1467538" y="2697021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tar: 4 Points 61">
            <a:extLst>
              <a:ext uri="{FF2B5EF4-FFF2-40B4-BE49-F238E27FC236}">
                <a16:creationId xmlns:a16="http://schemas.microsoft.com/office/drawing/2014/main" id="{2D6D3AAA-A2F5-4005-B0D7-39F2FE8B5789}"/>
              </a:ext>
            </a:extLst>
          </p:cNvPr>
          <p:cNvSpPr/>
          <p:nvPr/>
        </p:nvSpPr>
        <p:spPr>
          <a:xfrm>
            <a:off x="3507227" y="1995067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tar: 4 Points 62">
            <a:extLst>
              <a:ext uri="{FF2B5EF4-FFF2-40B4-BE49-F238E27FC236}">
                <a16:creationId xmlns:a16="http://schemas.microsoft.com/office/drawing/2014/main" id="{EDE897B4-8CEE-4994-B47A-BB59BAC09254}"/>
              </a:ext>
            </a:extLst>
          </p:cNvPr>
          <p:cNvSpPr/>
          <p:nvPr/>
        </p:nvSpPr>
        <p:spPr>
          <a:xfrm>
            <a:off x="1587492" y="2286642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tar: 4 Points 63">
            <a:extLst>
              <a:ext uri="{FF2B5EF4-FFF2-40B4-BE49-F238E27FC236}">
                <a16:creationId xmlns:a16="http://schemas.microsoft.com/office/drawing/2014/main" id="{47C86725-4EFA-4EDE-8E4A-9C979F33EFE4}"/>
              </a:ext>
            </a:extLst>
          </p:cNvPr>
          <p:cNvSpPr/>
          <p:nvPr/>
        </p:nvSpPr>
        <p:spPr>
          <a:xfrm>
            <a:off x="2716295" y="1650980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tar: 4 Points 64">
            <a:extLst>
              <a:ext uri="{FF2B5EF4-FFF2-40B4-BE49-F238E27FC236}">
                <a16:creationId xmlns:a16="http://schemas.microsoft.com/office/drawing/2014/main" id="{F9BAF2DB-55DC-49A5-A981-C545AABC6120}"/>
              </a:ext>
            </a:extLst>
          </p:cNvPr>
          <p:cNvSpPr/>
          <p:nvPr/>
        </p:nvSpPr>
        <p:spPr>
          <a:xfrm>
            <a:off x="2140233" y="2667323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tar: 4 Points 65">
            <a:extLst>
              <a:ext uri="{FF2B5EF4-FFF2-40B4-BE49-F238E27FC236}">
                <a16:creationId xmlns:a16="http://schemas.microsoft.com/office/drawing/2014/main" id="{107E65B0-4CD7-4D13-A172-165934CED130}"/>
              </a:ext>
            </a:extLst>
          </p:cNvPr>
          <p:cNvSpPr/>
          <p:nvPr/>
        </p:nvSpPr>
        <p:spPr>
          <a:xfrm>
            <a:off x="169089" y="1072946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tar: 4 Points 66">
            <a:extLst>
              <a:ext uri="{FF2B5EF4-FFF2-40B4-BE49-F238E27FC236}">
                <a16:creationId xmlns:a16="http://schemas.microsoft.com/office/drawing/2014/main" id="{75EDA51C-97BF-4707-A072-9E0C5C51E04D}"/>
              </a:ext>
            </a:extLst>
          </p:cNvPr>
          <p:cNvSpPr/>
          <p:nvPr/>
        </p:nvSpPr>
        <p:spPr>
          <a:xfrm>
            <a:off x="624416" y="2686217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tar: 4 Points 67">
            <a:extLst>
              <a:ext uri="{FF2B5EF4-FFF2-40B4-BE49-F238E27FC236}">
                <a16:creationId xmlns:a16="http://schemas.microsoft.com/office/drawing/2014/main" id="{22A44626-68C9-4DF9-8253-C150EE61280B}"/>
              </a:ext>
            </a:extLst>
          </p:cNvPr>
          <p:cNvSpPr/>
          <p:nvPr/>
        </p:nvSpPr>
        <p:spPr>
          <a:xfrm>
            <a:off x="3167145" y="1343734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tar: 4 Points 68">
            <a:extLst>
              <a:ext uri="{FF2B5EF4-FFF2-40B4-BE49-F238E27FC236}">
                <a16:creationId xmlns:a16="http://schemas.microsoft.com/office/drawing/2014/main" id="{583FCC06-A076-4667-9CA9-E27C8D594E90}"/>
              </a:ext>
            </a:extLst>
          </p:cNvPr>
          <p:cNvSpPr/>
          <p:nvPr/>
        </p:nvSpPr>
        <p:spPr>
          <a:xfrm flipV="1">
            <a:off x="10516887" y="4241333"/>
            <a:ext cx="467811" cy="2123304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tar: 4 Points 69">
            <a:extLst>
              <a:ext uri="{FF2B5EF4-FFF2-40B4-BE49-F238E27FC236}">
                <a16:creationId xmlns:a16="http://schemas.microsoft.com/office/drawing/2014/main" id="{9BA3E4C0-F401-488A-995C-4565D871DBF3}"/>
              </a:ext>
            </a:extLst>
          </p:cNvPr>
          <p:cNvSpPr/>
          <p:nvPr/>
        </p:nvSpPr>
        <p:spPr>
          <a:xfrm>
            <a:off x="3954048" y="1355285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Off-page Connector 70">
            <a:extLst>
              <a:ext uri="{FF2B5EF4-FFF2-40B4-BE49-F238E27FC236}">
                <a16:creationId xmlns:a16="http://schemas.microsoft.com/office/drawing/2014/main" id="{CBF4C1A4-B225-4461-BD93-C4CD87D9ED3E}"/>
              </a:ext>
            </a:extLst>
          </p:cNvPr>
          <p:cNvSpPr/>
          <p:nvPr/>
        </p:nvSpPr>
        <p:spPr>
          <a:xfrm rot="10641439">
            <a:off x="8849275" y="1781054"/>
            <a:ext cx="372101" cy="2009965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ightning Bolt 71">
            <a:extLst>
              <a:ext uri="{FF2B5EF4-FFF2-40B4-BE49-F238E27FC236}">
                <a16:creationId xmlns:a16="http://schemas.microsoft.com/office/drawing/2014/main" id="{CCFA6363-1321-4712-90BA-7CDECA399ECA}"/>
              </a:ext>
            </a:extLst>
          </p:cNvPr>
          <p:cNvSpPr/>
          <p:nvPr/>
        </p:nvSpPr>
        <p:spPr>
          <a:xfrm rot="10081070">
            <a:off x="8674254" y="1483518"/>
            <a:ext cx="244438" cy="1235485"/>
          </a:xfrm>
          <a:prstGeom prst="lightningBol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ightning Bolt 72">
            <a:extLst>
              <a:ext uri="{FF2B5EF4-FFF2-40B4-BE49-F238E27FC236}">
                <a16:creationId xmlns:a16="http://schemas.microsoft.com/office/drawing/2014/main" id="{BFD537C8-E2F7-49B5-A2D0-E087784168C6}"/>
              </a:ext>
            </a:extLst>
          </p:cNvPr>
          <p:cNvSpPr/>
          <p:nvPr/>
        </p:nvSpPr>
        <p:spPr>
          <a:xfrm rot="12697032">
            <a:off x="9278692" y="1043982"/>
            <a:ext cx="244438" cy="1235485"/>
          </a:xfrm>
          <a:prstGeom prst="lightningBol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Lightning Bolt 73">
            <a:extLst>
              <a:ext uri="{FF2B5EF4-FFF2-40B4-BE49-F238E27FC236}">
                <a16:creationId xmlns:a16="http://schemas.microsoft.com/office/drawing/2014/main" id="{140B2383-249F-49A7-BCC0-90203CB342DE}"/>
              </a:ext>
            </a:extLst>
          </p:cNvPr>
          <p:cNvSpPr/>
          <p:nvPr/>
        </p:nvSpPr>
        <p:spPr>
          <a:xfrm rot="13585002" flipH="1">
            <a:off x="9382735" y="1377503"/>
            <a:ext cx="253352" cy="1235485"/>
          </a:xfrm>
          <a:prstGeom prst="lightningBol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ightning Bolt 74">
            <a:extLst>
              <a:ext uri="{FF2B5EF4-FFF2-40B4-BE49-F238E27FC236}">
                <a16:creationId xmlns:a16="http://schemas.microsoft.com/office/drawing/2014/main" id="{74399FE7-62D3-45B7-9212-EC6E2431A591}"/>
              </a:ext>
            </a:extLst>
          </p:cNvPr>
          <p:cNvSpPr/>
          <p:nvPr/>
        </p:nvSpPr>
        <p:spPr>
          <a:xfrm rot="13356838">
            <a:off x="9383339" y="1787024"/>
            <a:ext cx="244438" cy="1235485"/>
          </a:xfrm>
          <a:prstGeom prst="lightningBol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loud 75">
            <a:extLst>
              <a:ext uri="{FF2B5EF4-FFF2-40B4-BE49-F238E27FC236}">
                <a16:creationId xmlns:a16="http://schemas.microsoft.com/office/drawing/2014/main" id="{A76672F8-B521-4CB1-B146-0EBDF8168288}"/>
              </a:ext>
            </a:extLst>
          </p:cNvPr>
          <p:cNvSpPr/>
          <p:nvPr/>
        </p:nvSpPr>
        <p:spPr>
          <a:xfrm>
            <a:off x="8503639" y="374511"/>
            <a:ext cx="1066504" cy="156592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075DC58-BFF4-42EB-9FCB-193B20580029}"/>
              </a:ext>
            </a:extLst>
          </p:cNvPr>
          <p:cNvSpPr txBox="1"/>
          <p:nvPr/>
        </p:nvSpPr>
        <p:spPr>
          <a:xfrm>
            <a:off x="9139854" y="3184443"/>
            <a:ext cx="282790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শিক্ষকপরিচিতি</a:t>
            </a:r>
            <a:endParaRPr lang="bn-IN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হমেদ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</a:t>
            </a:r>
            <a:r>
              <a:rPr lang="as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দমদ</a:t>
            </a:r>
            <a:r>
              <a:rPr lang="as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,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quamrulkumu@gmail.com</a:t>
            </a:r>
          </a:p>
          <a:p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BD6AFA5-C8AE-4886-94DC-3AA36F75B559}"/>
              </a:ext>
            </a:extLst>
          </p:cNvPr>
          <p:cNvSpPr txBox="1"/>
          <p:nvPr/>
        </p:nvSpPr>
        <p:spPr>
          <a:xfrm>
            <a:off x="97175" y="3191465"/>
            <a:ext cx="5804362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bn-IN" sz="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রাস্তায় নিরাপত্তা রক্ষা</a:t>
            </a:r>
          </a:p>
          <a:p>
            <a:pPr lvl="0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sz="32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9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6F94D19-B0E2-4F02-977D-A4E9F0B5A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79" y="4961744"/>
            <a:ext cx="1151574" cy="184364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ED003218-CBDF-459E-9C92-DB035CC87F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88" y="4950398"/>
            <a:ext cx="887712" cy="123883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D46A38E-3B17-4BD4-B962-9804686466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21" y="4882445"/>
            <a:ext cx="854798" cy="1137564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E10B6E53-3E80-4C71-B3BE-B93964698A59}"/>
              </a:ext>
            </a:extLst>
          </p:cNvPr>
          <p:cNvSpPr/>
          <p:nvPr/>
        </p:nvSpPr>
        <p:spPr>
          <a:xfrm>
            <a:off x="4167413" y="3296439"/>
            <a:ext cx="4671718" cy="131278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এ পরিবেশনায় আপনাকে সাদর সম্ভাষণ জানাচ্ছি ......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24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9E2C4A-98E9-4115-8303-BC5A4751D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539" y="374773"/>
            <a:ext cx="4382961" cy="32793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E26601-0B8A-472F-9DA9-389A71CCB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1" y="3950168"/>
            <a:ext cx="4278044" cy="27249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79174D-E351-4982-8DE5-CE3F4BC39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197" y="3950168"/>
            <a:ext cx="4392633" cy="27581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CEBBC8-CAF3-4061-8B50-65571036BA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1" y="374773"/>
            <a:ext cx="4268373" cy="30542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B16F197C-1D31-46A7-987C-715BCC254FC1}"/>
              </a:ext>
            </a:extLst>
          </p:cNvPr>
          <p:cNvSpPr/>
          <p:nvPr/>
        </p:nvSpPr>
        <p:spPr>
          <a:xfrm>
            <a:off x="4773931" y="154745"/>
            <a:ext cx="2653811" cy="680876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রাস্তায় নিরাপত্তা রক্ষায় সবাইকে নিয়ম মানতে হবে।</a:t>
            </a:r>
          </a:p>
          <a:p>
            <a:pPr algn="ctr"/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 না মানলে রাস্তায় বিশৃঙ্খলা দেখা দিবে। এতে করে যানজট বেড়ে যাবে, দূর্ঘটনায় পড়ে অনেকের প্রাণহানি ঘটবে।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436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BA7422A-BB9D-4AD8-B5F2-8A8B12907B7B}"/>
              </a:ext>
            </a:extLst>
          </p:cNvPr>
          <p:cNvSpPr/>
          <p:nvPr/>
        </p:nvSpPr>
        <p:spPr>
          <a:xfrm>
            <a:off x="3118338" y="4550898"/>
            <a:ext cx="3024554" cy="230710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 ওভারব্রীজ ব্যবহার করব।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F4B1D49-7825-4FE8-A932-648E78F79388}"/>
              </a:ext>
            </a:extLst>
          </p:cNvPr>
          <p:cNvSpPr/>
          <p:nvPr/>
        </p:nvSpPr>
        <p:spPr>
          <a:xfrm>
            <a:off x="64476" y="2109550"/>
            <a:ext cx="3024554" cy="230710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 হাঁটার জন্য ফুটপাত ব্যবহার করব।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C5855EA-66FD-4487-98E2-4419293A35F6}"/>
              </a:ext>
            </a:extLst>
          </p:cNvPr>
          <p:cNvSpPr/>
          <p:nvPr/>
        </p:nvSpPr>
        <p:spPr>
          <a:xfrm>
            <a:off x="8951739" y="2116603"/>
            <a:ext cx="3024554" cy="230710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 আইন মেনে চলব 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40ACE5-F2FF-40D1-AA9B-B09286BD34D2}"/>
              </a:ext>
            </a:extLst>
          </p:cNvPr>
          <p:cNvSpPr/>
          <p:nvPr/>
        </p:nvSpPr>
        <p:spPr>
          <a:xfrm>
            <a:off x="64476" y="4559728"/>
            <a:ext cx="3024554" cy="230710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জেব্রাক্রসিং দিয়ে রাস্তা পার হব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223F70-5D0F-4518-B325-35411AB215BC}"/>
              </a:ext>
            </a:extLst>
          </p:cNvPr>
          <p:cNvSpPr/>
          <p:nvPr/>
        </p:nvSpPr>
        <p:spPr>
          <a:xfrm>
            <a:off x="6142892" y="4550898"/>
            <a:ext cx="3024554" cy="2307102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 রাস্তার বাম দিক দিয়ে চালাব।  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F8E4DA-59A8-4270-B365-CBFC29AEFC21}"/>
              </a:ext>
            </a:extLst>
          </p:cNvPr>
          <p:cNvSpPr/>
          <p:nvPr/>
        </p:nvSpPr>
        <p:spPr>
          <a:xfrm>
            <a:off x="9167446" y="4475871"/>
            <a:ext cx="3024554" cy="2307102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ফুটপাতে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না।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593B94EF-092E-458F-A6C4-F88870B0AE2A}"/>
              </a:ext>
            </a:extLst>
          </p:cNvPr>
          <p:cNvSpPr/>
          <p:nvPr/>
        </p:nvSpPr>
        <p:spPr>
          <a:xfrm>
            <a:off x="1193410" y="239736"/>
            <a:ext cx="9805180" cy="187100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রাস্তায় নিজেকে নিরাপদ রাখতে যে নিয়মগুলি আমাদের মেনে চলতে হয় </a:t>
            </a:r>
          </a:p>
          <a:p>
            <a:pPr algn="ctr"/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38CB652-8CAF-4A98-BBAF-81A497B64740}"/>
              </a:ext>
            </a:extLst>
          </p:cNvPr>
          <p:cNvSpPr/>
          <p:nvPr/>
        </p:nvSpPr>
        <p:spPr>
          <a:xfrm>
            <a:off x="1139481" y="1992300"/>
            <a:ext cx="534573" cy="72683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ED99E99-3494-41BC-A07C-CAB7D03DF558}"/>
              </a:ext>
            </a:extLst>
          </p:cNvPr>
          <p:cNvSpPr/>
          <p:nvPr/>
        </p:nvSpPr>
        <p:spPr>
          <a:xfrm>
            <a:off x="4360984" y="4550898"/>
            <a:ext cx="534573" cy="72683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2B5FFD3-3B06-4BD8-8DD1-7659A58F3F2B}"/>
              </a:ext>
            </a:extLst>
          </p:cNvPr>
          <p:cNvSpPr/>
          <p:nvPr/>
        </p:nvSpPr>
        <p:spPr>
          <a:xfrm>
            <a:off x="5591906" y="1136040"/>
            <a:ext cx="534573" cy="72683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8914DD6-D1CA-4B14-BC8F-50C48AC4D9E7}"/>
              </a:ext>
            </a:extLst>
          </p:cNvPr>
          <p:cNvSpPr/>
          <p:nvPr/>
        </p:nvSpPr>
        <p:spPr>
          <a:xfrm>
            <a:off x="1193409" y="4487595"/>
            <a:ext cx="534573" cy="72683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DF64A4D3-9B85-4663-BE00-D6BBACDDD602}"/>
              </a:ext>
            </a:extLst>
          </p:cNvPr>
          <p:cNvSpPr/>
          <p:nvPr/>
        </p:nvSpPr>
        <p:spPr>
          <a:xfrm>
            <a:off x="10464017" y="4475871"/>
            <a:ext cx="534573" cy="72683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C39C97F2-A7CB-4562-8DA0-06E1E86A9AB7}"/>
              </a:ext>
            </a:extLst>
          </p:cNvPr>
          <p:cNvSpPr/>
          <p:nvPr/>
        </p:nvSpPr>
        <p:spPr>
          <a:xfrm>
            <a:off x="10196730" y="2121291"/>
            <a:ext cx="534573" cy="72683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1F8ADC2-678F-471C-B900-1F84CD9DF2EA}"/>
              </a:ext>
            </a:extLst>
          </p:cNvPr>
          <p:cNvSpPr/>
          <p:nvPr/>
        </p:nvSpPr>
        <p:spPr>
          <a:xfrm>
            <a:off x="7301133" y="4550898"/>
            <a:ext cx="534573" cy="72683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2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188657" y="477671"/>
            <a:ext cx="3207224" cy="1310185"/>
            <a:chOff x="8188657" y="750627"/>
            <a:chExt cx="3207224" cy="1310185"/>
          </a:xfrm>
        </p:grpSpPr>
        <p:sp>
          <p:nvSpPr>
            <p:cNvPr id="2" name="Oval Callout 1"/>
            <p:cNvSpPr/>
            <p:nvPr/>
          </p:nvSpPr>
          <p:spPr>
            <a:xfrm>
              <a:off x="8188657" y="750627"/>
              <a:ext cx="3207224" cy="1310185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775510" y="1037230"/>
              <a:ext cx="21017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প্রশ্নোত্তর পর্ব</a:t>
              </a:r>
              <a:endParaRPr lang="en-US" sz="3200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959292"/>
              </p:ext>
            </p:extLst>
          </p:nvPr>
        </p:nvGraphicFramePr>
        <p:xfrm>
          <a:off x="1664269" y="1947965"/>
          <a:ext cx="81280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ফুটপাত কি?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ফুটপাত হলো পায়ে চলার পথ।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ওভারব্রিজ কি?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রাস্তা পারাপারের জন্য রাস্তার উপড় নির্মিত ব্রিজ।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জেব্রাক্রসিং কি?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পথচারী রাস্তা পার হবার জন্য রাস্তার মাঝে আড়াআড়ি যে দাগ দেয়া হয় তাকেই জেব্রাক্রসিং বলে। 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4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14651" y="696036"/>
            <a:ext cx="10072047" cy="955343"/>
            <a:chOff x="1269242" y="1146412"/>
            <a:chExt cx="10072047" cy="955343"/>
          </a:xfrm>
        </p:grpSpPr>
        <p:sp>
          <p:nvSpPr>
            <p:cNvPr id="2" name="Rounded Rectangle 1"/>
            <p:cNvSpPr/>
            <p:nvPr/>
          </p:nvSpPr>
          <p:spPr>
            <a:xfrm>
              <a:off x="1269242" y="1146412"/>
              <a:ext cx="9676262" cy="95534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97790" y="1331695"/>
              <a:ext cx="85434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এবার আমরা ৪টি দলে বিভক্ত হবো</a:t>
              </a:r>
              <a:endParaRPr lang="en-US" sz="3200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216482"/>
              </p:ext>
            </p:extLst>
          </p:nvPr>
        </p:nvGraphicFramePr>
        <p:xfrm>
          <a:off x="1731749" y="2398340"/>
          <a:ext cx="81280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ও গ দল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 ও ঘ দল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রাস্তা পারাপারের জন্য সবচেয়ে নিরাপদ উপায় কি?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রাস্তায় নিরাপত্তা রক্ষায় কি করা উচিৎ।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19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41464" y="519111"/>
            <a:ext cx="6785316" cy="1309689"/>
            <a:chOff x="2210937" y="846161"/>
            <a:chExt cx="7315200" cy="1377469"/>
          </a:xfrm>
        </p:grpSpPr>
        <p:sp>
          <p:nvSpPr>
            <p:cNvPr id="2" name="Rounded Rectangle 1"/>
            <p:cNvSpPr/>
            <p:nvPr/>
          </p:nvSpPr>
          <p:spPr>
            <a:xfrm>
              <a:off x="2210937" y="846161"/>
              <a:ext cx="4517409" cy="111911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10937" y="1146412"/>
              <a:ext cx="7315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শিক্ষকের সারসংক্ষেপ আলোচনা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2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89A58F9-1A2F-4EE4-8F5B-36608685C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580" y="2295305"/>
            <a:ext cx="7315200" cy="3945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3928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36642" y="669695"/>
            <a:ext cx="9416955" cy="1213694"/>
            <a:chOff x="1187355" y="709685"/>
            <a:chExt cx="9416955" cy="1213694"/>
          </a:xfrm>
        </p:grpSpPr>
        <p:sp>
          <p:nvSpPr>
            <p:cNvPr id="2" name="Rounded Rectangle 1"/>
            <p:cNvSpPr/>
            <p:nvPr/>
          </p:nvSpPr>
          <p:spPr>
            <a:xfrm>
              <a:off x="1187355" y="709685"/>
              <a:ext cx="6100549" cy="9007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28549" y="846161"/>
              <a:ext cx="907576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পাঠ্যবই থেকে ৭৪ পৃষ্ঠা বের করে পড়।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9" y="1883389"/>
            <a:ext cx="9890491" cy="40416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30087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89840" y="133742"/>
            <a:ext cx="7731754" cy="1139949"/>
            <a:chOff x="1405719" y="996287"/>
            <a:chExt cx="7731754" cy="1139949"/>
          </a:xfrm>
        </p:grpSpPr>
        <p:sp>
          <p:nvSpPr>
            <p:cNvPr id="2" name="Rounded Rectangle 1"/>
            <p:cNvSpPr/>
            <p:nvPr/>
          </p:nvSpPr>
          <p:spPr>
            <a:xfrm>
              <a:off x="1405719" y="996287"/>
              <a:ext cx="1733266" cy="7369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35670" y="1059018"/>
              <a:ext cx="760180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মূ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ল্যায়ন</a:t>
              </a:r>
              <a:b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</a:b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51881" y="870721"/>
            <a:ext cx="7209183" cy="5075338"/>
            <a:chOff x="1610435" y="2155391"/>
            <a:chExt cx="9171295" cy="334057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Rectangle 4"/>
            <p:cNvSpPr/>
            <p:nvPr/>
          </p:nvSpPr>
          <p:spPr>
            <a:xfrm>
              <a:off x="1610435" y="2155391"/>
              <a:ext cx="9171295" cy="230742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10435" y="4462818"/>
              <a:ext cx="9171294" cy="103314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endParaRPr lang="bn-IN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দুর্ঘটনার কারণগুলো বল। 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874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547212" y="750626"/>
            <a:ext cx="3712191" cy="1651380"/>
            <a:chOff x="7547212" y="750626"/>
            <a:chExt cx="3712191" cy="1651380"/>
          </a:xfrm>
        </p:grpSpPr>
        <p:sp>
          <p:nvSpPr>
            <p:cNvPr id="2" name="Oval Callout 1"/>
            <p:cNvSpPr/>
            <p:nvPr/>
          </p:nvSpPr>
          <p:spPr>
            <a:xfrm>
              <a:off x="7547212" y="750626"/>
              <a:ext cx="3712191" cy="165138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243247" y="1283928"/>
              <a:ext cx="27568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পরিকল্পিত কাজ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64525" y="3152632"/>
            <a:ext cx="10194878" cy="2388358"/>
            <a:chOff x="1064525" y="2402005"/>
            <a:chExt cx="10194878" cy="2388358"/>
          </a:xfrm>
        </p:grpSpPr>
        <p:sp>
          <p:nvSpPr>
            <p:cNvPr id="5" name="Rounded Rectangle 4"/>
            <p:cNvSpPr/>
            <p:nvPr/>
          </p:nvSpPr>
          <p:spPr>
            <a:xfrm>
              <a:off x="1064525" y="2402005"/>
              <a:ext cx="10194878" cy="238835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42197" y="3220872"/>
              <a:ext cx="94578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প্রত্যেকে সড়ক দুর্ঘটনা হ্রাসের দুটি করে উপায় লিখে নিয়ে আসবে।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881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DEBD24-3EEF-4303-B68D-2A1846AEF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E89CC-C11C-4A02-822E-5DBA7CA0CB33}"/>
              </a:ext>
            </a:extLst>
          </p:cNvPr>
          <p:cNvSpPr txBox="1"/>
          <p:nvPr/>
        </p:nvSpPr>
        <p:spPr>
          <a:xfrm>
            <a:off x="7948246" y="994623"/>
            <a:ext cx="91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E4553-854A-43B6-B1BD-7E0FC533ED15}"/>
              </a:ext>
            </a:extLst>
          </p:cNvPr>
          <p:cNvSpPr txBox="1"/>
          <p:nvPr/>
        </p:nvSpPr>
        <p:spPr>
          <a:xfrm>
            <a:off x="7230794" y="25181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19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7786" y="313899"/>
            <a:ext cx="5063319" cy="2947916"/>
            <a:chOff x="4967786" y="313899"/>
            <a:chExt cx="5063319" cy="2947916"/>
          </a:xfrm>
        </p:grpSpPr>
        <p:sp>
          <p:nvSpPr>
            <p:cNvPr id="2" name="Oval Callout 1"/>
            <p:cNvSpPr/>
            <p:nvPr/>
          </p:nvSpPr>
          <p:spPr>
            <a:xfrm>
              <a:off x="4967786" y="313899"/>
              <a:ext cx="4694830" cy="2947916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496335" y="1495469"/>
              <a:ext cx="35347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3331" y="4558352"/>
            <a:ext cx="11000096" cy="1828800"/>
            <a:chOff x="723331" y="4558352"/>
            <a:chExt cx="11000096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723331" y="4558352"/>
              <a:ext cx="11000096" cy="1828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82639" y="4735773"/>
              <a:ext cx="1057701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৪.২.১। শিশু নিজের নিরাপত্তার কয়েকটি উপায় সম্পর্কে বলতে</a:t>
              </a:r>
              <a:b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পারবে।(অপরিচিত ব্যক্তির সাথে কোথাও না যাওয়া ও না খাওয়া,নিয়ম মেনে রাস্তা পার হওয়া যেমন ওভার ব্রিজ ও জেব্রাক্রসিং ও ফুটপাত দিয়ে পার হওয়া)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95391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CADD9EA9-32E2-40FB-9424-1C1DAD654D17}"/>
              </a:ext>
            </a:extLst>
          </p:cNvPr>
          <p:cNvSpPr/>
          <p:nvPr/>
        </p:nvSpPr>
        <p:spPr>
          <a:xfrm>
            <a:off x="1861930" y="980661"/>
            <a:ext cx="8468139" cy="5526157"/>
          </a:xfrm>
          <a:prstGeom prst="bevel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477542A-F173-4A60-95E1-3796E5E16B46}"/>
              </a:ext>
            </a:extLst>
          </p:cNvPr>
          <p:cNvSpPr/>
          <p:nvPr/>
        </p:nvSpPr>
        <p:spPr>
          <a:xfrm>
            <a:off x="1656521" y="0"/>
            <a:ext cx="7620000" cy="16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সড়ক নিরাপত্তা">
            <a:hlinkClick r:id="" action="ppaction://media"/>
            <a:extLst>
              <a:ext uri="{FF2B5EF4-FFF2-40B4-BE49-F238E27FC236}">
                <a16:creationId xmlns:a16="http://schemas.microsoft.com/office/drawing/2014/main" id="{B3B0428D-3505-4075-B49B-6B87BF4EAB8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4173" y="1689651"/>
            <a:ext cx="7050157" cy="40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81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3">
            <a:extLst>
              <a:ext uri="{FF2B5EF4-FFF2-40B4-BE49-F238E27FC236}">
                <a16:creationId xmlns:a16="http://schemas.microsoft.com/office/drawing/2014/main" id="{7A78F8D4-E0B4-4576-9942-3F88C2FF91D2}"/>
              </a:ext>
            </a:extLst>
          </p:cNvPr>
          <p:cNvSpPr/>
          <p:nvPr/>
        </p:nvSpPr>
        <p:spPr>
          <a:xfrm>
            <a:off x="5884893" y="2504149"/>
            <a:ext cx="211107" cy="9248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1107" y="0"/>
                </a:moveTo>
                <a:lnTo>
                  <a:pt x="211107" y="924850"/>
                </a:lnTo>
                <a:lnTo>
                  <a:pt x="0" y="92485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Straight Connector 4">
            <a:extLst>
              <a:ext uri="{FF2B5EF4-FFF2-40B4-BE49-F238E27FC236}">
                <a16:creationId xmlns:a16="http://schemas.microsoft.com/office/drawing/2014/main" id="{75AB29C8-7980-48E8-93DB-C5C7ABF5626B}"/>
              </a:ext>
            </a:extLst>
          </p:cNvPr>
          <p:cNvSpPr/>
          <p:nvPr/>
        </p:nvSpPr>
        <p:spPr>
          <a:xfrm>
            <a:off x="6096000" y="2504149"/>
            <a:ext cx="2432758" cy="18497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38593"/>
                </a:lnTo>
                <a:lnTo>
                  <a:pt x="2432758" y="1638593"/>
                </a:lnTo>
                <a:lnTo>
                  <a:pt x="2432758" y="184970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traight Connector 5">
            <a:extLst>
              <a:ext uri="{FF2B5EF4-FFF2-40B4-BE49-F238E27FC236}">
                <a16:creationId xmlns:a16="http://schemas.microsoft.com/office/drawing/2014/main" id="{892BB94C-1F93-409D-AE94-39767DBEDD67}"/>
              </a:ext>
            </a:extLst>
          </p:cNvPr>
          <p:cNvSpPr/>
          <p:nvPr/>
        </p:nvSpPr>
        <p:spPr>
          <a:xfrm>
            <a:off x="6050280" y="2504149"/>
            <a:ext cx="91440" cy="18497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184970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Straight Connector 6">
            <a:extLst>
              <a:ext uri="{FF2B5EF4-FFF2-40B4-BE49-F238E27FC236}">
                <a16:creationId xmlns:a16="http://schemas.microsoft.com/office/drawing/2014/main" id="{49D192B0-7AAC-4394-BF0D-4754D36E8D45}"/>
              </a:ext>
            </a:extLst>
          </p:cNvPr>
          <p:cNvSpPr/>
          <p:nvPr/>
        </p:nvSpPr>
        <p:spPr>
          <a:xfrm>
            <a:off x="3663242" y="2504149"/>
            <a:ext cx="2432758" cy="18497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432758" y="0"/>
                </a:moveTo>
                <a:lnTo>
                  <a:pt x="2432758" y="1638593"/>
                </a:lnTo>
                <a:lnTo>
                  <a:pt x="0" y="1638593"/>
                </a:lnTo>
                <a:lnTo>
                  <a:pt x="0" y="184970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030C1C-DCAE-46F8-A96D-EA7A7DAC863D}"/>
              </a:ext>
            </a:extLst>
          </p:cNvPr>
          <p:cNvGrpSpPr/>
          <p:nvPr/>
        </p:nvGrpSpPr>
        <p:grpSpPr>
          <a:xfrm>
            <a:off x="7863975" y="412444"/>
            <a:ext cx="1460996" cy="1051951"/>
            <a:chOff x="2825048" y="1904"/>
            <a:chExt cx="2010544" cy="100527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AB00900-2252-40CB-B17A-80606752D3E0}"/>
                </a:ext>
              </a:extLst>
            </p:cNvPr>
            <p:cNvSpPr/>
            <p:nvPr/>
          </p:nvSpPr>
          <p:spPr>
            <a:xfrm>
              <a:off x="2825048" y="1904"/>
              <a:ext cx="2010544" cy="100527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E1AA878-D473-48FC-A433-71439A361DC5}"/>
                </a:ext>
              </a:extLst>
            </p:cNvPr>
            <p:cNvSpPr txBox="1"/>
            <p:nvPr/>
          </p:nvSpPr>
          <p:spPr>
            <a:xfrm>
              <a:off x="2825048" y="1904"/>
              <a:ext cx="2010544" cy="1005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4400" kern="1200" dirty="0"/>
                <a:t>রাস্তা </a:t>
              </a:r>
              <a:endParaRPr lang="en-US" sz="4400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96AFFBC-23DD-4725-803A-17A88452BFDB}"/>
              </a:ext>
            </a:extLst>
          </p:cNvPr>
          <p:cNvGrpSpPr/>
          <p:nvPr/>
        </p:nvGrpSpPr>
        <p:grpSpPr>
          <a:xfrm>
            <a:off x="7873689" y="2516346"/>
            <a:ext cx="1460996" cy="1019957"/>
            <a:chOff x="392289" y="2856877"/>
            <a:chExt cx="2010544" cy="100527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031DE21-9030-4119-A875-2D6E978006B0}"/>
                </a:ext>
              </a:extLst>
            </p:cNvPr>
            <p:cNvSpPr/>
            <p:nvPr/>
          </p:nvSpPr>
          <p:spPr>
            <a:xfrm>
              <a:off x="392289" y="2856877"/>
              <a:ext cx="2010544" cy="1005272"/>
            </a:xfrm>
            <a:prstGeom prst="rect">
              <a:avLst/>
            </a:prstGeom>
            <a:solidFill>
              <a:srgbClr val="FF0000"/>
            </a:solidFill>
            <a:ln w="762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061F13-1DB0-4CD1-B98A-ADA7CF8C7B57}"/>
                </a:ext>
              </a:extLst>
            </p:cNvPr>
            <p:cNvSpPr txBox="1"/>
            <p:nvPr/>
          </p:nvSpPr>
          <p:spPr>
            <a:xfrm>
              <a:off x="392289" y="2856877"/>
              <a:ext cx="2010544" cy="1005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4400" kern="1200" dirty="0"/>
                <a:t>বাস</a:t>
              </a:r>
              <a:endParaRPr lang="en-US" sz="4400" kern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CA2D32-41E6-4207-87EF-DEA6E6D94978}"/>
              </a:ext>
            </a:extLst>
          </p:cNvPr>
          <p:cNvGrpSpPr/>
          <p:nvPr/>
        </p:nvGrpSpPr>
        <p:grpSpPr>
          <a:xfrm>
            <a:off x="7863975" y="3556100"/>
            <a:ext cx="1460996" cy="1051951"/>
            <a:chOff x="2825048" y="2856877"/>
            <a:chExt cx="2010544" cy="100527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F6E308-6D40-4231-BAB0-152620F7290E}"/>
                </a:ext>
              </a:extLst>
            </p:cNvPr>
            <p:cNvSpPr/>
            <p:nvPr/>
          </p:nvSpPr>
          <p:spPr>
            <a:xfrm>
              <a:off x="2825048" y="2856877"/>
              <a:ext cx="2010544" cy="1005272"/>
            </a:xfrm>
            <a:prstGeom prst="rect">
              <a:avLst/>
            </a:prstGeom>
            <a:solidFill>
              <a:srgbClr val="FF0000"/>
            </a:solidFill>
            <a:ln w="762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28832E-6C4F-409E-84D1-6560A166A338}"/>
                </a:ext>
              </a:extLst>
            </p:cNvPr>
            <p:cNvSpPr txBox="1"/>
            <p:nvPr/>
          </p:nvSpPr>
          <p:spPr>
            <a:xfrm>
              <a:off x="2825048" y="2856877"/>
              <a:ext cx="2010544" cy="1005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4400" kern="1200" dirty="0"/>
                <a:t>জিপ </a:t>
              </a:r>
              <a:endParaRPr lang="en-US" sz="4400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7144605-7904-41AF-BC0C-2DC4C64BCE42}"/>
              </a:ext>
            </a:extLst>
          </p:cNvPr>
          <p:cNvGrpSpPr/>
          <p:nvPr/>
        </p:nvGrpSpPr>
        <p:grpSpPr>
          <a:xfrm>
            <a:off x="7873689" y="4627848"/>
            <a:ext cx="1460996" cy="1051951"/>
            <a:chOff x="5257806" y="2856877"/>
            <a:chExt cx="2010544" cy="100527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DD1D219-FA31-497B-AD06-B32B2D5743A1}"/>
                </a:ext>
              </a:extLst>
            </p:cNvPr>
            <p:cNvSpPr/>
            <p:nvPr/>
          </p:nvSpPr>
          <p:spPr>
            <a:xfrm>
              <a:off x="5257806" y="2856877"/>
              <a:ext cx="2010544" cy="1005272"/>
            </a:xfrm>
            <a:prstGeom prst="rect">
              <a:avLst/>
            </a:prstGeom>
            <a:solidFill>
              <a:srgbClr val="FF0000"/>
            </a:solidFill>
            <a:ln w="762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A4F1DA-9FE5-48CB-AA6A-401FDAE8F427}"/>
                </a:ext>
              </a:extLst>
            </p:cNvPr>
            <p:cNvSpPr txBox="1"/>
            <p:nvPr/>
          </p:nvSpPr>
          <p:spPr>
            <a:xfrm>
              <a:off x="5257806" y="2856877"/>
              <a:ext cx="2010544" cy="1005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4400" kern="1200" dirty="0"/>
                <a:t>মটরগাড়ি </a:t>
              </a:r>
              <a:endParaRPr lang="en-US" sz="4400" kern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17ADF4-9104-40AC-B7FA-AE2A74DB68FE}"/>
              </a:ext>
            </a:extLst>
          </p:cNvPr>
          <p:cNvGrpSpPr/>
          <p:nvPr/>
        </p:nvGrpSpPr>
        <p:grpSpPr>
          <a:xfrm>
            <a:off x="7781637" y="1443772"/>
            <a:ext cx="1543334" cy="1060377"/>
            <a:chOff x="1495360" y="1429390"/>
            <a:chExt cx="2123853" cy="101332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230B18-018F-41F3-A7AC-3BD39452E46B}"/>
                </a:ext>
              </a:extLst>
            </p:cNvPr>
            <p:cNvSpPr/>
            <p:nvPr/>
          </p:nvSpPr>
          <p:spPr>
            <a:xfrm>
              <a:off x="1608669" y="1429390"/>
              <a:ext cx="2010544" cy="100527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3386B4-4BD9-4875-A9D6-DB69CEBE7F39}"/>
                </a:ext>
              </a:extLst>
            </p:cNvPr>
            <p:cNvSpPr txBox="1"/>
            <p:nvPr/>
          </p:nvSpPr>
          <p:spPr>
            <a:xfrm>
              <a:off x="1495360" y="1437442"/>
              <a:ext cx="2010544" cy="1005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4400" kern="1200" dirty="0"/>
                <a:t>মানুষ</a:t>
              </a:r>
              <a:endParaRPr lang="en-US" sz="4400" kern="1200" dirty="0"/>
            </a:p>
          </p:txBody>
        </p:sp>
      </p:grp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57B20188-5CF3-42E8-B78E-8725A427E7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9619023"/>
              </p:ext>
            </p:extLst>
          </p:nvPr>
        </p:nvGraphicFramePr>
        <p:xfrm>
          <a:off x="710067" y="1004844"/>
          <a:ext cx="5906349" cy="5670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A710D227-AAEA-40A3-8A0A-79B5FA58DB07}"/>
              </a:ext>
            </a:extLst>
          </p:cNvPr>
          <p:cNvSpPr/>
          <p:nvPr/>
        </p:nvSpPr>
        <p:spPr>
          <a:xfrm>
            <a:off x="1843315" y="5741962"/>
            <a:ext cx="7491369" cy="909882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63E0214-90B1-4A45-B15E-47306BCD1897}"/>
              </a:ext>
            </a:extLst>
          </p:cNvPr>
          <p:cNvSpPr/>
          <p:nvPr/>
        </p:nvSpPr>
        <p:spPr>
          <a:xfrm>
            <a:off x="166150" y="398376"/>
            <a:ext cx="3354330" cy="18375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আমরা যা যা দেখলাম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0320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P spid="24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3" y="2224742"/>
            <a:ext cx="5526473" cy="4031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50F487-F0BD-465A-9AAA-52AF74F31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78" y="243998"/>
            <a:ext cx="5526472" cy="32607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6487F8-97EE-4539-879C-6D1B39D681FD}"/>
              </a:ext>
            </a:extLst>
          </p:cNvPr>
          <p:cNvSpPr txBox="1"/>
          <p:nvPr/>
        </p:nvSpPr>
        <p:spPr>
          <a:xfrm rot="21445497">
            <a:off x="846450" y="447532"/>
            <a:ext cx="4398607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পর্যবেক্ষণ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/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1A0986C9-12DB-4523-BB10-BA46967BDD9C}"/>
              </a:ext>
            </a:extLst>
          </p:cNvPr>
          <p:cNvSpPr/>
          <p:nvPr/>
        </p:nvSpPr>
        <p:spPr>
          <a:xfrm rot="538907">
            <a:off x="6701984" y="3326280"/>
            <a:ext cx="4909398" cy="316791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11034D-5926-403D-AA38-FA1DEC386928}"/>
              </a:ext>
            </a:extLst>
          </p:cNvPr>
          <p:cNvSpPr txBox="1"/>
          <p:nvPr/>
        </p:nvSpPr>
        <p:spPr>
          <a:xfrm>
            <a:off x="6948319" y="4897908"/>
            <a:ext cx="4989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ছবিগুলিতে কী দেখা যাচ্ছে?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9128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BC4442-4BC0-498E-95B3-1904DAC51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50" y="338955"/>
            <a:ext cx="3626272" cy="2719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25D5CD-18C6-4CD5-991A-742A46198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55" y="201795"/>
            <a:ext cx="4617393" cy="24429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998F241-DA9D-412C-9C59-4D0FD5177E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2109718"/>
              </p:ext>
            </p:extLst>
          </p:nvPr>
        </p:nvGraphicFramePr>
        <p:xfrm>
          <a:off x="4381304" y="2792151"/>
          <a:ext cx="7660641" cy="3864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1B32A6DB-5F06-40CF-8BF4-4FC9A3C70276}"/>
              </a:ext>
            </a:extLst>
          </p:cNvPr>
          <p:cNvSpPr/>
          <p:nvPr/>
        </p:nvSpPr>
        <p:spPr>
          <a:xfrm>
            <a:off x="-760305" y="2894428"/>
            <a:ext cx="5654581" cy="30900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C000"/>
                </a:solidFill>
              </a:rPr>
              <a:t>যা যা ছবিতে দেখছি 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3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E3065-B8DB-4974-90FF-3D61D1E46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1" y="323852"/>
            <a:ext cx="2888342" cy="41375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DC2DDF-A876-4267-9362-8A0ADE6FD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434409"/>
            <a:ext cx="4180114" cy="40270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lowchart: Preparation 5">
            <a:extLst>
              <a:ext uri="{FF2B5EF4-FFF2-40B4-BE49-F238E27FC236}">
                <a16:creationId xmlns:a16="http://schemas.microsoft.com/office/drawing/2014/main" id="{1861C9EF-F059-4C4F-86D5-46EF0786B964}"/>
              </a:ext>
            </a:extLst>
          </p:cNvPr>
          <p:cNvSpPr/>
          <p:nvPr/>
        </p:nvSpPr>
        <p:spPr>
          <a:xfrm>
            <a:off x="1812388" y="4600134"/>
            <a:ext cx="8567223" cy="1682779"/>
          </a:xfrm>
          <a:prstGeom prst="flowChartPreparat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469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9933" y="1351128"/>
            <a:ext cx="10467833" cy="4312692"/>
            <a:chOff x="1009933" y="1351128"/>
            <a:chExt cx="10467833" cy="4312692"/>
          </a:xfrm>
        </p:grpSpPr>
        <p:sp>
          <p:nvSpPr>
            <p:cNvPr id="2" name="Explosion 2 1"/>
            <p:cNvSpPr/>
            <p:nvPr/>
          </p:nvSpPr>
          <p:spPr>
            <a:xfrm>
              <a:off x="1009933" y="1351128"/>
              <a:ext cx="10467833" cy="4312692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75723" y="2506714"/>
              <a:ext cx="5868538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পাঠ-</a:t>
              </a:r>
            </a:p>
            <a:p>
              <a:b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IN" sz="5400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রাস্তায় নিরাপত্তা রক্ষা</a:t>
              </a:r>
              <a:endParaRPr lang="en-US" sz="4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5413333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3.9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1894</TotalTime>
  <Words>449</Words>
  <Application>Microsoft Office PowerPoint</Application>
  <PresentationFormat>Widescreen</PresentationFormat>
  <Paragraphs>108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</dc:creator>
  <cp:lastModifiedBy>DPE</cp:lastModifiedBy>
  <cp:revision>96</cp:revision>
  <dcterms:created xsi:type="dcterms:W3CDTF">2019-09-22T16:06:48Z</dcterms:created>
  <dcterms:modified xsi:type="dcterms:W3CDTF">2020-01-23T11:53:24Z</dcterms:modified>
</cp:coreProperties>
</file>