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71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FC291-3803-4036-A248-60E4B89A4F09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E9E-345E-4AC7-97D5-D4591DFD2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118D-AD1B-4FD1-B6D7-549B8F49C83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F88-FAB3-48E2-83B1-F686CAECFBE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127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F88-FAB3-48E2-83B1-F686CAECFBE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578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F88-FAB3-48E2-83B1-F686CAECFBE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41080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F88-FAB3-48E2-83B1-F686CAECFBE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87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F88-FAB3-48E2-83B1-F686CAECFBE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5260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F88-FAB3-48E2-83B1-F686CAECFBE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61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3F98-520C-4AFC-A0AC-8F7D0F034CB3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03D3-9A39-476F-838B-D5BA23D099E0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BB3A3-D42C-4CA3-B518-46600B1D2AF5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2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0C66-C9E3-4359-9ED1-ADB0E7B67404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8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D462-7019-4685-BC0E-BB6B88C93B18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E09A-B29E-4AB7-8999-95E1FFD96C1D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50D-429A-4CDF-A178-3BB34F1A63E3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86CC-A289-4EBE-BE07-DA67E39BC9A6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51F8-EB22-4C02-BC82-05059C0C1CF5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AA3-2B0A-4BF5-B89D-DA8785FB81C3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7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C7D49D-5B43-417C-B9A5-F30FAC237A42}" type="datetime1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Created by Dhaka Residential Model College Teachers Pappu, Nazrul &amp; Hafeez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9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imgurl=http://www.whereincity.com/files/animals/28/main.jpg&amp;imgrefurl=http://www.whereincity.com/india-kids/animals/birds.htm&amp;usg=__kvIq6Uew5ZDoq3iL0g1zlagaXp8=&amp;h=250&amp;w=250&amp;sz=16&amp;hl=en&amp;start=5&amp;zoom=1&amp;tbnid=PWjDY2tbDgCaUM:&amp;tbnh=111&amp;tbnw=111&amp;ei=aXM-TZKxE4Gt8gOricWcCA&amp;prev=/images?q=vertebrate+animal&amp;hl=en&amp;sa=G&amp;gbv=2&amp;tbs=isch: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www.everwonder.com/david/snakes/python.jpg&amp;imgrefurl=http://www.everwonder.com/david/snakes/python.html&amp;usg=__GtKu07LM2gRHAgHYrp0ncvtzX-k=&amp;h=420&amp;w=510&amp;sz=45&amp;hl=en&amp;start=7&amp;zoom=1&amp;tbnid=21k_yt_Vs6iJ7M:&amp;tbnh=108&amp;tbnw=131&amp;ei=ZnQ-Tb-sGcet8gOf-fygCA&amp;prev=/images?q=python&amp;hl=en&amp;sa=G&amp;gbv=2&amp;tbs=isch:1&amp;itbs=1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com/imgres?imgurl=http://www.brlsi.org/books/Rudd.JPG&amp;imgrefurl=http://www.brlsi.org/jenyns.htm&amp;usg=__7m_wZhU1Ec-u_lWrnL4GxKF7zL0=&amp;h=246&amp;w=500&amp;sz=19&amp;hl=en&amp;start=13&amp;zoom=1&amp;tbnid=PPyRGN0VzuW_FM:&amp;tbnh=64&amp;tbnw=130&amp;ei=aXM-TZKxE4Gt8gOricWcCA&amp;prev=/images?q=vertebrate+animal&amp;hl=en&amp;sa=G&amp;gbv=2&amp;tbs=isch:1&amp;itbs=1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33400"/>
            <a:ext cx="6096000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4140"/>
            <a:ext cx="7239000" cy="3955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234409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505200" y="0"/>
            <a:ext cx="21114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পক্ষীকূল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8546" name="Picture 2" descr="http://www.birdfinders.co.uk/images/oriental-magpie-robin-southern-thailand-jan-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1524000" cy="1524000"/>
          </a:xfrm>
          <a:prstGeom prst="rect">
            <a:avLst/>
          </a:prstGeom>
          <a:noFill/>
        </p:spPr>
      </p:pic>
      <p:pic>
        <p:nvPicPr>
          <p:cNvPr id="108550" name="Picture 6" descr="http://wdfw.wa.gov/living/species/graphics/pige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66800"/>
            <a:ext cx="1371600" cy="152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2819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81534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দেহ পালকে ঢাকা এবং ডানার সাহায্যে উড়তে পারে।</a:t>
            </a:r>
          </a:p>
          <a:p>
            <a:pPr marL="514350" indent="-514350">
              <a:buFont typeface="+mj-lt"/>
              <a:buAutoNum type="alpha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ফুসফুসের সাহায্যে শ্বাসকার্য চালায়।</a:t>
            </a:r>
          </a:p>
          <a:p>
            <a:pPr marL="514350" indent="-514350">
              <a:buFont typeface="+mj-lt"/>
              <a:buAutoNum type="alpha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শক্ত ঠোঁট আছে কিন্তু কোন দাঁত নেই।</a:t>
            </a:r>
          </a:p>
          <a:p>
            <a:pPr marL="514350" indent="-514350">
              <a:buFont typeface="+mj-lt"/>
              <a:buAutoNum type="alpha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 ডিম পাড়ে এবং ডিমে তা দিয়ে বাচ্চা ফুটায়।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066800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066800"/>
            <a:ext cx="20053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8" name="Picture 10" descr="http://hypebeast.com/image/2008/06/nike-plus-human-rac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1958215" cy="294005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505200" y="0"/>
            <a:ext cx="22108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572" name="Picture 4" descr="http://media-cdn.tripadvisor.com/media/photo-s/01/5a/06/b0/sundarban-d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371600"/>
            <a:ext cx="2482850" cy="1652224"/>
          </a:xfrm>
          <a:prstGeom prst="rect">
            <a:avLst/>
          </a:prstGeom>
          <a:noFill/>
        </p:spPr>
      </p:pic>
      <p:pic>
        <p:nvPicPr>
          <p:cNvPr id="109576" name="Picture 8" descr="http://www.ansi.okstate.edu/breeds/goats/boer/BOER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219200"/>
            <a:ext cx="1537368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3124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810000"/>
            <a:ext cx="81534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এদের দেহ লোমে ঢাকা।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এরা বাচ্চা প্রসব করে এবং বাচ্চা মাতৃস্তন্য পান করে।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প্রাণীজগতের সর্বোচ্চ স্তরের মেরুদন্ডী প্রাণী।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533400"/>
            <a:ext cx="61722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7450"/>
            <a:ext cx="7239000" cy="4055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44958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381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6858000" cy="526297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 কী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মেরুদন্ডী প্রাণী কত প্রকার ও কি কি তা বলতে পারবে।</a:t>
            </a:r>
          </a:p>
          <a:p>
            <a:pPr marL="857250" indent="-857250">
              <a:buFont typeface="+mj-lt"/>
              <a:buAutoNum type="romanUcPeriod"/>
            </a:pP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মেরুদন্ডী প্রাণীর বৈশিষ্ট্য সম্পর্কে বলতে পারবে।</a:t>
            </a: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t2.gstatic.com/images?q=tbn:PWjDY2tbDgCaUM:http://www.whereincity.com/files/animals/28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1057275" cy="1057276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PPyRGN0VzuW_FM:http://www.brlsi.org/books/Rud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524000"/>
            <a:ext cx="1905000" cy="10668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21k_yt_Vs6iJ7M:http://www.everwonder.com/david/snakes/python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1600200"/>
            <a:ext cx="1247775" cy="10287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95400" y="2895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819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819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2" name="Picture 8" descr="Toa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429000"/>
            <a:ext cx="1828800" cy="1600200"/>
          </a:xfrm>
          <a:prstGeom prst="rect">
            <a:avLst/>
          </a:prstGeom>
          <a:noFill/>
        </p:spPr>
      </p:pic>
      <p:pic>
        <p:nvPicPr>
          <p:cNvPr id="1034" name="Picture 10" descr="http://physics.unl.edu/dept/directories/images/gradpics/Ca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3505200"/>
            <a:ext cx="1638989" cy="1552575"/>
          </a:xfrm>
          <a:prstGeom prst="rect">
            <a:avLst/>
          </a:prstGeom>
          <a:noFill/>
        </p:spPr>
      </p:pic>
      <p:pic>
        <p:nvPicPr>
          <p:cNvPr id="1036" name="Picture 12" descr="http://www.faqs.org/photo-dict/photofiles/list/359/716he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3505200"/>
            <a:ext cx="1819564" cy="166793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47800" y="5257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525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8400" y="5257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বিড়াল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6096000"/>
            <a:ext cx="4114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মেরুদন্ডী প্রাণী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  <p:bldP spid="16" grpId="0" build="p"/>
      <p:bldP spid="21" grpId="0" build="p"/>
      <p:bldP spid="22" grpId="0" build="p"/>
      <p:bldP spid="23" grpId="0" build="p"/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62200"/>
            <a:ext cx="7162800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 সকল প্রাণীর শিরদাড়া বা মেরুদন্ড আছে, তাদের মেরুদন্ডী প্রাণী বলে।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631" y="463258"/>
            <a:ext cx="7162800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মেরুদণ্ডী প্রাণী কী?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09600" y="533400"/>
            <a:ext cx="7010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/>
          <p:cNvSpPr/>
          <p:nvPr/>
        </p:nvSpPr>
        <p:spPr>
          <a:xfrm rot="5400000">
            <a:off x="535304" y="3545971"/>
            <a:ext cx="2587700" cy="2658561"/>
          </a:xfrm>
          <a:prstGeom prst="flowChartDela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5400000">
            <a:off x="5786980" y="3585621"/>
            <a:ext cx="2514599" cy="2658561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8763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বলোতো এই প্রাণীগুলোর কোনগুলো মেরুদন্ডী?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1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মেরুদন্ডী প্রাণী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অমেরুদন্ডী প্রাণী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তেলাপোকা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600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বাঁদূ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3900" y="160019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হাঙ্গর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160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অক্টোপাস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75 0.4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419 L 0.47084 0.497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45834 0.39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59167 0.3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5834 0.34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26"/>
          <p:cNvSpPr/>
          <p:nvPr/>
        </p:nvSpPr>
        <p:spPr>
          <a:xfrm>
            <a:off x="1219200" y="0"/>
            <a:ext cx="6553200" cy="762000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 প্রাণীর শ্রেণীবিভাগ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http://www.giftinbangladesh.com/images/fa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1524000" cy="914400"/>
          </a:xfrm>
          <a:prstGeom prst="rect">
            <a:avLst/>
          </a:prstGeom>
          <a:noFill/>
        </p:spPr>
      </p:pic>
      <p:pic>
        <p:nvPicPr>
          <p:cNvPr id="17412" name="Picture 4" descr="http://scienceblogs.com/afarensis/071015-toad-arthritis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1295400" cy="1219200"/>
          </a:xfrm>
          <a:prstGeom prst="rect">
            <a:avLst/>
          </a:prstGeom>
          <a:noFill/>
        </p:spPr>
      </p:pic>
      <p:pic>
        <p:nvPicPr>
          <p:cNvPr id="17414" name="Picture 6" descr="http://static.howstuffworks.com/gif/willow/cobra-info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00400"/>
            <a:ext cx="1456438" cy="914400"/>
          </a:xfrm>
          <a:prstGeom prst="rect">
            <a:avLst/>
          </a:prstGeom>
          <a:noFill/>
        </p:spPr>
      </p:pic>
      <p:pic>
        <p:nvPicPr>
          <p:cNvPr id="17416" name="Picture 8" descr="http://itthing.com/wp-content/uploads/bi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91000"/>
            <a:ext cx="1447800" cy="1068917"/>
          </a:xfrm>
          <a:prstGeom prst="rect">
            <a:avLst/>
          </a:prstGeom>
          <a:noFill/>
        </p:spPr>
      </p:pic>
      <p:pic>
        <p:nvPicPr>
          <p:cNvPr id="17418" name="Picture 10" descr="http://www.pollsb.com/photos/o/12838-rude_c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5486400"/>
            <a:ext cx="1439513" cy="1143000"/>
          </a:xfrm>
          <a:prstGeom prst="rect">
            <a:avLst/>
          </a:prstGeom>
          <a:noFill/>
        </p:spPr>
      </p:pic>
      <p:sp>
        <p:nvSpPr>
          <p:cNvPr id="9" name="Striped Right Arrow 8"/>
          <p:cNvSpPr/>
          <p:nvPr/>
        </p:nvSpPr>
        <p:spPr>
          <a:xfrm>
            <a:off x="2895600" y="1219200"/>
            <a:ext cx="3124200" cy="15240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2895600" y="2438400"/>
            <a:ext cx="3124200" cy="15240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2895600" y="3657600"/>
            <a:ext cx="3124200" cy="15240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2895600" y="4724400"/>
            <a:ext cx="3124200" cy="15240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2819400" y="5867400"/>
            <a:ext cx="3124200" cy="152400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114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মৎস্যকূল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সরীসৃপ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পক্ষীকূল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6324600" y="55765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114300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286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276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419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7150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build="p"/>
      <p:bldP spid="16" grpId="0" build="p"/>
      <p:bldP spid="17" grpId="0" build="p"/>
      <p:bldP spid="2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priojon.com/store/images/kat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381250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মৎস্যকূল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6" name="Picture 4" descr="http://www.giftinbangladesh.com/images/fa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0"/>
            <a:ext cx="2378075" cy="803856"/>
          </a:xfrm>
          <a:prstGeom prst="rect">
            <a:avLst/>
          </a:prstGeom>
          <a:noFill/>
        </p:spPr>
      </p:pic>
      <p:pic>
        <p:nvPicPr>
          <p:cNvPr id="18438" name="Picture 6" descr="http://tourdehood.files.wordpress.com/2010/09/products_12412353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2590800" cy="755904"/>
          </a:xfrm>
          <a:prstGeom prst="rect">
            <a:avLst/>
          </a:prstGeom>
          <a:noFill/>
        </p:spPr>
      </p:pic>
      <p:pic>
        <p:nvPicPr>
          <p:cNvPr id="18444" name="Picture 12" descr="http://parisaramahiti.kar.nic.in/fish/imagefm/6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62200"/>
            <a:ext cx="2667000" cy="9560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290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114800"/>
            <a:ext cx="8915400" cy="233910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028700" lvl="1" indent="-571500">
              <a:buFont typeface="+mj-lt"/>
              <a:buAutoNum type="roman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সারা জীবন পানিতে বসবাস করে।</a:t>
            </a:r>
          </a:p>
          <a:p>
            <a:pPr marL="1028700" lvl="1" indent="-571500">
              <a:buFont typeface="+mj-lt"/>
              <a:buAutoNum type="roman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দেহে জোড় বিজোড় পাখনা আছে যা দিয়ে সাঁতার কাটে।</a:t>
            </a:r>
          </a:p>
          <a:p>
            <a:pPr marL="1028700" lvl="1" indent="-571500">
              <a:buFont typeface="+mj-lt"/>
              <a:buAutoNum type="roman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অধিকাংশ মাছের গায়ে আঁইশ থাকে।</a:t>
            </a:r>
          </a:p>
          <a:p>
            <a:pPr marL="1028700" lvl="1" indent="-571500">
              <a:buFont typeface="+mj-lt"/>
              <a:buAutoNum type="romanU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ফুলকার সাহায্যে শ্বাসকার্য চালায়।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94" name="Picture 2" descr="http://blissfullydomestic.com/wp-content/uploads/blue-fish-under-wat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990600"/>
            <a:ext cx="3276600" cy="246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6417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4212" name="Picture 4" descr="http://static.howstuffworks.com/gif/fro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1828800" cy="1595628"/>
          </a:xfrm>
          <a:prstGeom prst="rect">
            <a:avLst/>
          </a:prstGeom>
          <a:noFill/>
        </p:spPr>
      </p:pic>
      <p:pic>
        <p:nvPicPr>
          <p:cNvPr id="94214" name="Picture 6" descr="http://www.scientificillustrator.com/art/amphibian/leopard-f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95400"/>
            <a:ext cx="1600200" cy="14195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2819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86200"/>
            <a:ext cx="9144000" cy="196977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ব্যাঙ্গাচি অবস্থায় পানিতে বাস করে এবং ফুলকার সাহায্যে শ্বাসকার্য চালায়।</a:t>
            </a:r>
          </a:p>
          <a:p>
            <a:pPr>
              <a:buFont typeface="Wingdings" pitchFamily="2" charset="2"/>
              <a:buChar char="q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পরিনত বয়সে স্থলে বাস করে এবং ফুসফুসের সাহায্যে শ্বাসকার্য চালায়।</a:t>
            </a:r>
          </a:p>
          <a:p>
            <a:pPr>
              <a:buFont typeface="Wingdings" pitchFamily="2" charset="2"/>
              <a:buChar char="q"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চামড়ায় লোম পালক বা আঁইশ অনুপস্থিত।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6680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066800"/>
            <a:ext cx="2402338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524" name="Picture 4" descr="http://www.wildanimalfightclub.com/Portals/41405/images/gex-american-alligator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371600"/>
            <a:ext cx="1854200" cy="1390650"/>
          </a:xfrm>
          <a:prstGeom prst="rect">
            <a:avLst/>
          </a:prstGeom>
          <a:noFill/>
        </p:spPr>
      </p:pic>
      <p:pic>
        <p:nvPicPr>
          <p:cNvPr id="107526" name="Picture 6" descr="http://farm1.static.flickr.com/200/492829606_99f1137779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1814286" cy="1371600"/>
          </a:xfrm>
          <a:prstGeom prst="rect">
            <a:avLst/>
          </a:prstGeom>
          <a:noFill/>
        </p:spPr>
      </p:pic>
      <p:pic>
        <p:nvPicPr>
          <p:cNvPr id="107528" name="Picture 8" descr="http://www.myfreewallpapers.net/nature/wallpapers/ball-pyth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1832162" cy="13734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5200" y="2819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8153400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এসব প্রাণী বুকে ভর দিয়ে চলে।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এদের ফুসফুস আছে।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গায়ের চামড়া শুকনো বা শক্ত আবরণে ঢাকা।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আঙ্গুল নখরযুক্ত।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 descr="http://www.proctormuseum.us/Reptiles/Modern%20Reptiles/Modern%20Snakes/TexasGarterSnake-P0785-72dpi-26Apr%2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71600"/>
            <a:ext cx="1676400" cy="13767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252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নিচের চিত্রগুলো লক্ষ্য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ELITE</cp:lastModifiedBy>
  <cp:revision>140</cp:revision>
  <dcterms:created xsi:type="dcterms:W3CDTF">2006-08-16T00:00:00Z</dcterms:created>
  <dcterms:modified xsi:type="dcterms:W3CDTF">2020-01-23T13:41:29Z</dcterms:modified>
</cp:coreProperties>
</file>