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Child</a:t>
            </a:r>
            <a:r>
              <a:rPr lang="en-US" baseline="0" dirty="0" smtClean="0"/>
              <a:t> Marriage in Bangladesh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120</c:v>
                </c:pt>
                <c:pt idx="2">
                  <c:v>123</c:v>
                </c:pt>
                <c:pt idx="3">
                  <c:v>120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Under-17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99</c:v>
                </c:pt>
                <c:pt idx="1">
                  <c:v>98</c:v>
                </c:pt>
                <c:pt idx="2">
                  <c:v>75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Under-16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</c:v>
                </c:pt>
                <c:pt idx="1">
                  <c:v>89</c:v>
                </c:pt>
                <c:pt idx="2">
                  <c:v>89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277624"/>
        <c:axId val="203278016"/>
      </c:barChart>
      <c:catAx>
        <c:axId val="20327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78016"/>
        <c:crosses val="autoZero"/>
        <c:auto val="1"/>
        <c:lblAlgn val="ctr"/>
        <c:lblOffset val="100"/>
        <c:noMultiLvlLbl val="0"/>
      </c:catAx>
      <c:valAx>
        <c:axId val="20327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7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03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4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5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5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4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33A4-E7F7-4BFC-B64C-D803002F35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99E5E8-EEF7-4341-BD34-F7B07EA8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4603"/>
            <a:ext cx="53381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MonooMJ" pitchFamily="2" charset="0"/>
                <a:cs typeface="MonooMJ" pitchFamily="2" charset="0"/>
              </a:rPr>
              <a:t>স্বাগতম </a:t>
            </a:r>
            <a:r>
              <a:rPr lang="en-US" sz="16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/>
                </a:solidFill>
                <a:latin typeface="MonooMJ" pitchFamily="2" charset="0"/>
                <a:cs typeface="MonooMJ" pitchFamily="2" charset="0"/>
              </a:rPr>
              <a:t> </a:t>
            </a:r>
            <a:endParaRPr lang="en-US" sz="16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/>
              </a:solidFill>
              <a:latin typeface="MonooMJ" pitchFamily="2" charset="0"/>
              <a:cs typeface="Mono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700" y="1993900"/>
            <a:ext cx="876233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/>
              <a:t>জোড়ায়</a:t>
            </a:r>
            <a:r>
              <a:rPr lang="en-US" sz="16600" dirty="0" smtClean="0"/>
              <a:t> </a:t>
            </a:r>
            <a:r>
              <a:rPr lang="en-US" sz="16600" dirty="0" err="1" smtClean="0"/>
              <a:t>কাজ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595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765300"/>
            <a:ext cx="719940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/>
              <a:t>দলীয়</a:t>
            </a:r>
            <a:r>
              <a:rPr lang="en-US" sz="16600" dirty="0" smtClean="0"/>
              <a:t> </a:t>
            </a:r>
            <a:r>
              <a:rPr lang="en-US" sz="16600" dirty="0" err="1" smtClean="0"/>
              <a:t>কাজ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11441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0" y="1828800"/>
            <a:ext cx="533351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/>
              <a:t>মুল্যায়ন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52295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9100" y="1778000"/>
            <a:ext cx="745107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/>
              <a:t>বাড়ীর</a:t>
            </a:r>
            <a:r>
              <a:rPr lang="en-US" sz="16600" dirty="0" smtClean="0"/>
              <a:t> </a:t>
            </a:r>
            <a:r>
              <a:rPr lang="en-US" sz="16600" dirty="0" err="1" smtClean="0"/>
              <a:t>কাজ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848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1865193"/>
            <a:ext cx="10877265" cy="2447499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               </a:t>
            </a:r>
            <a:r>
              <a:rPr lang="en-US" sz="6000" dirty="0" err="1" smtClean="0">
                <a:solidFill>
                  <a:schemeClr val="tx1"/>
                </a:solidFill>
              </a:rPr>
              <a:t>মনে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রাখতে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হবে</a:t>
            </a:r>
            <a:r>
              <a:rPr lang="en-US" sz="6000" dirty="0" smtClean="0">
                <a:solidFill>
                  <a:schemeClr val="tx1"/>
                </a:solidFill>
              </a:rPr>
              <a:t>- 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   “</a:t>
            </a:r>
            <a:r>
              <a:rPr lang="en-US" sz="6000" dirty="0" err="1" smtClean="0">
                <a:solidFill>
                  <a:schemeClr val="tx1"/>
                </a:solidFill>
              </a:rPr>
              <a:t>অপরিচিত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বন্ধুর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চেয়ে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চেনা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শত্রু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ভাল</a:t>
            </a:r>
            <a:r>
              <a:rPr lang="en-US" sz="6000" dirty="0" smtClean="0">
                <a:solidFill>
                  <a:schemeClr val="tx1"/>
                </a:solidFill>
              </a:rPr>
              <a:t>”  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832" y="2211860"/>
            <a:ext cx="45673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ধন্যবাদ </a:t>
            </a:r>
            <a:endParaRPr lang="en-US" sz="1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08" y="504279"/>
            <a:ext cx="5772954" cy="577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7190"/>
            <a:ext cx="121920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তরুন</a:t>
            </a:r>
            <a:r>
              <a:rPr lang="en-US" sz="6600" dirty="0" smtClean="0"/>
              <a:t> </a:t>
            </a:r>
            <a:r>
              <a:rPr lang="en-US" sz="6600" dirty="0" err="1" smtClean="0"/>
              <a:t>কিশোর</a:t>
            </a:r>
            <a:r>
              <a:rPr lang="en-US" sz="6600" dirty="0" smtClean="0"/>
              <a:t> </a:t>
            </a:r>
            <a:r>
              <a:rPr lang="en-US" sz="6600" dirty="0" err="1" smtClean="0"/>
              <a:t>চক্রবর্ত্তী</a:t>
            </a:r>
            <a:r>
              <a:rPr lang="en-US" sz="6600" dirty="0" smtClean="0"/>
              <a:t> 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116292" y="589139"/>
            <a:ext cx="2089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83696" y="3144629"/>
            <a:ext cx="4754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প্রভাষক</a:t>
            </a:r>
            <a:r>
              <a:rPr lang="en-US" sz="2400" dirty="0" smtClean="0"/>
              <a:t>, </a:t>
            </a:r>
            <a:r>
              <a:rPr lang="en-US" sz="2400" dirty="0" err="1" smtClean="0"/>
              <a:t>ইংরেজী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বিভাগ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জামালপুর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সিনিয়র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মাদ্রাসা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জামালপুর</a:t>
            </a:r>
            <a:r>
              <a:rPr lang="en-US" sz="2400" dirty="0" smtClean="0"/>
              <a:t>, </a:t>
            </a:r>
            <a:r>
              <a:rPr lang="en-US" sz="2400" dirty="0" err="1" smtClean="0"/>
              <a:t>সাদুল্লাপুর</a:t>
            </a:r>
            <a:r>
              <a:rPr lang="en-US" sz="2400" dirty="0" smtClean="0"/>
              <a:t>, </a:t>
            </a:r>
            <a:r>
              <a:rPr lang="en-US" sz="2400" dirty="0" err="1" smtClean="0"/>
              <a:t>গাইবান্ধা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r>
              <a:rPr lang="en-US" sz="2400" dirty="0" err="1"/>
              <a:t>মোবাইলঃ</a:t>
            </a:r>
            <a:r>
              <a:rPr lang="en-US" sz="2400" dirty="0"/>
              <a:t> ০১৭২৩৮৮৩৭৫২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15049" y="4725179"/>
            <a:ext cx="60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      E-mail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 mr.tarunchakrabarty@gmail.com</a:t>
            </a:r>
            <a:endParaRPr lang="en-US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20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05" y="204716"/>
            <a:ext cx="10931857" cy="63189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1540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94" y="1106315"/>
            <a:ext cx="5266921" cy="2346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94" y="3542024"/>
            <a:ext cx="5266921" cy="2425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5" y="1105471"/>
            <a:ext cx="5680823" cy="48621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402" y="177421"/>
            <a:ext cx="6675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ছবিগুলো দেখ ও বলঃ এগুলো কিসের ছবি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098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139" y="402864"/>
            <a:ext cx="296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988860" y="1869744"/>
            <a:ext cx="674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English For Today -XI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7743" y="2891549"/>
            <a:ext cx="9230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Unit -01, Lesson- 02,B</a:t>
            </a:r>
          </a:p>
          <a:p>
            <a:pPr algn="ctr"/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Page No- </a:t>
            </a:r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120</a:t>
            </a:r>
          </a:p>
          <a:p>
            <a:pPr algn="ctr"/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Estimated Time: 40 Minutes</a:t>
            </a:r>
            <a:endParaRPr lang="en-US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00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241" y="782639"/>
            <a:ext cx="6642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শিরোনাম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51" y="327546"/>
            <a:ext cx="4622610" cy="6291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7106" y="3080798"/>
            <a:ext cx="66055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Child Marriage </a:t>
            </a:r>
          </a:p>
          <a:p>
            <a:pPr algn="ctr"/>
            <a:r>
              <a:rPr lang="en-US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 Bangladesh </a:t>
            </a:r>
            <a:endParaRPr lang="en-US" sz="4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08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9110" y="1808079"/>
            <a:ext cx="719139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/>
              <a:t>শিখন ফল 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75523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80614986"/>
              </p:ext>
            </p:extLst>
          </p:nvPr>
        </p:nvGraphicFramePr>
        <p:xfrm>
          <a:off x="1099751" y="385012"/>
          <a:ext cx="9953260" cy="575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33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089" y="1840832"/>
            <a:ext cx="743184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/>
              <a:t>একক</a:t>
            </a:r>
            <a:r>
              <a:rPr lang="en-US" sz="16600" dirty="0" smtClean="0"/>
              <a:t> </a:t>
            </a:r>
            <a:r>
              <a:rPr lang="en-US" sz="16600" dirty="0" err="1" smtClean="0"/>
              <a:t>কাজ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74353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81</Words>
  <Application>Microsoft Office PowerPoint</Application>
  <PresentationFormat>Widescreen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Batang</vt:lpstr>
      <vt:lpstr>Arial</vt:lpstr>
      <vt:lpstr>MonooMJ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মনে রাখতে হবে-     “অপরিচিত বন্ধুর চেয়ে চেনা শত্রু ভাল”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LAB-01</dc:creator>
  <cp:lastModifiedBy>LAB-01</cp:lastModifiedBy>
  <cp:revision>15</cp:revision>
  <dcterms:created xsi:type="dcterms:W3CDTF">2020-01-19T09:01:53Z</dcterms:created>
  <dcterms:modified xsi:type="dcterms:W3CDTF">2020-01-22T09:33:57Z</dcterms:modified>
</cp:coreProperties>
</file>