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79" r:id="rId9"/>
    <p:sldId id="263" r:id="rId10"/>
    <p:sldId id="265" r:id="rId11"/>
    <p:sldId id="266" r:id="rId12"/>
    <p:sldId id="280" r:id="rId13"/>
    <p:sldId id="267" r:id="rId14"/>
    <p:sldId id="271" r:id="rId15"/>
    <p:sldId id="272" r:id="rId16"/>
    <p:sldId id="273" r:id="rId17"/>
    <p:sldId id="274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09C7-D0D8-44E6-AE30-4107A460C7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85F7-8FD2-49E1-8F54-AB2631BF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9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09C7-D0D8-44E6-AE30-4107A460C7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85F7-8FD2-49E1-8F54-AB2631BF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6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09C7-D0D8-44E6-AE30-4107A460C7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85F7-8FD2-49E1-8F54-AB2631BF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0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09C7-D0D8-44E6-AE30-4107A460C7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85F7-8FD2-49E1-8F54-AB2631BF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2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09C7-D0D8-44E6-AE30-4107A460C7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85F7-8FD2-49E1-8F54-AB2631BF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0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09C7-D0D8-44E6-AE30-4107A460C7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85F7-8FD2-49E1-8F54-AB2631BF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7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09C7-D0D8-44E6-AE30-4107A460C7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85F7-8FD2-49E1-8F54-AB2631BF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9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09C7-D0D8-44E6-AE30-4107A460C7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85F7-8FD2-49E1-8F54-AB2631BF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2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09C7-D0D8-44E6-AE30-4107A460C7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85F7-8FD2-49E1-8F54-AB2631BF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09C7-D0D8-44E6-AE30-4107A460C7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85F7-8FD2-49E1-8F54-AB2631BF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6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09C7-D0D8-44E6-AE30-4107A460C7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85F7-8FD2-49E1-8F54-AB2631BF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7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09C7-D0D8-44E6-AE30-4107A460C7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A85F7-8FD2-49E1-8F54-AB2631BFF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weetsorrow_robi@yahoo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203"/>
            <a:ext cx="5823434" cy="4818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68566" y="0"/>
            <a:ext cx="5823434" cy="4818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7413" y="1410499"/>
            <a:ext cx="22648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3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1314" y="2006700"/>
            <a:ext cx="21804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8685" y="1602818"/>
            <a:ext cx="19088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83625" y="494822"/>
            <a:ext cx="19316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7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32 3.7037E-7 L 0.12916 0.3356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33 3.33333E-6 L 0.03633 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32 -3.7037E-7 L -0.06498 0.3074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32 3.7037E-6 L -0.2142 0.4689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26" y="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268" r="3143" b="2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4" name="Picture 3" descr="indexsh.jpg"/>
          <p:cNvPicPr>
            <a:picLocks noChangeAspect="1"/>
          </p:cNvPicPr>
          <p:nvPr/>
        </p:nvPicPr>
        <p:blipFill rotWithShape="1">
          <a:blip r:embed="rId3"/>
          <a:srcRect t="3717" r="-1" b="15874"/>
          <a:stretch/>
        </p:blipFill>
        <p:spPr>
          <a:xfrm>
            <a:off x="20" y="9"/>
            <a:ext cx="727989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85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6119" y="5361267"/>
            <a:ext cx="4768948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 উদ্ভিদ পানিতে জন্মে।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1036" y="3187458"/>
            <a:ext cx="156151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5889" y="989967"/>
            <a:ext cx="323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যায়?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5889" y="6130708"/>
            <a:ext cx="216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কচুরিপানা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0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xhg.jpg"/>
          <p:cNvPicPr>
            <a:picLocks noChangeAspect="1"/>
          </p:cNvPicPr>
          <p:nvPr/>
        </p:nvPicPr>
        <p:blipFill rotWithShape="1">
          <a:blip r:embed="rId2"/>
          <a:srcRect t="11470" r="-1" b="440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2" name="Picture 1" descr="indexx.jpg"/>
          <p:cNvPicPr>
            <a:picLocks noChangeAspect="1"/>
          </p:cNvPicPr>
          <p:nvPr/>
        </p:nvPicPr>
        <p:blipFill rotWithShape="1">
          <a:blip r:embed="rId3"/>
          <a:srcRect t="8874" r="-2" b="5527"/>
          <a:stretch/>
        </p:blipFill>
        <p:spPr>
          <a:xfrm>
            <a:off x="643467" y="-5"/>
            <a:ext cx="6082711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137" y="3218408"/>
            <a:ext cx="1635591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কলমি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0336" y="6088559"/>
            <a:ext cx="1947132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হেলেঞ্চা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467" y="4557970"/>
            <a:ext cx="457883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 উদ্ভিদ মাটি এবং পানি উভয় পরিবেশেই জন্মাতে পারে।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5889" y="989967"/>
            <a:ext cx="323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যায়?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4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9" y="1816051"/>
            <a:ext cx="3750740" cy="30150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9885" y="295421"/>
            <a:ext cx="2658794" cy="100012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4031" y="2938862"/>
            <a:ext cx="621792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কলমি ও হেলেঞ্চা কোথায় জন্মে?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2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60" y="514136"/>
            <a:ext cx="4931207" cy="3002788"/>
          </a:xfrm>
          <a:prstGeom prst="rect">
            <a:avLst/>
          </a:prstGeom>
        </p:spPr>
      </p:pic>
      <p:pic>
        <p:nvPicPr>
          <p:cNvPr id="5" name="Picture 4" descr="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85" y="514135"/>
            <a:ext cx="4931207" cy="3002789"/>
          </a:xfrm>
          <a:prstGeom prst="rect">
            <a:avLst/>
          </a:prstGeom>
        </p:spPr>
      </p:pic>
      <p:pic>
        <p:nvPicPr>
          <p:cNvPr id="6" name="Picture 5" descr="indexg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60" y="3693434"/>
            <a:ext cx="4931207" cy="3002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0133" y="2539272"/>
            <a:ext cx="115048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যায়?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718" y="2870593"/>
            <a:ext cx="174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সুন্দরী গাছ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32652" y="2925522"/>
            <a:ext cx="169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গরাণ গাছ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2081" y="6049892"/>
            <a:ext cx="192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কেওড়া গাছ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8485" y="3917555"/>
            <a:ext cx="4931207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এ ধরনের গাছ সুন্দরবনের লবনাক্ত মাটির পরিবেশে জন্মে। শ্বাস গ্রহণের জন্য এদের শ্বাসমূল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9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6903" y="5444543"/>
            <a:ext cx="800031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 ধরনের উদ্ভিদ অন্য কোন বড় উদ্ভিদের উপর জন্মে।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6393" y="4426590"/>
            <a:ext cx="1365001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স্বর্ণ লতা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8276" y="4426590"/>
            <a:ext cx="131444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রাস্না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496" y="1074934"/>
            <a:ext cx="4902007" cy="3395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91" y="1074934"/>
            <a:ext cx="4902007" cy="33950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4724" y="264511"/>
            <a:ext cx="481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উদ্ভিদগুলো কোথায় জন্মে?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16" y="809224"/>
            <a:ext cx="7693133" cy="5435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80691" y="106621"/>
            <a:ext cx="157558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3986" y="6228760"/>
            <a:ext cx="3688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১৩ ও ১৪ পৃষ্ঠা।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3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4285" y="288733"/>
            <a:ext cx="259260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7497" y="1575581"/>
            <a:ext cx="6466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ছকটি পূরন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38843"/>
              </p:ext>
            </p:extLst>
          </p:nvPr>
        </p:nvGraphicFramePr>
        <p:xfrm>
          <a:off x="801855" y="2739319"/>
          <a:ext cx="10466366" cy="3566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3183">
                  <a:extLst>
                    <a:ext uri="{9D8B030D-6E8A-4147-A177-3AD203B41FA5}">
                      <a16:colId xmlns:a16="http://schemas.microsoft.com/office/drawing/2014/main" val="2602848789"/>
                    </a:ext>
                  </a:extLst>
                </a:gridCol>
                <a:gridCol w="5233183">
                  <a:extLst>
                    <a:ext uri="{9D8B030D-6E8A-4147-A177-3AD203B41FA5}">
                      <a16:colId xmlns:a16="http://schemas.microsoft.com/office/drawing/2014/main" val="1369185204"/>
                    </a:ext>
                  </a:extLst>
                </a:gridCol>
              </a:tblGrid>
              <a:tr h="619755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উদ্ভিদের নাম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কোথায়</a:t>
                      </a:r>
                      <a:r>
                        <a:rPr lang="bn-IN" sz="36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দেখেছি?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909323"/>
                  </a:ext>
                </a:extLst>
              </a:tr>
              <a:tr h="619755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মাটিতে, সূর্যালোকিত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স্থান ইত্যাদি।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815907"/>
                  </a:ext>
                </a:extLst>
              </a:tr>
              <a:tr h="619755">
                <a:tc>
                  <a:txBody>
                    <a:bodyPr/>
                    <a:lstStyle/>
                    <a:p>
                      <a:pPr algn="ctr"/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ফার্ন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মাটিতে,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গাছের নীচে, ছায়ায় ইত্যাদি।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88657"/>
                  </a:ext>
                </a:extLst>
              </a:tr>
              <a:tr h="619755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মস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পাথর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 দেয়ালের উপরে, ছায়াযুক্ত স্থানে।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045855"/>
                  </a:ext>
                </a:extLst>
              </a:tr>
              <a:tr h="619755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শাপলা, কচুরিপানা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পানিতে।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34949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402365"/>
              </p:ext>
            </p:extLst>
          </p:nvPr>
        </p:nvGraphicFramePr>
        <p:xfrm>
          <a:off x="801855" y="2739318"/>
          <a:ext cx="10466366" cy="3561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0522">
                  <a:extLst>
                    <a:ext uri="{9D8B030D-6E8A-4147-A177-3AD203B41FA5}">
                      <a16:colId xmlns:a16="http://schemas.microsoft.com/office/drawing/2014/main" val="2088241632"/>
                    </a:ext>
                  </a:extLst>
                </a:gridCol>
                <a:gridCol w="5275844">
                  <a:extLst>
                    <a:ext uri="{9D8B030D-6E8A-4147-A177-3AD203B41FA5}">
                      <a16:colId xmlns:a16="http://schemas.microsoft.com/office/drawing/2014/main" val="3876293695"/>
                    </a:ext>
                  </a:extLst>
                </a:gridCol>
              </a:tblGrid>
              <a:tr h="6134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উদ্ভিদের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কোথায়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দেখেছি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087379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472041"/>
                  </a:ext>
                </a:extLst>
              </a:tr>
              <a:tr h="596065"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355884"/>
                  </a:ext>
                </a:extLst>
              </a:tr>
              <a:tr h="1001013"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1052"/>
                  </a:ext>
                </a:extLst>
              </a:tr>
              <a:tr h="629136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137816"/>
                  </a:ext>
                </a:extLst>
              </a:tr>
            </a:tbl>
          </a:graphicData>
        </a:graphic>
      </p:graphicFrame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1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0481" y="256989"/>
            <a:ext cx="2394680" cy="108013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76275" y="5750802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/>
            <a:endParaRPr lang="bn-IN" sz="3200" dirty="0">
              <a:solidFill>
                <a:srgbClr val="C0504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175" y="2038662"/>
            <a:ext cx="10223291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আবাসস্থল বলতে কী বুঝায়?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আবাসস্থল কী কী?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শ্বাসমূলযুক্ত উদ্ভিদ কী ধরনের পরিবেশে জন্মায়? এ জাতীয় উদ্ভিদের তিনটি নাম লেখ?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7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3476" y="368296"/>
            <a:ext cx="331282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8717" y="2373390"/>
            <a:ext cx="4287187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আশে পাশের  পরিবেশে যে সব উদ্ভিদ দেখা যায় তার তালিকা করে আনবে।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37" y="1814261"/>
            <a:ext cx="5256400" cy="3542775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75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0" y="3058101"/>
            <a:ext cx="5852159" cy="11919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IN" sz="8800" b="1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সবাইকে </a:t>
            </a:r>
            <a:r>
              <a:rPr lang="en-US" sz="8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ধন্যবাদ</a:t>
            </a:r>
            <a:endParaRPr lang="en-US" sz="8800" b="1" dirty="0">
              <a:ln/>
              <a:solidFill>
                <a:schemeClr val="accent3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1" r="-1" b="9555"/>
          <a:stretch/>
        </p:blipFill>
        <p:spPr>
          <a:xfrm>
            <a:off x="1" y="440705"/>
            <a:ext cx="5584873" cy="6426770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3AB3F4-6BDA-43F3-8CB8-614258BF2768}" type="datetime1">
              <a:rPr lang="en-US" smtClean="0">
                <a:latin typeface="Forte" panose="03060902040502070203" pitchFamily="66" charset="0"/>
              </a:rPr>
              <a:t>1/22/2020</a:t>
            </a:fld>
            <a:endParaRPr lang="en-US">
              <a:latin typeface="Forte" panose="03060902040502070203" pitchFamily="66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>
                <a:latin typeface="Forte" panose="03060902040502070203" pitchFamily="66" charset="0"/>
              </a:rPr>
              <a:t>TAUFIQUL ISLAM ROBI,  DINAJPUR</a:t>
            </a:r>
          </a:p>
        </p:txBody>
      </p:sp>
      <p:sp>
        <p:nvSpPr>
          <p:cNvPr id="9" name="Frame 8"/>
          <p:cNvSpPr/>
          <p:nvPr/>
        </p:nvSpPr>
        <p:spPr>
          <a:xfrm>
            <a:off x="-305" y="9475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3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55" y="4311633"/>
            <a:ext cx="50946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তৌফিকুল ইসলাম রবি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মোহনপুর সরকারি প্রাথমিক বিদ্যালয়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</a:t>
            </a:r>
          </a:p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Sweetsorrow_robi@yahoo.com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01719249776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13027" y="4487825"/>
            <a:ext cx="5278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2660984" y="376370"/>
            <a:ext cx="7015397" cy="974359"/>
          </a:xfrm>
          <a:prstGeom prst="ribbon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03519" y="436283"/>
            <a:ext cx="173032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87" y="2096086"/>
            <a:ext cx="2176681" cy="4761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50" y="1673472"/>
            <a:ext cx="2490040" cy="26381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36" y="2076982"/>
            <a:ext cx="1857953" cy="2234651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6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0247" r="7503" b="-2"/>
          <a:stretch/>
        </p:blipFill>
        <p:spPr>
          <a:xfrm>
            <a:off x="3577219" y="10"/>
            <a:ext cx="4979304" cy="3401558"/>
          </a:xfrm>
          <a:custGeom>
            <a:avLst/>
            <a:gdLst>
              <a:gd name="connsiteX0" fmla="*/ 0 w 4979304"/>
              <a:gd name="connsiteY0" fmla="*/ 0 h 3364992"/>
              <a:gd name="connsiteX1" fmla="*/ 4211250 w 4979304"/>
              <a:gd name="connsiteY1" fmla="*/ 0 h 3364992"/>
              <a:gd name="connsiteX2" fmla="*/ 4309461 w 4979304"/>
              <a:gd name="connsiteY2" fmla="*/ 192282 h 3364992"/>
              <a:gd name="connsiteX3" fmla="*/ 4974907 w 4979304"/>
              <a:gd name="connsiteY3" fmla="*/ 3110424 h 3364992"/>
              <a:gd name="connsiteX4" fmla="*/ 4979304 w 4979304"/>
              <a:gd name="connsiteY4" fmla="*/ 3364992 h 3364992"/>
              <a:gd name="connsiteX5" fmla="*/ 800592 w 4979304"/>
              <a:gd name="connsiteY5" fmla="*/ 3364992 h 3364992"/>
              <a:gd name="connsiteX6" fmla="*/ 797493 w 4979304"/>
              <a:gd name="connsiteY6" fmla="*/ 3185579 h 3364992"/>
              <a:gd name="connsiteX7" fmla="*/ 22579 w 4979304"/>
              <a:gd name="connsiteY7" fmla="*/ 42066 h 336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26136" b="-3"/>
          <a:stretch/>
        </p:blipFill>
        <p:spPr>
          <a:xfrm>
            <a:off x="7822523" y="3456433"/>
            <a:ext cx="4369477" cy="3401568"/>
          </a:xfrm>
          <a:custGeom>
            <a:avLst/>
            <a:gdLst>
              <a:gd name="connsiteX0" fmla="*/ 781270 w 4369477"/>
              <a:gd name="connsiteY0" fmla="*/ 0 h 3401568"/>
              <a:gd name="connsiteX1" fmla="*/ 4369477 w 4369477"/>
              <a:gd name="connsiteY1" fmla="*/ 0 h 3401568"/>
              <a:gd name="connsiteX2" fmla="*/ 4369477 w 4369477"/>
              <a:gd name="connsiteY2" fmla="*/ 3401568 h 3401568"/>
              <a:gd name="connsiteX3" fmla="*/ 0 w 4369477"/>
              <a:gd name="connsiteY3" fmla="*/ 3401568 h 3401568"/>
              <a:gd name="connsiteX4" fmla="*/ 1963 w 4369477"/>
              <a:gd name="connsiteY4" fmla="*/ 3397912 h 3401568"/>
              <a:gd name="connsiteX5" fmla="*/ 776876 w 4369477"/>
              <a:gd name="connsiteY5" fmla="*/ 254399 h 340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1810" r="5307" b="-1"/>
          <a:stretch/>
        </p:blipFill>
        <p:spPr>
          <a:xfrm>
            <a:off x="3630260" y="3456432"/>
            <a:ext cx="4925479" cy="3401568"/>
          </a:xfrm>
          <a:custGeom>
            <a:avLst/>
            <a:gdLst>
              <a:gd name="connsiteX0" fmla="*/ 749362 w 4925479"/>
              <a:gd name="connsiteY0" fmla="*/ 0 h 3364992"/>
              <a:gd name="connsiteX1" fmla="*/ 4925479 w 4925479"/>
              <a:gd name="connsiteY1" fmla="*/ 0 h 3364992"/>
              <a:gd name="connsiteX2" fmla="*/ 4921868 w 4925479"/>
              <a:gd name="connsiteY2" fmla="*/ 209033 h 3364992"/>
              <a:gd name="connsiteX3" fmla="*/ 4256422 w 4925479"/>
              <a:gd name="connsiteY3" fmla="*/ 3127175 h 3364992"/>
              <a:gd name="connsiteX4" fmla="*/ 4134952 w 4925479"/>
              <a:gd name="connsiteY4" fmla="*/ 3364992 h 3364992"/>
              <a:gd name="connsiteX5" fmla="*/ 0 w 4925479"/>
              <a:gd name="connsiteY5" fmla="*/ 3364992 h 3364992"/>
              <a:gd name="connsiteX6" fmla="*/ 79008 w 4925479"/>
              <a:gd name="connsiteY6" fmla="*/ 3202330 h 3364992"/>
              <a:gd name="connsiteX7" fmla="*/ 744454 w 4925479"/>
              <a:gd name="connsiteY7" fmla="*/ 284189 h 336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683" y="849278"/>
            <a:ext cx="3070398" cy="777930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7445" r="1" b="16704"/>
          <a:stretch/>
        </p:blipFill>
        <p:spPr>
          <a:xfrm>
            <a:off x="7845207" y="10"/>
            <a:ext cx="4346795" cy="3401558"/>
          </a:xfrm>
          <a:custGeom>
            <a:avLst/>
            <a:gdLst>
              <a:gd name="connsiteX0" fmla="*/ 0 w 4346795"/>
              <a:gd name="connsiteY0" fmla="*/ 0 h 3401568"/>
              <a:gd name="connsiteX1" fmla="*/ 4346795 w 4346795"/>
              <a:gd name="connsiteY1" fmla="*/ 0 h 3401568"/>
              <a:gd name="connsiteX2" fmla="*/ 4346795 w 4346795"/>
              <a:gd name="connsiteY2" fmla="*/ 3401568 h 3401568"/>
              <a:gd name="connsiteX3" fmla="*/ 762748 w 4346795"/>
              <a:gd name="connsiteY3" fmla="*/ 3401568 h 3401568"/>
              <a:gd name="connsiteX4" fmla="*/ 751436 w 4346795"/>
              <a:gd name="connsiteY4" fmla="*/ 2963954 h 3401568"/>
              <a:gd name="connsiteX5" fmla="*/ 93264 w 4346795"/>
              <a:gd name="connsiteY5" fmla="*/ 192283 h 340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931" y="3803916"/>
            <a:ext cx="338731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ছবিতে কি দেখতে পাচ্ছ?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66" y="3833531"/>
            <a:ext cx="384985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097" y="3874342"/>
            <a:ext cx="308111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কোথায় জন্মে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808" y="3874342"/>
            <a:ext cx="133818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পানিতে।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8514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3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6492" y="281354"/>
            <a:ext cx="3327010" cy="1200150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3877" y="2053883"/>
            <a:ext cx="6274191" cy="3394531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আবাসস্থল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1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500" y="2987290"/>
            <a:ext cx="1071796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১বিভিন্ন উদ্ভিদ ও প্রাণী বিভিন্ন পরিবেশে বসবাস করে তা বর্ণনা করতে পারবে।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 বিভিন্ন পরিবেশে যে সকল উদ্ভিদ জন্মে সেগুলো শনাক্ত করতে পারবে।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6952" y="344774"/>
            <a:ext cx="2953062" cy="1440180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922" y="379828"/>
            <a:ext cx="4783016" cy="102244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কোথায় জন্মে?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534" y="1631853"/>
            <a:ext cx="993179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 দেখানো ছকের মত ছক তৈরি করে ছকটি পূরণ করার চেষ্টা করো।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992808"/>
              </p:ext>
            </p:extLst>
          </p:nvPr>
        </p:nvGraphicFramePr>
        <p:xfrm>
          <a:off x="942533" y="2703208"/>
          <a:ext cx="9931792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5896">
                  <a:extLst>
                    <a:ext uri="{9D8B030D-6E8A-4147-A177-3AD203B41FA5}">
                      <a16:colId xmlns:a16="http://schemas.microsoft.com/office/drawing/2014/main" val="496425703"/>
                    </a:ext>
                  </a:extLst>
                </a:gridCol>
                <a:gridCol w="4965896">
                  <a:extLst>
                    <a:ext uri="{9D8B030D-6E8A-4147-A177-3AD203B41FA5}">
                      <a16:colId xmlns:a16="http://schemas.microsoft.com/office/drawing/2014/main" val="236902988"/>
                    </a:ext>
                  </a:extLst>
                </a:gridCol>
              </a:tblGrid>
              <a:tr h="678213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উদ্ভিদের নাম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কোথায়</a:t>
                      </a:r>
                      <a:r>
                        <a:rPr lang="bn-IN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দেখেছি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762699"/>
                  </a:ext>
                </a:extLst>
              </a:tr>
              <a:tr h="678213"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259646"/>
                  </a:ext>
                </a:extLst>
              </a:tr>
              <a:tr h="678213"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280796"/>
                  </a:ext>
                </a:extLst>
              </a:tr>
              <a:tr h="678213"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989393"/>
                  </a:ext>
                </a:extLst>
              </a:tr>
            </a:tbl>
          </a:graphicData>
        </a:graphic>
      </p:graphicFrame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4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x.jpg"/>
          <p:cNvPicPr>
            <a:picLocks noChangeAspect="1"/>
          </p:cNvPicPr>
          <p:nvPr/>
        </p:nvPicPr>
        <p:blipFill rotWithShape="1">
          <a:blip r:embed="rId2"/>
          <a:srcRect l="6845" r="6433"/>
          <a:stretch/>
        </p:blipFill>
        <p:spPr>
          <a:xfrm>
            <a:off x="991027" y="956945"/>
            <a:ext cx="4944107" cy="4944110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4" name="Picture 3" descr="imagesk.jpg"/>
          <p:cNvPicPr>
            <a:picLocks noChangeAspect="1"/>
          </p:cNvPicPr>
          <p:nvPr/>
        </p:nvPicPr>
        <p:blipFill rotWithShape="1">
          <a:blip r:embed="rId3"/>
          <a:srcRect l="21936" r="11518"/>
          <a:stretch/>
        </p:blipFill>
        <p:spPr>
          <a:xfrm>
            <a:off x="6256867" y="956945"/>
            <a:ext cx="4944107" cy="4944110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2" name="TextBox 1"/>
          <p:cNvSpPr txBox="1"/>
          <p:nvPr/>
        </p:nvSpPr>
        <p:spPr>
          <a:xfrm>
            <a:off x="3504818" y="5901055"/>
            <a:ext cx="515863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প্রখর সৃর্ষের আলোযুক্ত স্থানে জন্মে।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3618" y="5254724"/>
            <a:ext cx="171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 গাছ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2918" y="5254723"/>
            <a:ext cx="197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 গাছ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7349" y="310614"/>
            <a:ext cx="323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1181" y="5901054"/>
            <a:ext cx="330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কোথায় জন্মে?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8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04757" y="281838"/>
            <a:ext cx="2917877" cy="945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একক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382" y="1226973"/>
            <a:ext cx="4047843" cy="3035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1366" y="2588455"/>
            <a:ext cx="5222049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প্রখর সূর্যের আলোযুক্ত স্থানে জন্মে এমন কয়েকটি উদ্ভিদের নাম লেখ?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64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7123" y="5950079"/>
            <a:ext cx="625601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ছায়াযুক্ত,স্যাঁতস্যাঁতে শীতল স্থানে জন্মে।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9563" y="5026749"/>
            <a:ext cx="1301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মস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32" y="891984"/>
            <a:ext cx="4234376" cy="4270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308" y="891780"/>
            <a:ext cx="4844628" cy="40301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35582" y="5026749"/>
            <a:ext cx="1406769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ফার্ণ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7349" y="310614"/>
            <a:ext cx="323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9742" y="5950079"/>
            <a:ext cx="351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কোথায় জন্মে?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8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351</Words>
  <Application>Microsoft Office PowerPoint</Application>
  <PresentationFormat>Widescreen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Forte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25</cp:revision>
  <dcterms:created xsi:type="dcterms:W3CDTF">2020-01-18T07:52:35Z</dcterms:created>
  <dcterms:modified xsi:type="dcterms:W3CDTF">2020-01-22T08:32:29Z</dcterms:modified>
</cp:coreProperties>
</file>