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1A420-B871-4C0C-B083-934D2D6ADB63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596E290-CB48-4D12-9785-6635CC4CE1BD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মেঘের শ্রেণিবিভাগ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7A0F0-3E0E-4829-8BE4-E83EA589C475}" type="parTrans" cxnId="{A096A25D-AA06-4184-B0D9-29F05BE49742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645EC-6A19-476D-BBAB-74F0633784F7}" type="sibTrans" cxnId="{A096A25D-AA06-4184-B0D9-29F05BE49742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764701-C895-4D3C-A3A7-69607D83342F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সাদা ধোঁয়ার মতো মেঘ।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9F6210-76C3-4F2B-9801-5D93C25579B9}" type="parTrans" cxnId="{A6D1695D-897E-4649-9D89-EA159F9FEEF3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EAD5C-129E-4903-BA9D-F1788AF31D67}" type="sibTrans" cxnId="{A6D1695D-897E-4649-9D89-EA159F9FEEF3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07A11-C4C9-4A6D-9661-1B32963AB3F0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সাদা স্তরীভূত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5BB7C-5560-4862-B2D2-3F2557461297}" type="parTrans" cxnId="{14A580BB-3D87-431A-A24A-62A49C89F1EB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9FD16-0EB4-4902-A73E-1E61DBE8BD00}" type="sibTrans" cxnId="{14A580BB-3D87-431A-A24A-62A49C89F1E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37F006-E908-4D6F-BC5B-E7B7C13ACCE5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 উঁচু স্তুপাকার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6DB473-6C39-48EF-9BBA-6E3A00C0E887}" type="parTrans" cxnId="{5C3C4679-3C95-455C-86AE-4C320C5C3B9A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C8D04-FFF9-47A2-8E06-C61A981C0D41}" type="sibTrans" cxnId="{5C3C4679-3C95-455C-86AE-4C320C5C3B9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6328C-0E4F-4E2F-9FCB-B7EBFCAE0F87}">
      <dgm:prSet phldrT="[Text]" custT="1"/>
      <dgm:spPr/>
      <dgm:t>
        <a:bodyPr/>
        <a:lstStyle/>
        <a:p>
          <a:r>
            <a:rPr lang="bn-IN" sz="2400" b="1" dirty="0">
              <a:latin typeface="NikoshBAN" panose="02000000000000000000" pitchFamily="2" charset="0"/>
              <a:cs typeface="NikoshBAN" panose="02000000000000000000" pitchFamily="2" charset="0"/>
            </a:rPr>
            <a:t>ধূসর স্তরীভূত মেঘ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F7ABD-3552-4977-A6B3-5DEDFAB81A95}" type="parTrans" cxnId="{EBEED085-888A-41D9-908E-0E6034B348BF}">
      <dgm:prSet custT="1"/>
      <dgm:spPr/>
      <dgm:t>
        <a:bodyPr/>
        <a:lstStyle/>
        <a:p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93216-0C6B-4326-A07D-9F79F509A371}" type="sibTrans" cxnId="{EBEED085-888A-41D9-908E-0E6034B348BF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71DF03-3B26-48B0-AAB9-12AA1E240523}" type="pres">
      <dgm:prSet presAssocID="{A601A420-B871-4C0C-B083-934D2D6ADB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6A4DB5-8593-4107-B509-20E71B16504B}" type="pres">
      <dgm:prSet presAssocID="{7596E290-CB48-4D12-9785-6635CC4CE1BD}" presName="centerShape" presStyleLbl="node0" presStyleIdx="0" presStyleCnt="1"/>
      <dgm:spPr/>
    </dgm:pt>
    <dgm:pt modelId="{D30BF2F2-87DB-41A2-8A19-153EAF010144}" type="pres">
      <dgm:prSet presAssocID="{7F9F6210-76C3-4F2B-9801-5D93C25579B9}" presName="parTrans" presStyleLbl="sibTrans2D1" presStyleIdx="0" presStyleCnt="4"/>
      <dgm:spPr/>
    </dgm:pt>
    <dgm:pt modelId="{BE9D5816-08D9-4D1C-B1A1-89E94D652EE4}" type="pres">
      <dgm:prSet presAssocID="{7F9F6210-76C3-4F2B-9801-5D93C25579B9}" presName="connectorText" presStyleLbl="sibTrans2D1" presStyleIdx="0" presStyleCnt="4"/>
      <dgm:spPr/>
    </dgm:pt>
    <dgm:pt modelId="{61A1E09E-EDC3-4639-A800-81496BA033DC}" type="pres">
      <dgm:prSet presAssocID="{78764701-C895-4D3C-A3A7-69607D83342F}" presName="node" presStyleLbl="node1" presStyleIdx="0" presStyleCnt="4">
        <dgm:presLayoutVars>
          <dgm:bulletEnabled val="1"/>
        </dgm:presLayoutVars>
      </dgm:prSet>
      <dgm:spPr/>
    </dgm:pt>
    <dgm:pt modelId="{F4423B64-2023-487E-9384-4007107F6ECA}" type="pres">
      <dgm:prSet presAssocID="{19A5BB7C-5560-4862-B2D2-3F2557461297}" presName="parTrans" presStyleLbl="sibTrans2D1" presStyleIdx="1" presStyleCnt="4"/>
      <dgm:spPr/>
    </dgm:pt>
    <dgm:pt modelId="{3D9822C4-9883-463E-BD20-11D4ABE808E7}" type="pres">
      <dgm:prSet presAssocID="{19A5BB7C-5560-4862-B2D2-3F2557461297}" presName="connectorText" presStyleLbl="sibTrans2D1" presStyleIdx="1" presStyleCnt="4"/>
      <dgm:spPr/>
    </dgm:pt>
    <dgm:pt modelId="{D54584C4-AB11-4BE7-AEBE-6B6CCDF78ECF}" type="pres">
      <dgm:prSet presAssocID="{3B107A11-C4C9-4A6D-9661-1B32963AB3F0}" presName="node" presStyleLbl="node1" presStyleIdx="1" presStyleCnt="4">
        <dgm:presLayoutVars>
          <dgm:bulletEnabled val="1"/>
        </dgm:presLayoutVars>
      </dgm:prSet>
      <dgm:spPr/>
    </dgm:pt>
    <dgm:pt modelId="{7B1167C9-9A58-43A9-809D-6C03FEF7EA89}" type="pres">
      <dgm:prSet presAssocID="{A66DB473-6C39-48EF-9BBA-6E3A00C0E887}" presName="parTrans" presStyleLbl="sibTrans2D1" presStyleIdx="2" presStyleCnt="4"/>
      <dgm:spPr/>
    </dgm:pt>
    <dgm:pt modelId="{C10CC294-EB54-4D24-8E90-81F5B3848E46}" type="pres">
      <dgm:prSet presAssocID="{A66DB473-6C39-48EF-9BBA-6E3A00C0E887}" presName="connectorText" presStyleLbl="sibTrans2D1" presStyleIdx="2" presStyleCnt="4"/>
      <dgm:spPr/>
    </dgm:pt>
    <dgm:pt modelId="{C01A8053-B4CC-44D3-B381-7747FF1A7A73}" type="pres">
      <dgm:prSet presAssocID="{D637F006-E908-4D6F-BC5B-E7B7C13ACCE5}" presName="node" presStyleLbl="node1" presStyleIdx="2" presStyleCnt="4">
        <dgm:presLayoutVars>
          <dgm:bulletEnabled val="1"/>
        </dgm:presLayoutVars>
      </dgm:prSet>
      <dgm:spPr/>
    </dgm:pt>
    <dgm:pt modelId="{CADECB64-48C3-4B46-89C0-76D057C57FEB}" type="pres">
      <dgm:prSet presAssocID="{844F7ABD-3552-4977-A6B3-5DEDFAB81A95}" presName="parTrans" presStyleLbl="sibTrans2D1" presStyleIdx="3" presStyleCnt="4"/>
      <dgm:spPr/>
    </dgm:pt>
    <dgm:pt modelId="{724279D8-C493-468A-A0A7-641682A1B773}" type="pres">
      <dgm:prSet presAssocID="{844F7ABD-3552-4977-A6B3-5DEDFAB81A95}" presName="connectorText" presStyleLbl="sibTrans2D1" presStyleIdx="3" presStyleCnt="4"/>
      <dgm:spPr/>
    </dgm:pt>
    <dgm:pt modelId="{D4342D49-8478-479C-B9C8-9619D8D5662E}" type="pres">
      <dgm:prSet presAssocID="{AC56328C-0E4F-4E2F-9FCB-B7EBFCAE0F87}" presName="node" presStyleLbl="node1" presStyleIdx="3" presStyleCnt="4">
        <dgm:presLayoutVars>
          <dgm:bulletEnabled val="1"/>
        </dgm:presLayoutVars>
      </dgm:prSet>
      <dgm:spPr/>
    </dgm:pt>
  </dgm:ptLst>
  <dgm:cxnLst>
    <dgm:cxn modelId="{5C3C4679-3C95-455C-86AE-4C320C5C3B9A}" srcId="{7596E290-CB48-4D12-9785-6635CC4CE1BD}" destId="{D637F006-E908-4D6F-BC5B-E7B7C13ACCE5}" srcOrd="2" destOrd="0" parTransId="{A66DB473-6C39-48EF-9BBA-6E3A00C0E887}" sibTransId="{9E7C8D04-FFF9-47A2-8E06-C61A981C0D41}"/>
    <dgm:cxn modelId="{14A580BB-3D87-431A-A24A-62A49C89F1EB}" srcId="{7596E290-CB48-4D12-9785-6635CC4CE1BD}" destId="{3B107A11-C4C9-4A6D-9661-1B32963AB3F0}" srcOrd="1" destOrd="0" parTransId="{19A5BB7C-5560-4862-B2D2-3F2557461297}" sibTransId="{9789FD16-0EB4-4902-A73E-1E61DBE8BD00}"/>
    <dgm:cxn modelId="{66EA4AF5-6FBF-436F-9E79-982921B0263A}" type="presOf" srcId="{19A5BB7C-5560-4862-B2D2-3F2557461297}" destId="{3D9822C4-9883-463E-BD20-11D4ABE808E7}" srcOrd="1" destOrd="0" presId="urn:microsoft.com/office/officeart/2005/8/layout/radial5"/>
    <dgm:cxn modelId="{E929569E-E592-457A-93E7-161F6FC69E4B}" type="presOf" srcId="{AC56328C-0E4F-4E2F-9FCB-B7EBFCAE0F87}" destId="{D4342D49-8478-479C-B9C8-9619D8D5662E}" srcOrd="0" destOrd="0" presId="urn:microsoft.com/office/officeart/2005/8/layout/radial5"/>
    <dgm:cxn modelId="{593737B3-0E60-49BF-9423-61F430AA2D27}" type="presOf" srcId="{A66DB473-6C39-48EF-9BBA-6E3A00C0E887}" destId="{7B1167C9-9A58-43A9-809D-6C03FEF7EA89}" srcOrd="0" destOrd="0" presId="urn:microsoft.com/office/officeart/2005/8/layout/radial5"/>
    <dgm:cxn modelId="{9061CA65-3A46-44B8-8DB1-147DB79F4284}" type="presOf" srcId="{7F9F6210-76C3-4F2B-9801-5D93C25579B9}" destId="{BE9D5816-08D9-4D1C-B1A1-89E94D652EE4}" srcOrd="1" destOrd="0" presId="urn:microsoft.com/office/officeart/2005/8/layout/radial5"/>
    <dgm:cxn modelId="{02515AB8-25F1-4FFC-BC56-C1FF8ECED6E6}" type="presOf" srcId="{3B107A11-C4C9-4A6D-9661-1B32963AB3F0}" destId="{D54584C4-AB11-4BE7-AEBE-6B6CCDF78ECF}" srcOrd="0" destOrd="0" presId="urn:microsoft.com/office/officeart/2005/8/layout/radial5"/>
    <dgm:cxn modelId="{DCE541A9-A44E-454A-95A2-F2912C3EC9F3}" type="presOf" srcId="{19A5BB7C-5560-4862-B2D2-3F2557461297}" destId="{F4423B64-2023-487E-9384-4007107F6ECA}" srcOrd="0" destOrd="0" presId="urn:microsoft.com/office/officeart/2005/8/layout/radial5"/>
    <dgm:cxn modelId="{97DA59B8-FA65-40DE-9246-AE2F239A7D14}" type="presOf" srcId="{D637F006-E908-4D6F-BC5B-E7B7C13ACCE5}" destId="{C01A8053-B4CC-44D3-B381-7747FF1A7A73}" srcOrd="0" destOrd="0" presId="urn:microsoft.com/office/officeart/2005/8/layout/radial5"/>
    <dgm:cxn modelId="{1F88D161-1DBF-4CBE-9483-F1F84E967FF8}" type="presOf" srcId="{7F9F6210-76C3-4F2B-9801-5D93C25579B9}" destId="{D30BF2F2-87DB-41A2-8A19-153EAF010144}" srcOrd="0" destOrd="0" presId="urn:microsoft.com/office/officeart/2005/8/layout/radial5"/>
    <dgm:cxn modelId="{F09ADE8A-AEB1-4F6F-958F-5C79C111A6D7}" type="presOf" srcId="{A601A420-B871-4C0C-B083-934D2D6ADB63}" destId="{F071DF03-3B26-48B0-AAB9-12AA1E240523}" srcOrd="0" destOrd="0" presId="urn:microsoft.com/office/officeart/2005/8/layout/radial5"/>
    <dgm:cxn modelId="{184EFDEF-5C25-49DF-AF84-3650EBFB794D}" type="presOf" srcId="{7596E290-CB48-4D12-9785-6635CC4CE1BD}" destId="{1E6A4DB5-8593-4107-B509-20E71B16504B}" srcOrd="0" destOrd="0" presId="urn:microsoft.com/office/officeart/2005/8/layout/radial5"/>
    <dgm:cxn modelId="{CF004666-4049-4494-9A96-96EA3E38C72E}" type="presOf" srcId="{A66DB473-6C39-48EF-9BBA-6E3A00C0E887}" destId="{C10CC294-EB54-4D24-8E90-81F5B3848E46}" srcOrd="1" destOrd="0" presId="urn:microsoft.com/office/officeart/2005/8/layout/radial5"/>
    <dgm:cxn modelId="{E61964A4-DF56-4A5A-91B1-93A2CEB8CE1D}" type="presOf" srcId="{844F7ABD-3552-4977-A6B3-5DEDFAB81A95}" destId="{CADECB64-48C3-4B46-89C0-76D057C57FEB}" srcOrd="0" destOrd="0" presId="urn:microsoft.com/office/officeart/2005/8/layout/radial5"/>
    <dgm:cxn modelId="{E831C8CA-8BA2-47FB-B862-2205D229F5DD}" type="presOf" srcId="{844F7ABD-3552-4977-A6B3-5DEDFAB81A95}" destId="{724279D8-C493-468A-A0A7-641682A1B773}" srcOrd="1" destOrd="0" presId="urn:microsoft.com/office/officeart/2005/8/layout/radial5"/>
    <dgm:cxn modelId="{A096A25D-AA06-4184-B0D9-29F05BE49742}" srcId="{A601A420-B871-4C0C-B083-934D2D6ADB63}" destId="{7596E290-CB48-4D12-9785-6635CC4CE1BD}" srcOrd="0" destOrd="0" parTransId="{1C97A0F0-3E0E-4829-8BE4-E83EA589C475}" sibTransId="{4A5645EC-6A19-476D-BBAB-74F0633784F7}"/>
    <dgm:cxn modelId="{A6D1695D-897E-4649-9D89-EA159F9FEEF3}" srcId="{7596E290-CB48-4D12-9785-6635CC4CE1BD}" destId="{78764701-C895-4D3C-A3A7-69607D83342F}" srcOrd="0" destOrd="0" parTransId="{7F9F6210-76C3-4F2B-9801-5D93C25579B9}" sibTransId="{44FEAD5C-129E-4903-BA9D-F1788AF31D67}"/>
    <dgm:cxn modelId="{EBEED085-888A-41D9-908E-0E6034B348BF}" srcId="{7596E290-CB48-4D12-9785-6635CC4CE1BD}" destId="{AC56328C-0E4F-4E2F-9FCB-B7EBFCAE0F87}" srcOrd="3" destOrd="0" parTransId="{844F7ABD-3552-4977-A6B3-5DEDFAB81A95}" sibTransId="{3CD93216-0C6B-4326-A07D-9F79F509A371}"/>
    <dgm:cxn modelId="{F2086858-907F-4FA3-9188-FE6567C1721E}" type="presOf" srcId="{78764701-C895-4D3C-A3A7-69607D83342F}" destId="{61A1E09E-EDC3-4639-A800-81496BA033DC}" srcOrd="0" destOrd="0" presId="urn:microsoft.com/office/officeart/2005/8/layout/radial5"/>
    <dgm:cxn modelId="{3C998767-F373-4A30-8700-DEB2A791F632}" type="presParOf" srcId="{F071DF03-3B26-48B0-AAB9-12AA1E240523}" destId="{1E6A4DB5-8593-4107-B509-20E71B16504B}" srcOrd="0" destOrd="0" presId="urn:microsoft.com/office/officeart/2005/8/layout/radial5"/>
    <dgm:cxn modelId="{4925B201-AD00-4A88-B10F-0FA7CE97CFAD}" type="presParOf" srcId="{F071DF03-3B26-48B0-AAB9-12AA1E240523}" destId="{D30BF2F2-87DB-41A2-8A19-153EAF010144}" srcOrd="1" destOrd="0" presId="urn:microsoft.com/office/officeart/2005/8/layout/radial5"/>
    <dgm:cxn modelId="{0F3B2541-A71A-4937-B2D3-9868D34755AB}" type="presParOf" srcId="{D30BF2F2-87DB-41A2-8A19-153EAF010144}" destId="{BE9D5816-08D9-4D1C-B1A1-89E94D652EE4}" srcOrd="0" destOrd="0" presId="urn:microsoft.com/office/officeart/2005/8/layout/radial5"/>
    <dgm:cxn modelId="{8DA6090E-7929-4E09-8D5A-CEA9C950B3DF}" type="presParOf" srcId="{F071DF03-3B26-48B0-AAB9-12AA1E240523}" destId="{61A1E09E-EDC3-4639-A800-81496BA033DC}" srcOrd="2" destOrd="0" presId="urn:microsoft.com/office/officeart/2005/8/layout/radial5"/>
    <dgm:cxn modelId="{2425D184-C2BF-4A4F-A622-E8132941BD8C}" type="presParOf" srcId="{F071DF03-3B26-48B0-AAB9-12AA1E240523}" destId="{F4423B64-2023-487E-9384-4007107F6ECA}" srcOrd="3" destOrd="0" presId="urn:microsoft.com/office/officeart/2005/8/layout/radial5"/>
    <dgm:cxn modelId="{C055A080-B8D6-4F50-B9F5-7AA5E7A4AA57}" type="presParOf" srcId="{F4423B64-2023-487E-9384-4007107F6ECA}" destId="{3D9822C4-9883-463E-BD20-11D4ABE808E7}" srcOrd="0" destOrd="0" presId="urn:microsoft.com/office/officeart/2005/8/layout/radial5"/>
    <dgm:cxn modelId="{CDD55140-F420-4C7A-9712-C8F30F00EDF9}" type="presParOf" srcId="{F071DF03-3B26-48B0-AAB9-12AA1E240523}" destId="{D54584C4-AB11-4BE7-AEBE-6B6CCDF78ECF}" srcOrd="4" destOrd="0" presId="urn:microsoft.com/office/officeart/2005/8/layout/radial5"/>
    <dgm:cxn modelId="{895598E2-8E42-4F72-9398-1614683509C5}" type="presParOf" srcId="{F071DF03-3B26-48B0-AAB9-12AA1E240523}" destId="{7B1167C9-9A58-43A9-809D-6C03FEF7EA89}" srcOrd="5" destOrd="0" presId="urn:microsoft.com/office/officeart/2005/8/layout/radial5"/>
    <dgm:cxn modelId="{C900EB7F-183D-4752-868F-721A8F2459D4}" type="presParOf" srcId="{7B1167C9-9A58-43A9-809D-6C03FEF7EA89}" destId="{C10CC294-EB54-4D24-8E90-81F5B3848E46}" srcOrd="0" destOrd="0" presId="urn:microsoft.com/office/officeart/2005/8/layout/radial5"/>
    <dgm:cxn modelId="{3DC26D0A-408B-4739-951D-26FEE46212C6}" type="presParOf" srcId="{F071DF03-3B26-48B0-AAB9-12AA1E240523}" destId="{C01A8053-B4CC-44D3-B381-7747FF1A7A73}" srcOrd="6" destOrd="0" presId="urn:microsoft.com/office/officeart/2005/8/layout/radial5"/>
    <dgm:cxn modelId="{936DD007-5280-4FCF-B575-15F2665AC6AD}" type="presParOf" srcId="{F071DF03-3B26-48B0-AAB9-12AA1E240523}" destId="{CADECB64-48C3-4B46-89C0-76D057C57FEB}" srcOrd="7" destOrd="0" presId="urn:microsoft.com/office/officeart/2005/8/layout/radial5"/>
    <dgm:cxn modelId="{ECB37EBA-B974-4BFB-89E6-543843810929}" type="presParOf" srcId="{CADECB64-48C3-4B46-89C0-76D057C57FEB}" destId="{724279D8-C493-468A-A0A7-641682A1B773}" srcOrd="0" destOrd="0" presId="urn:microsoft.com/office/officeart/2005/8/layout/radial5"/>
    <dgm:cxn modelId="{54599401-A16E-4A7D-9DA8-AC44DF5693BC}" type="presParOf" srcId="{F071DF03-3B26-48B0-AAB9-12AA1E240523}" destId="{D4342D49-8478-479C-B9C8-9619D8D566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4DB5-8593-4107-B509-20E71B16504B}">
      <dsp:nvSpPr>
        <dsp:cNvPr id="0" name=""/>
        <dsp:cNvSpPr/>
      </dsp:nvSpPr>
      <dsp:spPr>
        <a:xfrm>
          <a:off x="4788738" y="2315361"/>
          <a:ext cx="1650154" cy="1650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মেঘের শ্রেণিবিভাগ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0397" y="2557020"/>
        <a:ext cx="1166836" cy="1166836"/>
      </dsp:txXfrm>
    </dsp:sp>
    <dsp:sp modelId="{D30BF2F2-87DB-41A2-8A19-153EAF010144}">
      <dsp:nvSpPr>
        <dsp:cNvPr id="0" name=""/>
        <dsp:cNvSpPr/>
      </dsp:nvSpPr>
      <dsp:spPr>
        <a:xfrm rot="16200000">
          <a:off x="5438635" y="1714223"/>
          <a:ext cx="350359" cy="561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1189" y="1878987"/>
        <a:ext cx="245251" cy="336632"/>
      </dsp:txXfrm>
    </dsp:sp>
    <dsp:sp modelId="{61A1E09E-EDC3-4639-A800-81496BA033DC}">
      <dsp:nvSpPr>
        <dsp:cNvPr id="0" name=""/>
        <dsp:cNvSpPr/>
      </dsp:nvSpPr>
      <dsp:spPr>
        <a:xfrm>
          <a:off x="4788738" y="4150"/>
          <a:ext cx="1650154" cy="1650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সাদা ধোঁয়ার মতো মেঘ।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0397" y="245809"/>
        <a:ext cx="1166836" cy="1166836"/>
      </dsp:txXfrm>
    </dsp:sp>
    <dsp:sp modelId="{F4423B64-2023-487E-9384-4007107F6ECA}">
      <dsp:nvSpPr>
        <dsp:cNvPr id="0" name=""/>
        <dsp:cNvSpPr/>
      </dsp:nvSpPr>
      <dsp:spPr>
        <a:xfrm>
          <a:off x="6584325" y="2859912"/>
          <a:ext cx="350359" cy="561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4325" y="2972122"/>
        <a:ext cx="245251" cy="336632"/>
      </dsp:txXfrm>
    </dsp:sp>
    <dsp:sp modelId="{D54584C4-AB11-4BE7-AEBE-6B6CCDF78ECF}">
      <dsp:nvSpPr>
        <dsp:cNvPr id="0" name=""/>
        <dsp:cNvSpPr/>
      </dsp:nvSpPr>
      <dsp:spPr>
        <a:xfrm>
          <a:off x="7099948" y="2315361"/>
          <a:ext cx="1650154" cy="1650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সাদা স্তরীভূত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41607" y="2557020"/>
        <a:ext cx="1166836" cy="1166836"/>
      </dsp:txXfrm>
    </dsp:sp>
    <dsp:sp modelId="{7B1167C9-9A58-43A9-809D-6C03FEF7EA89}">
      <dsp:nvSpPr>
        <dsp:cNvPr id="0" name=""/>
        <dsp:cNvSpPr/>
      </dsp:nvSpPr>
      <dsp:spPr>
        <a:xfrm rot="5400000">
          <a:off x="5438635" y="4005602"/>
          <a:ext cx="350359" cy="561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1189" y="4065258"/>
        <a:ext cx="245251" cy="336632"/>
      </dsp:txXfrm>
    </dsp:sp>
    <dsp:sp modelId="{C01A8053-B4CC-44D3-B381-7747FF1A7A73}">
      <dsp:nvSpPr>
        <dsp:cNvPr id="0" name=""/>
        <dsp:cNvSpPr/>
      </dsp:nvSpPr>
      <dsp:spPr>
        <a:xfrm>
          <a:off x="4788738" y="4626572"/>
          <a:ext cx="1650154" cy="1650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 উঁচু স্তুপাকার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0397" y="4868231"/>
        <a:ext cx="1166836" cy="1166836"/>
      </dsp:txXfrm>
    </dsp:sp>
    <dsp:sp modelId="{CADECB64-48C3-4B46-89C0-76D057C57FEB}">
      <dsp:nvSpPr>
        <dsp:cNvPr id="0" name=""/>
        <dsp:cNvSpPr/>
      </dsp:nvSpPr>
      <dsp:spPr>
        <a:xfrm rot="10800000">
          <a:off x="4292946" y="2859912"/>
          <a:ext cx="350359" cy="561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98054" y="2972122"/>
        <a:ext cx="245251" cy="336632"/>
      </dsp:txXfrm>
    </dsp:sp>
    <dsp:sp modelId="{D4342D49-8478-479C-B9C8-9619D8D5662E}">
      <dsp:nvSpPr>
        <dsp:cNvPr id="0" name=""/>
        <dsp:cNvSpPr/>
      </dsp:nvSpPr>
      <dsp:spPr>
        <a:xfrm>
          <a:off x="2477527" y="2315361"/>
          <a:ext cx="1650154" cy="1650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ধূসর স্তরীভূত মেঘ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19186" y="2557020"/>
        <a:ext cx="1166836" cy="116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5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247F-B98E-475C-B495-3785D423691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8BEA-24EC-4F36-953A-E1AC13ED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1" y="2470004"/>
            <a:ext cx="12192000" cy="4353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3849" y="68550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6012" y="65133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293" y="66841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8755" y="702586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4710" y="84464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9378" y="-34045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003" y="4990165"/>
            <a:ext cx="11313994" cy="1446550"/>
          </a:xfrm>
          <a:prstGeom prst="rect">
            <a:avLst/>
          </a:prstGeom>
          <a:noFill/>
          <a:ln w="1905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 গাছের পাতা বা ঘাসের উপর জমা হয়ে ক্ষুদ্র পানি-কণার সৃষ্টি করে । এটাই </a:t>
            </a:r>
            <a:r>
              <a:rPr lang="bn-IN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bn-IN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5957" y="5390275"/>
            <a:ext cx="1079143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8069" y="199023"/>
            <a:ext cx="4174921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5588" y="5366802"/>
            <a:ext cx="1899880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শিশির কী ?</a:t>
            </a:r>
            <a:endParaRPr lang="en-US" sz="36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66" y="1108051"/>
            <a:ext cx="5460786" cy="332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1" y="1124208"/>
            <a:ext cx="5562818" cy="332532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376736"/>
              </p:ext>
            </p:extLst>
          </p:nvPr>
        </p:nvGraphicFramePr>
        <p:xfrm>
          <a:off x="419725" y="254834"/>
          <a:ext cx="11227631" cy="628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58" y="4386990"/>
            <a:ext cx="3324556" cy="2148722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70" y="4386990"/>
            <a:ext cx="3316888" cy="2148722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70" y="283782"/>
            <a:ext cx="3316888" cy="204638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58" y="254834"/>
            <a:ext cx="3324556" cy="2077847"/>
          </a:xfrm>
          <a:prstGeom prst="ellipse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77" y="557078"/>
            <a:ext cx="6134145" cy="4930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0405" y="5488065"/>
            <a:ext cx="809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মেঘের তালিকা তৈরি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1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1" y="1573887"/>
            <a:ext cx="5720696" cy="37102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89D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573886"/>
            <a:ext cx="5671222" cy="3710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28069" y="199023"/>
            <a:ext cx="4174921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8329" y="24012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368" y="5186715"/>
            <a:ext cx="12192000" cy="1569660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মেঘের ক্ষুদ্র পানি-কনাগুলো মিলিত হয় বড় পানির কণা তৈরি করে। বড় পানি-কণাগুলো বাতাসে ভেসে বেড়াতে পারে না। ফোঁটা ফোঁটা পানি হয়ে নিচে নেমে </a:t>
            </a:r>
          </a:p>
          <a:p>
            <a:pPr lvl="0" algn="ctr"/>
            <a:r>
              <a:rPr lang="bn-IN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আসে । এটাই বৃষ্টি । </a:t>
            </a:r>
            <a:endParaRPr lang="en-US" sz="16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71" r="-2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895" r="1" b="14670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1830" b="2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A1CAC3-A129-43F8-8881-63D3E319A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CE41C-FBFB-44B8-BE25-7F555613C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576" y="4069422"/>
            <a:ext cx="4174921" cy="646331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561" y="4069422"/>
            <a:ext cx="98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061" y="4189343"/>
            <a:ext cx="4490087" cy="2062103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2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বৃষ্টির সাথে শিলা পড়ে। শিলা হলো অসম আকৃতির বরফের টুকরো, যা জমাটবদ্ধ বৃষ্টি থেকে তৈরি হয় ।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0851" y="164891"/>
            <a:ext cx="2487313" cy="1075434"/>
          </a:xfrm>
          <a:prstGeom prst="plaque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+mj-lt"/>
                <a:ea typeface="+mj-ea"/>
                <a:cs typeface="+mj-cs"/>
              </a:rPr>
              <a:t>দলে</a:t>
            </a:r>
            <a:r>
              <a:rPr lang="en-US" sz="6000" dirty="0">
                <a:latin typeface="+mj-lt"/>
                <a:ea typeface="+mj-ea"/>
                <a:cs typeface="+mj-cs"/>
              </a:rPr>
              <a:t> </a:t>
            </a:r>
            <a:r>
              <a:rPr lang="en-US" sz="6000" dirty="0" err="1">
                <a:latin typeface="+mj-lt"/>
                <a:ea typeface="+mj-ea"/>
                <a:cs typeface="+mj-cs"/>
              </a:rPr>
              <a:t>কাজ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3784" b="-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024154" y="3057993"/>
            <a:ext cx="572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কুয়াশা, শিশির ও শিলাবৃষ্টির কারণ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6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35006" y="604568"/>
            <a:ext cx="4654297" cy="557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1531" y="2771335"/>
            <a:ext cx="3785030" cy="1515209"/>
          </a:xfrm>
          <a:prstGeom prst="plaque">
            <a:avLst/>
          </a:prstGeom>
          <a:noFill/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654" t="12626"/>
          <a:stretch/>
        </p:blipFill>
        <p:spPr>
          <a:xfrm>
            <a:off x="5781586" y="604568"/>
            <a:ext cx="5600322" cy="557783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0" y="211015"/>
            <a:ext cx="215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990" y="2475914"/>
            <a:ext cx="5331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মেঘ ও বৃষ্টি কিভাবে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শিলা তৈরি হয়?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কুয়াশা ও শিশিরের পার্থক্য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914069" y="209411"/>
            <a:ext cx="5032984" cy="1440180"/>
          </a:xfrm>
          <a:prstGeom prst="plaque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6600" spc="50" dirty="0">
                <a:ln w="11430"/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6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4185" y="2848122"/>
            <a:ext cx="4226586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বৃষ্টি হলে কী কী সমস্যা হয় তা লিখে নিয়ে আসবে 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" y="2005946"/>
            <a:ext cx="5560504" cy="374773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9"/>
            <a:ext cx="12191999" cy="685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948" y="1730326"/>
            <a:ext cx="43187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41829" cy="712074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4915" y="-1"/>
            <a:ext cx="12192000" cy="7120745"/>
          </a:xfrm>
          <a:prstGeom prst="frame">
            <a:avLst>
              <a:gd name="adj1" fmla="val 3296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8" y="84406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9796" y="844062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49" y="4081870"/>
            <a:ext cx="4783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রবি</a:t>
            </a: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7608" y="4081870"/>
            <a:ext cx="327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9" y="2323294"/>
            <a:ext cx="1743075" cy="4534706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85" y="1892800"/>
            <a:ext cx="1731506" cy="218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308" y="1778232"/>
            <a:ext cx="298730" cy="280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18" y="1968732"/>
            <a:ext cx="1845395" cy="2022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850" y="1802860"/>
            <a:ext cx="29873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163" y="4773404"/>
            <a:ext cx="4579034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86" r="8826" b="1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53" r="1" b="1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8780" y="4877655"/>
            <a:ext cx="200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মেঘ ও বৃষ্টি।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33746" y="344670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307755" y="2380314"/>
            <a:ext cx="5575251" cy="2085796"/>
          </a:xfrm>
          <a:prstGeom prst="cube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9600" b="1" dirty="0">
                <a:ln w="12700">
                  <a:solidFill>
                    <a:srgbClr val="002060"/>
                  </a:solidFill>
                  <a:prstDash val="solid"/>
                </a:ln>
                <a:noFill/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 ও বৃষ্টি</a:t>
            </a:r>
            <a:endParaRPr lang="en-US" sz="16600" b="1" dirty="0">
              <a:ln w="12700">
                <a:solidFill>
                  <a:srgbClr val="002060"/>
                </a:solidFill>
                <a:prstDash val="solid"/>
              </a:ln>
              <a:noFill/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05114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9231" y="3037234"/>
            <a:ext cx="1962444" cy="75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n w="0"/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1056" y="2438497"/>
            <a:ext cx="8932984" cy="1981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৬.১.২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৬.১.৩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শিলাবৃষ্টির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-13889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865" y="5634363"/>
            <a:ext cx="10740789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রৌদ্রের তাপে সাগর বা নদীর পানি বাষ্পীভূত হয়ে জলীয় বাষ্পে পরিণত হয় 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3549" y="468096"/>
            <a:ext cx="1525376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92301" y="662870"/>
            <a:ext cx="6890620" cy="4687053"/>
            <a:chOff x="2743949" y="649222"/>
            <a:chExt cx="6890620" cy="4687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2" t="59939" r="61055"/>
            <a:stretch/>
          </p:blipFill>
          <p:spPr>
            <a:xfrm>
              <a:off x="2743949" y="1808160"/>
              <a:ext cx="6890620" cy="35281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949" y="649222"/>
              <a:ext cx="1518036" cy="11766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5824063" y="957252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86283" y="1903357"/>
            <a:ext cx="1782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93429" y="2226522"/>
            <a:ext cx="179285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49554" y="1280418"/>
            <a:ext cx="179285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65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যখন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বাতাসের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জলীয়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ঠান্ডা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তা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সূক্ষ্ণ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ধুলিকণার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জমা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কণা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813" r="77440" b="90256"/>
          <a:stretch/>
        </p:blipFill>
        <p:spPr>
          <a:xfrm>
            <a:off x="2588455" y="10"/>
            <a:ext cx="8173330" cy="506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552" y="5314759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ক্ষুদ্র পাণি-কণা আকাশে মেঘ হিসেবে ভেসে বেড়ায়।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690" y="379828"/>
            <a:ext cx="3044486" cy="860728"/>
          </a:xfrm>
          <a:prstGeom prst="plaque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r="7305"/>
          <a:stretch/>
        </p:blipFill>
        <p:spPr>
          <a:xfrm flipH="1"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6738424" y="3075057"/>
            <a:ext cx="410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মেঘ সৃষ্টি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96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24123" y="591845"/>
            <a:ext cx="54605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পাচ্ছো</a:t>
            </a:r>
            <a:r>
              <a:rPr lang="en-US" sz="4400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58" y="2604725"/>
            <a:ext cx="5455917" cy="3641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30078" y="802821"/>
            <a:ext cx="8115869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কুয়াশাও এক ধরনের মেঘ যা আমরা ভূপৃষ্ঠে দেখে থাকি 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2602" y="848117"/>
            <a:ext cx="1636722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2602" y="788899"/>
            <a:ext cx="1928734" cy="646331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কুয়াশা কী ?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300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19</cp:revision>
  <dcterms:created xsi:type="dcterms:W3CDTF">2020-01-23T09:46:23Z</dcterms:created>
  <dcterms:modified xsi:type="dcterms:W3CDTF">2020-01-23T11:58:51Z</dcterms:modified>
</cp:coreProperties>
</file>