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79" r:id="rId3"/>
    <p:sldId id="278" r:id="rId4"/>
    <p:sldId id="281" r:id="rId5"/>
    <p:sldId id="268" r:id="rId6"/>
    <p:sldId id="265" r:id="rId7"/>
    <p:sldId id="274" r:id="rId8"/>
    <p:sldId id="275" r:id="rId9"/>
    <p:sldId id="259" r:id="rId10"/>
    <p:sldId id="258" r:id="rId11"/>
    <p:sldId id="257" r:id="rId12"/>
    <p:sldId id="267" r:id="rId13"/>
    <p:sldId id="264" r:id="rId14"/>
    <p:sldId id="262" r:id="rId15"/>
    <p:sldId id="269" r:id="rId16"/>
    <p:sldId id="270" r:id="rId17"/>
    <p:sldId id="276" r:id="rId18"/>
    <p:sldId id="277" r:id="rId19"/>
    <p:sldId id="273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1D484-7E80-4E8D-9DEE-35BDCBB6CF8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70F61-CC26-498B-853B-BAA6BBC5C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76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2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5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B504-F186-4307-85B5-46331E67797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B9F5D-A45A-4EDD-B5F2-DF48D6BF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3" y="514350"/>
            <a:ext cx="5151223" cy="6057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15" y="514350"/>
            <a:ext cx="5034172" cy="6057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9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3073" y="696191"/>
            <a:ext cx="4191000" cy="58477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3073" y="5761039"/>
            <a:ext cx="4191000" cy="584775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কুড়োতে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সুখ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1641331"/>
            <a:ext cx="9326098" cy="3759343"/>
          </a:xfrm>
          <a:prstGeom prst="rect">
            <a:avLst/>
          </a:prstGeom>
        </p:spPr>
      </p:pic>
      <p:pic>
        <p:nvPicPr>
          <p:cNvPr id="3" name="আম কুড়োতে সু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46909" y="852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2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576371"/>
            <a:ext cx="7578435" cy="3812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4418" y="5683828"/>
            <a:ext cx="4191000" cy="584775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জামের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উঠি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073" y="696191"/>
            <a:ext cx="4191000" cy="584775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পাকা জামের শাখায় উঠি,,,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56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2" y="1571625"/>
            <a:ext cx="9324109" cy="3812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4418" y="5683828"/>
            <a:ext cx="4191000" cy="58477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রংঙিন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073" y="696191"/>
            <a:ext cx="4191000" cy="58477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রঙিন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38187" y="417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05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061" y="2265704"/>
            <a:ext cx="3406468" cy="13234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নং-৪২</a:t>
            </a:r>
          </a:p>
        </p:txBody>
      </p:sp>
      <p:pic>
        <p:nvPicPr>
          <p:cNvPr id="6" name="Picture 5" descr="16735578_1741145399534121_138488913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36" y="332509"/>
            <a:ext cx="5143500" cy="6206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50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1650" y="869952"/>
            <a:ext cx="7759700" cy="400091"/>
          </a:xfrm>
          <a:prstGeom prst="rect">
            <a:avLst/>
          </a:prstGeom>
          <a:noFill/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7334" y="934514"/>
            <a:ext cx="5150866" cy="1023339"/>
          </a:xfrm>
          <a:prstGeom prst="rect">
            <a:avLst/>
          </a:prstGeom>
          <a:solidFill>
            <a:srgbClr val="00B0F0"/>
          </a:solidFill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6000" b="1" dirty="0">
                <a:solidFill>
                  <a:prstClr val="black"/>
                </a:solidFill>
                <a:latin typeface="NikoshBAN"/>
              </a:rPr>
              <a:t>শিক্ষকের পাঠ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65" y="2022415"/>
            <a:ext cx="3295470" cy="43939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ঝড়ের দিনে্্্্্্্্্্্মু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82437" y="260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451" y="679451"/>
            <a:ext cx="5734050" cy="70788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12" y="1595155"/>
            <a:ext cx="4959928" cy="47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44" y="1574801"/>
            <a:ext cx="6591813" cy="494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40634" y="471523"/>
            <a:ext cx="2409467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্থীর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4747" y="635970"/>
            <a:ext cx="1857218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57" y="1724616"/>
            <a:ext cx="4751392" cy="3970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 এক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 পর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অন্যেরা শুনবে।এভ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সবাই ছবি ও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6" y="1724616"/>
            <a:ext cx="5293758" cy="397031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331553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7348" y="1032718"/>
            <a:ext cx="2447744" cy="923330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2520952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272" y="2314473"/>
            <a:ext cx="8675878" cy="3785652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>
                <a:solidFill>
                  <a:prstClr val="black"/>
                </a:solidFill>
                <a:latin typeface="NikoshBAN"/>
              </a:rPr>
              <a:t>পাঠে উল্লেখিত ছড়া</a:t>
            </a:r>
            <a:r>
              <a:rPr lang="as-IN" sz="4800" b="1" dirty="0">
                <a:solidFill>
                  <a:prstClr val="black"/>
                </a:solidFill>
                <a:latin typeface="NikoshBAN"/>
              </a:rPr>
              <a:t>ট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ি শিক্ষার্থীদের দলে এবং প্রত্যেক কে আলাদা ভাবে স্পষ্ট ও শুদ্ধভাবে উচ্চারন </a:t>
            </a:r>
            <a:r>
              <a:rPr lang="en-US" sz="4800" b="1" dirty="0" err="1">
                <a:solidFill>
                  <a:prstClr val="black"/>
                </a:solidFill>
                <a:latin typeface="NikoshBAN"/>
              </a:rPr>
              <a:t>করে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/>
              </a:rPr>
              <a:t>বলতে</a:t>
            </a:r>
            <a:r>
              <a:rPr lang="en-US" sz="48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NikoshBAN"/>
              </a:rPr>
              <a:t>বলব।</a:t>
            </a:r>
          </a:p>
        </p:txBody>
      </p:sp>
    </p:spTree>
    <p:extLst>
      <p:ext uri="{BB962C8B-B14F-4D97-AF65-F5344CB8AC3E}">
        <p14:creationId xmlns:p14="http://schemas.microsoft.com/office/powerpoint/2010/main" val="958749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1730" y="1776200"/>
            <a:ext cx="1522291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নিরাময়</a:t>
            </a:r>
            <a:endParaRPr lang="en-US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425" y="3279534"/>
            <a:ext cx="4826902" cy="258532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দুর্বল শিক্ষার্থী চিহ্নিত করে নিরাময়মূলক </a:t>
            </a:r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ব্যবস্থা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গ্রহন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13" y="1508890"/>
            <a:ext cx="3531735" cy="4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842156"/>
            <a:ext cx="5214938" cy="5282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97" y="1750017"/>
            <a:ext cx="3396794" cy="3466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149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166557" y="1005126"/>
            <a:ext cx="6909667" cy="1569660"/>
          </a:xfrm>
          <a:prstGeom prst="rect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91667E-6 3.7037E-7 L 0.7737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673" y="750773"/>
            <a:ext cx="3668889" cy="923330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562" y="4426078"/>
            <a:ext cx="4499066" cy="1692771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৩৩ নং ডিক্রীর চর সরকারি প্রাথমিক বিদ্যালয়।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সদরপুর, ফরিদপুর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1B8DF-8F3E-4758-B257-9CF282FC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6" y="1766794"/>
            <a:ext cx="2451652" cy="2566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954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371" y="2285668"/>
            <a:ext cx="6137564" cy="338554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7323" y="612238"/>
            <a:ext cx="32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7698" y="612238"/>
            <a:ext cx="5290459" cy="1015663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ctr"/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9837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6" y="817419"/>
            <a:ext cx="10910002" cy="50430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6939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3196295" y="989158"/>
            <a:ext cx="5328356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আমারা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ভিডি ও দেখি 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Mamar bari Bangla rhymes   Animated Bangla Cartoon Ay selera Ay meyera mamar bari jai by Tonatun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983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2473" y="174220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7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7572" y="2812473"/>
            <a:ext cx="9096573" cy="1323439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কুড়োতে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3790" y="997529"/>
            <a:ext cx="4164355" cy="70788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790" y="997529"/>
            <a:ext cx="4164355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026">
            <a:off x="2220999" y="784757"/>
            <a:ext cx="7444879" cy="6430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272" y="2476728"/>
            <a:ext cx="5500255" cy="304698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জসীমউদ্দীন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।)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6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74" y="1558076"/>
            <a:ext cx="6712942" cy="3759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03073" y="696191"/>
            <a:ext cx="4191000" cy="584775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3073" y="5594434"/>
            <a:ext cx="4191000" cy="584775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ঝড়ের দিনে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46909" y="491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217</Words>
  <Application>Microsoft Office PowerPoint</Application>
  <PresentationFormat>Widescreen</PresentationFormat>
  <Paragraphs>40</Paragraphs>
  <Slides>20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 HABIB</dc:creator>
  <cp:lastModifiedBy>AHSAN HABIB</cp:lastModifiedBy>
  <cp:revision>25</cp:revision>
  <dcterms:created xsi:type="dcterms:W3CDTF">2020-01-18T12:46:23Z</dcterms:created>
  <dcterms:modified xsi:type="dcterms:W3CDTF">2020-01-23T13:35:04Z</dcterms:modified>
</cp:coreProperties>
</file>