
<file path=[Content_Types].xml><?xml version="1.0" encoding="utf-8"?>
<Types xmlns="http://schemas.openxmlformats.org/package/2006/content-types">
  <Default Extension="jfif" ContentType="image/jpeg"/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69" r:id="rId2"/>
    <p:sldId id="271" r:id="rId3"/>
    <p:sldId id="272" r:id="rId4"/>
    <p:sldId id="256" r:id="rId5"/>
    <p:sldId id="257" r:id="rId6"/>
    <p:sldId id="273" r:id="rId7"/>
    <p:sldId id="277" r:id="rId8"/>
    <p:sldId id="258" r:id="rId9"/>
    <p:sldId id="274" r:id="rId10"/>
    <p:sldId id="259" r:id="rId11"/>
    <p:sldId id="266" r:id="rId12"/>
    <p:sldId id="260" r:id="rId13"/>
    <p:sldId id="268" r:id="rId14"/>
    <p:sldId id="261" r:id="rId15"/>
    <p:sldId id="262" r:id="rId16"/>
    <p:sldId id="263" r:id="rId17"/>
    <p:sldId id="276" r:id="rId18"/>
    <p:sldId id="275" r:id="rId19"/>
    <p:sldId id="264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AA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7490E0-1D2E-4593-9880-84326813D808}" type="doc">
      <dgm:prSet loTypeId="urn:microsoft.com/office/officeart/2005/8/layout/radial6" loCatId="cycle" qsTypeId="urn:microsoft.com/office/officeart/2005/8/quickstyle/3d7" qsCatId="3D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4B6C0E94-DBAA-40A6-A9B7-D9DB6733E003}">
      <dgm:prSet phldrT="[Text]" custT="1"/>
      <dgm:spPr/>
      <dgm:t>
        <a:bodyPr/>
        <a:lstStyle/>
        <a:p>
          <a:r>
            <a:rPr lang="en-US" sz="1100" b="1" i="1" smtClean="0">
              <a:solidFill>
                <a:srgbClr val="C00000"/>
              </a:solidFill>
            </a:rPr>
            <a:t>নেটওয়ার্ক টপোলজি</a:t>
          </a:r>
          <a:endParaRPr lang="en-US" sz="1100" b="1" i="1" dirty="0">
            <a:solidFill>
              <a:srgbClr val="C00000"/>
            </a:solidFill>
          </a:endParaRPr>
        </a:p>
      </dgm:t>
    </dgm:pt>
    <dgm:pt modelId="{BF9FC635-8ACF-453A-BD72-C96B8942D057}" type="parTrans" cxnId="{950F07B0-F058-4B4D-8286-247494B71DF0}">
      <dgm:prSet/>
      <dgm:spPr/>
      <dgm:t>
        <a:bodyPr/>
        <a:lstStyle/>
        <a:p>
          <a:endParaRPr lang="en-US"/>
        </a:p>
      </dgm:t>
    </dgm:pt>
    <dgm:pt modelId="{AC3A3F05-2714-4FE4-88D9-A95CCB841B0C}" type="sibTrans" cxnId="{950F07B0-F058-4B4D-8286-247494B71DF0}">
      <dgm:prSet/>
      <dgm:spPr/>
      <dgm:t>
        <a:bodyPr/>
        <a:lstStyle/>
        <a:p>
          <a:endParaRPr lang="en-US"/>
        </a:p>
      </dgm:t>
    </dgm:pt>
    <dgm:pt modelId="{18EFCD28-5E1D-44B8-921C-4E9D79E9ACF5}">
      <dgm:prSet phldrT="[Text]" custT="1"/>
      <dgm:spPr/>
      <dgm:t>
        <a:bodyPr/>
        <a:lstStyle/>
        <a:p>
          <a:r>
            <a:rPr lang="en-US" sz="1100" b="1" i="1" smtClean="0">
              <a:solidFill>
                <a:srgbClr val="C00000"/>
              </a:solidFill>
            </a:rPr>
            <a:t>বাস টপোলজি</a:t>
          </a:r>
          <a:endParaRPr lang="en-US" sz="1100" b="1" i="1" dirty="0">
            <a:solidFill>
              <a:srgbClr val="C00000"/>
            </a:solidFill>
          </a:endParaRPr>
        </a:p>
      </dgm:t>
    </dgm:pt>
    <dgm:pt modelId="{9EC06163-E549-4AFE-A8CC-DD0C9E9ED7BB}" type="parTrans" cxnId="{2DB09991-8136-4211-BCF3-3242AA4C4E56}">
      <dgm:prSet/>
      <dgm:spPr/>
      <dgm:t>
        <a:bodyPr/>
        <a:lstStyle/>
        <a:p>
          <a:endParaRPr lang="en-US"/>
        </a:p>
      </dgm:t>
    </dgm:pt>
    <dgm:pt modelId="{1D619027-AE42-40A7-B1E0-24FDACB5312B}" type="sibTrans" cxnId="{2DB09991-8136-4211-BCF3-3242AA4C4E56}">
      <dgm:prSet/>
      <dgm:spPr/>
      <dgm:t>
        <a:bodyPr/>
        <a:lstStyle/>
        <a:p>
          <a:endParaRPr lang="en-US" sz="1100" b="1" i="1">
            <a:solidFill>
              <a:srgbClr val="C00000"/>
            </a:solidFill>
          </a:endParaRPr>
        </a:p>
      </dgm:t>
    </dgm:pt>
    <dgm:pt modelId="{551CC4F6-B6D2-4452-86C4-BE69AE4839F2}">
      <dgm:prSet phldrT="[Text]" custT="1"/>
      <dgm:spPr/>
      <dgm:t>
        <a:bodyPr/>
        <a:lstStyle/>
        <a:p>
          <a:r>
            <a:rPr lang="en-US" sz="1100" b="1" i="1" smtClean="0">
              <a:solidFill>
                <a:srgbClr val="C00000"/>
              </a:solidFill>
            </a:rPr>
            <a:t>স্টার টপোলজি</a:t>
          </a:r>
          <a:endParaRPr lang="en-US" sz="1100" b="1" i="1" dirty="0">
            <a:solidFill>
              <a:srgbClr val="C00000"/>
            </a:solidFill>
          </a:endParaRPr>
        </a:p>
      </dgm:t>
    </dgm:pt>
    <dgm:pt modelId="{0503A5D4-8A3A-4A85-A75C-5DAC39D113BD}" type="parTrans" cxnId="{DA67FA9E-55DB-4825-AF94-1D3BE4D6A8FC}">
      <dgm:prSet/>
      <dgm:spPr/>
      <dgm:t>
        <a:bodyPr/>
        <a:lstStyle/>
        <a:p>
          <a:endParaRPr lang="en-US"/>
        </a:p>
      </dgm:t>
    </dgm:pt>
    <dgm:pt modelId="{E0BB1AAE-28DB-4C63-BE0F-B380EEA3D8C2}" type="sibTrans" cxnId="{DA67FA9E-55DB-4825-AF94-1D3BE4D6A8FC}">
      <dgm:prSet/>
      <dgm:spPr/>
      <dgm:t>
        <a:bodyPr/>
        <a:lstStyle/>
        <a:p>
          <a:endParaRPr lang="en-US" sz="1100" b="1" i="1">
            <a:solidFill>
              <a:srgbClr val="C00000"/>
            </a:solidFill>
          </a:endParaRPr>
        </a:p>
      </dgm:t>
    </dgm:pt>
    <dgm:pt modelId="{5B1376AC-40DB-4675-9ADD-AA52DF2116E5}">
      <dgm:prSet phldrT="[Text]" custT="1"/>
      <dgm:spPr/>
      <dgm:t>
        <a:bodyPr/>
        <a:lstStyle/>
        <a:p>
          <a:r>
            <a:rPr lang="en-US" sz="1100" b="1" i="1" smtClean="0">
              <a:solidFill>
                <a:srgbClr val="C00000"/>
              </a:solidFill>
            </a:rPr>
            <a:t>ট্রি টপোলজি</a:t>
          </a:r>
          <a:endParaRPr lang="en-US" sz="1100" b="1" i="1" dirty="0">
            <a:solidFill>
              <a:srgbClr val="C00000"/>
            </a:solidFill>
          </a:endParaRPr>
        </a:p>
      </dgm:t>
    </dgm:pt>
    <dgm:pt modelId="{907E72B2-472E-4AAB-B6A8-B634D10C6744}" type="parTrans" cxnId="{88EF678F-5077-4CC1-814A-8358E1F9B171}">
      <dgm:prSet/>
      <dgm:spPr/>
      <dgm:t>
        <a:bodyPr/>
        <a:lstStyle/>
        <a:p>
          <a:endParaRPr lang="en-US"/>
        </a:p>
      </dgm:t>
    </dgm:pt>
    <dgm:pt modelId="{3860774B-7D3C-4935-AE6D-401985AF1DF2}" type="sibTrans" cxnId="{88EF678F-5077-4CC1-814A-8358E1F9B171}">
      <dgm:prSet/>
      <dgm:spPr/>
      <dgm:t>
        <a:bodyPr/>
        <a:lstStyle/>
        <a:p>
          <a:endParaRPr lang="en-US" sz="1100" b="1" i="1">
            <a:solidFill>
              <a:srgbClr val="C00000"/>
            </a:solidFill>
          </a:endParaRPr>
        </a:p>
      </dgm:t>
    </dgm:pt>
    <dgm:pt modelId="{4302B504-D281-4225-BF1B-B8932B69DFB3}">
      <dgm:prSet phldrT="[Text]" custT="1"/>
      <dgm:spPr/>
      <dgm:t>
        <a:bodyPr/>
        <a:lstStyle/>
        <a:p>
          <a:r>
            <a:rPr lang="en-US" sz="1100" b="1" i="1" smtClean="0">
              <a:solidFill>
                <a:srgbClr val="C00000"/>
              </a:solidFill>
            </a:rPr>
            <a:t>মেস টপোলজি</a:t>
          </a:r>
          <a:endParaRPr lang="en-US" sz="1100" b="1" i="1" dirty="0">
            <a:solidFill>
              <a:srgbClr val="C00000"/>
            </a:solidFill>
          </a:endParaRPr>
        </a:p>
      </dgm:t>
    </dgm:pt>
    <dgm:pt modelId="{4742ED5C-F830-4CF9-BF58-DF880A4FB8C4}" type="parTrans" cxnId="{07301A28-8F49-43C9-9890-B6CA04A7B1A0}">
      <dgm:prSet/>
      <dgm:spPr/>
      <dgm:t>
        <a:bodyPr/>
        <a:lstStyle/>
        <a:p>
          <a:endParaRPr lang="en-US"/>
        </a:p>
      </dgm:t>
    </dgm:pt>
    <dgm:pt modelId="{2165D9CF-0224-40B0-ADCD-3EDFD1E57964}" type="sibTrans" cxnId="{07301A28-8F49-43C9-9890-B6CA04A7B1A0}">
      <dgm:prSet/>
      <dgm:spPr/>
      <dgm:t>
        <a:bodyPr/>
        <a:lstStyle/>
        <a:p>
          <a:endParaRPr lang="en-US" sz="1100" b="1" i="1">
            <a:solidFill>
              <a:srgbClr val="C00000"/>
            </a:solidFill>
          </a:endParaRPr>
        </a:p>
      </dgm:t>
    </dgm:pt>
    <dgm:pt modelId="{01F6E629-4EC3-4E89-911D-46516D8B058C}">
      <dgm:prSet custT="1"/>
      <dgm:spPr/>
      <dgm:t>
        <a:bodyPr/>
        <a:lstStyle/>
        <a:p>
          <a:r>
            <a:rPr lang="en-US" sz="1100" b="1" i="1" smtClean="0">
              <a:solidFill>
                <a:srgbClr val="C00000"/>
              </a:solidFill>
            </a:rPr>
            <a:t>রিং টপোলজি</a:t>
          </a:r>
          <a:endParaRPr lang="en-US" sz="1100" b="1" i="1" dirty="0">
            <a:solidFill>
              <a:srgbClr val="C00000"/>
            </a:solidFill>
          </a:endParaRPr>
        </a:p>
      </dgm:t>
    </dgm:pt>
    <dgm:pt modelId="{078EC02A-B0D2-40FF-9AE5-FCDB614FD5C7}" type="parTrans" cxnId="{D702885E-AAE1-4426-A8DA-75261DEED65C}">
      <dgm:prSet/>
      <dgm:spPr/>
      <dgm:t>
        <a:bodyPr/>
        <a:lstStyle/>
        <a:p>
          <a:endParaRPr lang="en-US"/>
        </a:p>
      </dgm:t>
    </dgm:pt>
    <dgm:pt modelId="{7F453033-2103-4B09-AF7F-36DBBD5F8FD9}" type="sibTrans" cxnId="{D702885E-AAE1-4426-A8DA-75261DEED65C}">
      <dgm:prSet/>
      <dgm:spPr/>
      <dgm:t>
        <a:bodyPr/>
        <a:lstStyle/>
        <a:p>
          <a:endParaRPr lang="en-US" sz="1100" b="1" i="1">
            <a:solidFill>
              <a:srgbClr val="C00000"/>
            </a:solidFill>
          </a:endParaRPr>
        </a:p>
      </dgm:t>
    </dgm:pt>
    <dgm:pt modelId="{CF909B03-E189-4D1E-8939-EE1AFAD89758}" type="pres">
      <dgm:prSet presAssocID="{017490E0-1D2E-4593-9880-84326813D80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3EC459-83E8-4559-9460-4B8DBDBC711D}" type="pres">
      <dgm:prSet presAssocID="{4B6C0E94-DBAA-40A6-A9B7-D9DB6733E003}" presName="centerShape" presStyleLbl="node0" presStyleIdx="0" presStyleCnt="1"/>
      <dgm:spPr/>
      <dgm:t>
        <a:bodyPr/>
        <a:lstStyle/>
        <a:p>
          <a:endParaRPr lang="en-US"/>
        </a:p>
      </dgm:t>
    </dgm:pt>
    <dgm:pt modelId="{B64711C9-BCCD-4F15-9AC3-4566E5D1D7A7}" type="pres">
      <dgm:prSet presAssocID="{18EFCD28-5E1D-44B8-921C-4E9D79E9ACF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29C998-DB3F-48D7-AF76-23F39E3E96EF}" type="pres">
      <dgm:prSet presAssocID="{18EFCD28-5E1D-44B8-921C-4E9D79E9ACF5}" presName="dummy" presStyleCnt="0"/>
      <dgm:spPr/>
    </dgm:pt>
    <dgm:pt modelId="{E3757B36-F0BE-4887-8983-33405A2C6A8F}" type="pres">
      <dgm:prSet presAssocID="{1D619027-AE42-40A7-B1E0-24FDACB5312B}" presName="sibTrans" presStyleLbl="sibTrans2D1" presStyleIdx="0" presStyleCnt="5"/>
      <dgm:spPr/>
      <dgm:t>
        <a:bodyPr/>
        <a:lstStyle/>
        <a:p>
          <a:endParaRPr lang="en-US"/>
        </a:p>
      </dgm:t>
    </dgm:pt>
    <dgm:pt modelId="{5FB6438A-C845-4FB9-AD8D-32D43EB8F5CD}" type="pres">
      <dgm:prSet presAssocID="{01F6E629-4EC3-4E89-911D-46516D8B058C}" presName="node" presStyleLbl="node1" presStyleIdx="1" presStyleCnt="5" custRadScaleRad="100388" custRadScaleInc="-134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450D05-D6D4-464B-BA20-31F58C314161}" type="pres">
      <dgm:prSet presAssocID="{01F6E629-4EC3-4E89-911D-46516D8B058C}" presName="dummy" presStyleCnt="0"/>
      <dgm:spPr/>
    </dgm:pt>
    <dgm:pt modelId="{80D7774A-BF92-432F-8244-38B3F1EEE37B}" type="pres">
      <dgm:prSet presAssocID="{7F453033-2103-4B09-AF7F-36DBBD5F8FD9}" presName="sibTrans" presStyleLbl="sibTrans2D1" presStyleIdx="1" presStyleCnt="5"/>
      <dgm:spPr/>
      <dgm:t>
        <a:bodyPr/>
        <a:lstStyle/>
        <a:p>
          <a:endParaRPr lang="en-US"/>
        </a:p>
      </dgm:t>
    </dgm:pt>
    <dgm:pt modelId="{CD9BEE75-B628-4E2C-9BF2-B3C42CDDADDA}" type="pres">
      <dgm:prSet presAssocID="{551CC4F6-B6D2-4452-86C4-BE69AE4839F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D4F7D5-A2F7-4C5B-99DC-78966A316046}" type="pres">
      <dgm:prSet presAssocID="{551CC4F6-B6D2-4452-86C4-BE69AE4839F2}" presName="dummy" presStyleCnt="0"/>
      <dgm:spPr/>
    </dgm:pt>
    <dgm:pt modelId="{FDE37126-AB12-4085-AC2D-B12B1BFA34DA}" type="pres">
      <dgm:prSet presAssocID="{E0BB1AAE-28DB-4C63-BE0F-B380EEA3D8C2}" presName="sibTrans" presStyleLbl="sibTrans2D1" presStyleIdx="2" presStyleCnt="5"/>
      <dgm:spPr/>
      <dgm:t>
        <a:bodyPr/>
        <a:lstStyle/>
        <a:p>
          <a:endParaRPr lang="en-US"/>
        </a:p>
      </dgm:t>
    </dgm:pt>
    <dgm:pt modelId="{7738E950-96C8-47C9-9E21-C86B49B94026}" type="pres">
      <dgm:prSet presAssocID="{5B1376AC-40DB-4675-9ADD-AA52DF2116E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67C0A5-B415-4C63-ACBF-44638E7F56ED}" type="pres">
      <dgm:prSet presAssocID="{5B1376AC-40DB-4675-9ADD-AA52DF2116E5}" presName="dummy" presStyleCnt="0"/>
      <dgm:spPr/>
    </dgm:pt>
    <dgm:pt modelId="{FA9ECA7C-DD49-4190-91EB-E1DC3EAED75B}" type="pres">
      <dgm:prSet presAssocID="{3860774B-7D3C-4935-AE6D-401985AF1DF2}" presName="sibTrans" presStyleLbl="sibTrans2D1" presStyleIdx="3" presStyleCnt="5"/>
      <dgm:spPr/>
      <dgm:t>
        <a:bodyPr/>
        <a:lstStyle/>
        <a:p>
          <a:endParaRPr lang="en-US"/>
        </a:p>
      </dgm:t>
    </dgm:pt>
    <dgm:pt modelId="{87B0810F-52E2-42A9-84B3-053C446729EF}" type="pres">
      <dgm:prSet presAssocID="{4302B504-D281-4225-BF1B-B8932B69DFB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13DF5B-DA8C-4F35-AFB8-24B749315C96}" type="pres">
      <dgm:prSet presAssocID="{4302B504-D281-4225-BF1B-B8932B69DFB3}" presName="dummy" presStyleCnt="0"/>
      <dgm:spPr/>
    </dgm:pt>
    <dgm:pt modelId="{5A7ECE21-63DE-4C9B-80FD-0300E9653AD7}" type="pres">
      <dgm:prSet presAssocID="{2165D9CF-0224-40B0-ADCD-3EDFD1E57964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D702885E-AAE1-4426-A8DA-75261DEED65C}" srcId="{4B6C0E94-DBAA-40A6-A9B7-D9DB6733E003}" destId="{01F6E629-4EC3-4E89-911D-46516D8B058C}" srcOrd="1" destOrd="0" parTransId="{078EC02A-B0D2-40FF-9AE5-FCDB614FD5C7}" sibTransId="{7F453033-2103-4B09-AF7F-36DBBD5F8FD9}"/>
    <dgm:cxn modelId="{DA67FA9E-55DB-4825-AF94-1D3BE4D6A8FC}" srcId="{4B6C0E94-DBAA-40A6-A9B7-D9DB6733E003}" destId="{551CC4F6-B6D2-4452-86C4-BE69AE4839F2}" srcOrd="2" destOrd="0" parTransId="{0503A5D4-8A3A-4A85-A75C-5DAC39D113BD}" sibTransId="{E0BB1AAE-28DB-4C63-BE0F-B380EEA3D8C2}"/>
    <dgm:cxn modelId="{53B3924A-ED66-4CC2-A080-4E9782901EAA}" type="presOf" srcId="{4302B504-D281-4225-BF1B-B8932B69DFB3}" destId="{87B0810F-52E2-42A9-84B3-053C446729EF}" srcOrd="0" destOrd="0" presId="urn:microsoft.com/office/officeart/2005/8/layout/radial6"/>
    <dgm:cxn modelId="{69AEA7E5-7E32-4388-8FD4-4BA30EED8ECC}" type="presOf" srcId="{E0BB1AAE-28DB-4C63-BE0F-B380EEA3D8C2}" destId="{FDE37126-AB12-4085-AC2D-B12B1BFA34DA}" srcOrd="0" destOrd="0" presId="urn:microsoft.com/office/officeart/2005/8/layout/radial6"/>
    <dgm:cxn modelId="{A6877453-965A-4B1E-AAE7-47405F564695}" type="presOf" srcId="{01F6E629-4EC3-4E89-911D-46516D8B058C}" destId="{5FB6438A-C845-4FB9-AD8D-32D43EB8F5CD}" srcOrd="0" destOrd="0" presId="urn:microsoft.com/office/officeart/2005/8/layout/radial6"/>
    <dgm:cxn modelId="{2DB09991-8136-4211-BCF3-3242AA4C4E56}" srcId="{4B6C0E94-DBAA-40A6-A9B7-D9DB6733E003}" destId="{18EFCD28-5E1D-44B8-921C-4E9D79E9ACF5}" srcOrd="0" destOrd="0" parTransId="{9EC06163-E549-4AFE-A8CC-DD0C9E9ED7BB}" sibTransId="{1D619027-AE42-40A7-B1E0-24FDACB5312B}"/>
    <dgm:cxn modelId="{2066F661-1682-450D-AF92-4AEE63E42A77}" type="presOf" srcId="{18EFCD28-5E1D-44B8-921C-4E9D79E9ACF5}" destId="{B64711C9-BCCD-4F15-9AC3-4566E5D1D7A7}" srcOrd="0" destOrd="0" presId="urn:microsoft.com/office/officeart/2005/8/layout/radial6"/>
    <dgm:cxn modelId="{C2F1BAA2-4BCD-48C6-8A9B-5A943D0E992B}" type="presOf" srcId="{5B1376AC-40DB-4675-9ADD-AA52DF2116E5}" destId="{7738E950-96C8-47C9-9E21-C86B49B94026}" srcOrd="0" destOrd="0" presId="urn:microsoft.com/office/officeart/2005/8/layout/radial6"/>
    <dgm:cxn modelId="{950F07B0-F058-4B4D-8286-247494B71DF0}" srcId="{017490E0-1D2E-4593-9880-84326813D808}" destId="{4B6C0E94-DBAA-40A6-A9B7-D9DB6733E003}" srcOrd="0" destOrd="0" parTransId="{BF9FC635-8ACF-453A-BD72-C96B8942D057}" sibTransId="{AC3A3F05-2714-4FE4-88D9-A95CCB841B0C}"/>
    <dgm:cxn modelId="{88EF678F-5077-4CC1-814A-8358E1F9B171}" srcId="{4B6C0E94-DBAA-40A6-A9B7-D9DB6733E003}" destId="{5B1376AC-40DB-4675-9ADD-AA52DF2116E5}" srcOrd="3" destOrd="0" parTransId="{907E72B2-472E-4AAB-B6A8-B634D10C6744}" sibTransId="{3860774B-7D3C-4935-AE6D-401985AF1DF2}"/>
    <dgm:cxn modelId="{546234BE-A9EF-42DF-8AB0-2E30983C1185}" type="presOf" srcId="{4B6C0E94-DBAA-40A6-A9B7-D9DB6733E003}" destId="{283EC459-83E8-4559-9460-4B8DBDBC711D}" srcOrd="0" destOrd="0" presId="urn:microsoft.com/office/officeart/2005/8/layout/radial6"/>
    <dgm:cxn modelId="{4518CF1F-A47C-4A5B-8482-8EE621F65783}" type="presOf" srcId="{551CC4F6-B6D2-4452-86C4-BE69AE4839F2}" destId="{CD9BEE75-B628-4E2C-9BF2-B3C42CDDADDA}" srcOrd="0" destOrd="0" presId="urn:microsoft.com/office/officeart/2005/8/layout/radial6"/>
    <dgm:cxn modelId="{A4439046-9743-43A5-AEDB-785077A0086D}" type="presOf" srcId="{7F453033-2103-4B09-AF7F-36DBBD5F8FD9}" destId="{80D7774A-BF92-432F-8244-38B3F1EEE37B}" srcOrd="0" destOrd="0" presId="urn:microsoft.com/office/officeart/2005/8/layout/radial6"/>
    <dgm:cxn modelId="{F4B96A23-0D5C-45C6-9102-3295E30FD9C7}" type="presOf" srcId="{017490E0-1D2E-4593-9880-84326813D808}" destId="{CF909B03-E189-4D1E-8939-EE1AFAD89758}" srcOrd="0" destOrd="0" presId="urn:microsoft.com/office/officeart/2005/8/layout/radial6"/>
    <dgm:cxn modelId="{34B2EF00-B1CF-432D-95BE-4FB9F9AC6936}" type="presOf" srcId="{1D619027-AE42-40A7-B1E0-24FDACB5312B}" destId="{E3757B36-F0BE-4887-8983-33405A2C6A8F}" srcOrd="0" destOrd="0" presId="urn:microsoft.com/office/officeart/2005/8/layout/radial6"/>
    <dgm:cxn modelId="{07301A28-8F49-43C9-9890-B6CA04A7B1A0}" srcId="{4B6C0E94-DBAA-40A6-A9B7-D9DB6733E003}" destId="{4302B504-D281-4225-BF1B-B8932B69DFB3}" srcOrd="4" destOrd="0" parTransId="{4742ED5C-F830-4CF9-BF58-DF880A4FB8C4}" sibTransId="{2165D9CF-0224-40B0-ADCD-3EDFD1E57964}"/>
    <dgm:cxn modelId="{921371EE-7636-47B1-84EB-3C4D16F2276E}" type="presOf" srcId="{2165D9CF-0224-40B0-ADCD-3EDFD1E57964}" destId="{5A7ECE21-63DE-4C9B-80FD-0300E9653AD7}" srcOrd="0" destOrd="0" presId="urn:microsoft.com/office/officeart/2005/8/layout/radial6"/>
    <dgm:cxn modelId="{6F1E7A93-6404-47C6-9F17-2AB9E5EAA255}" type="presOf" srcId="{3860774B-7D3C-4935-AE6D-401985AF1DF2}" destId="{FA9ECA7C-DD49-4190-91EB-E1DC3EAED75B}" srcOrd="0" destOrd="0" presId="urn:microsoft.com/office/officeart/2005/8/layout/radial6"/>
    <dgm:cxn modelId="{3107350F-DC23-4C5C-B143-411117B57C17}" type="presParOf" srcId="{CF909B03-E189-4D1E-8939-EE1AFAD89758}" destId="{283EC459-83E8-4559-9460-4B8DBDBC711D}" srcOrd="0" destOrd="0" presId="urn:microsoft.com/office/officeart/2005/8/layout/radial6"/>
    <dgm:cxn modelId="{450AD925-9690-4AE9-9CF7-68F4962FA431}" type="presParOf" srcId="{CF909B03-E189-4D1E-8939-EE1AFAD89758}" destId="{B64711C9-BCCD-4F15-9AC3-4566E5D1D7A7}" srcOrd="1" destOrd="0" presId="urn:microsoft.com/office/officeart/2005/8/layout/radial6"/>
    <dgm:cxn modelId="{F7539AC5-D702-4645-BEAD-7E59E014B277}" type="presParOf" srcId="{CF909B03-E189-4D1E-8939-EE1AFAD89758}" destId="{AF29C998-DB3F-48D7-AF76-23F39E3E96EF}" srcOrd="2" destOrd="0" presId="urn:microsoft.com/office/officeart/2005/8/layout/radial6"/>
    <dgm:cxn modelId="{C9D42D96-67E3-42B0-903A-BFBFCF4AF68B}" type="presParOf" srcId="{CF909B03-E189-4D1E-8939-EE1AFAD89758}" destId="{E3757B36-F0BE-4887-8983-33405A2C6A8F}" srcOrd="3" destOrd="0" presId="urn:microsoft.com/office/officeart/2005/8/layout/radial6"/>
    <dgm:cxn modelId="{D0045BF4-FCF9-48BA-AD2F-EB85A0C75643}" type="presParOf" srcId="{CF909B03-E189-4D1E-8939-EE1AFAD89758}" destId="{5FB6438A-C845-4FB9-AD8D-32D43EB8F5CD}" srcOrd="4" destOrd="0" presId="urn:microsoft.com/office/officeart/2005/8/layout/radial6"/>
    <dgm:cxn modelId="{5EBFCDDB-A014-4757-9FF4-5D5C991B3541}" type="presParOf" srcId="{CF909B03-E189-4D1E-8939-EE1AFAD89758}" destId="{D8450D05-D6D4-464B-BA20-31F58C314161}" srcOrd="5" destOrd="0" presId="urn:microsoft.com/office/officeart/2005/8/layout/radial6"/>
    <dgm:cxn modelId="{65572108-59C8-49DE-A124-ABC9F6F1F933}" type="presParOf" srcId="{CF909B03-E189-4D1E-8939-EE1AFAD89758}" destId="{80D7774A-BF92-432F-8244-38B3F1EEE37B}" srcOrd="6" destOrd="0" presId="urn:microsoft.com/office/officeart/2005/8/layout/radial6"/>
    <dgm:cxn modelId="{067F7940-EF1B-4A6C-84EE-4B1A8F443D6B}" type="presParOf" srcId="{CF909B03-E189-4D1E-8939-EE1AFAD89758}" destId="{CD9BEE75-B628-4E2C-9BF2-B3C42CDDADDA}" srcOrd="7" destOrd="0" presId="urn:microsoft.com/office/officeart/2005/8/layout/radial6"/>
    <dgm:cxn modelId="{BBFD76DA-D3DC-42DA-A283-C02344511BA0}" type="presParOf" srcId="{CF909B03-E189-4D1E-8939-EE1AFAD89758}" destId="{00D4F7D5-A2F7-4C5B-99DC-78966A316046}" srcOrd="8" destOrd="0" presId="urn:microsoft.com/office/officeart/2005/8/layout/radial6"/>
    <dgm:cxn modelId="{0D5D915D-3D93-451F-A7C6-CC70CD6DD105}" type="presParOf" srcId="{CF909B03-E189-4D1E-8939-EE1AFAD89758}" destId="{FDE37126-AB12-4085-AC2D-B12B1BFA34DA}" srcOrd="9" destOrd="0" presId="urn:microsoft.com/office/officeart/2005/8/layout/radial6"/>
    <dgm:cxn modelId="{E062F7FF-5BA1-4332-9DF1-7B90E1C3EAE3}" type="presParOf" srcId="{CF909B03-E189-4D1E-8939-EE1AFAD89758}" destId="{7738E950-96C8-47C9-9E21-C86B49B94026}" srcOrd="10" destOrd="0" presId="urn:microsoft.com/office/officeart/2005/8/layout/radial6"/>
    <dgm:cxn modelId="{63DDF081-D3CD-45ED-A8EE-CF2468A2D292}" type="presParOf" srcId="{CF909B03-E189-4D1E-8939-EE1AFAD89758}" destId="{4767C0A5-B415-4C63-ACBF-44638E7F56ED}" srcOrd="11" destOrd="0" presId="urn:microsoft.com/office/officeart/2005/8/layout/radial6"/>
    <dgm:cxn modelId="{C327DB3E-C62E-455D-8749-8BC7DDF5A39B}" type="presParOf" srcId="{CF909B03-E189-4D1E-8939-EE1AFAD89758}" destId="{FA9ECA7C-DD49-4190-91EB-E1DC3EAED75B}" srcOrd="12" destOrd="0" presId="urn:microsoft.com/office/officeart/2005/8/layout/radial6"/>
    <dgm:cxn modelId="{BDF84EBA-C5C4-4C36-B145-BC0E655ACDA2}" type="presParOf" srcId="{CF909B03-E189-4D1E-8939-EE1AFAD89758}" destId="{87B0810F-52E2-42A9-84B3-053C446729EF}" srcOrd="13" destOrd="0" presId="urn:microsoft.com/office/officeart/2005/8/layout/radial6"/>
    <dgm:cxn modelId="{8A1BBD28-203A-4BAF-8426-A3EB314AD969}" type="presParOf" srcId="{CF909B03-E189-4D1E-8939-EE1AFAD89758}" destId="{4D13DF5B-DA8C-4F35-AFB8-24B749315C96}" srcOrd="14" destOrd="0" presId="urn:microsoft.com/office/officeart/2005/8/layout/radial6"/>
    <dgm:cxn modelId="{56A89EE3-841B-41D4-85D0-33D55BE8E129}" type="presParOf" srcId="{CF909B03-E189-4D1E-8939-EE1AFAD89758}" destId="{5A7ECE21-63DE-4C9B-80FD-0300E9653AD7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7ECE21-63DE-4C9B-80FD-0300E9653AD7}">
      <dsp:nvSpPr>
        <dsp:cNvPr id="0" name=""/>
        <dsp:cNvSpPr/>
      </dsp:nvSpPr>
      <dsp:spPr>
        <a:xfrm>
          <a:off x="1310504" y="464483"/>
          <a:ext cx="3093990" cy="3093990"/>
        </a:xfrm>
        <a:prstGeom prst="blockArc">
          <a:avLst>
            <a:gd name="adj1" fmla="val 11880000"/>
            <a:gd name="adj2" fmla="val 16200000"/>
            <a:gd name="adj3" fmla="val 4641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A9ECA7C-DD49-4190-91EB-E1DC3EAED75B}">
      <dsp:nvSpPr>
        <dsp:cNvPr id="0" name=""/>
        <dsp:cNvSpPr/>
      </dsp:nvSpPr>
      <dsp:spPr>
        <a:xfrm>
          <a:off x="1310504" y="464483"/>
          <a:ext cx="3093990" cy="3093990"/>
        </a:xfrm>
        <a:prstGeom prst="blockArc">
          <a:avLst>
            <a:gd name="adj1" fmla="val 7560000"/>
            <a:gd name="adj2" fmla="val 11880000"/>
            <a:gd name="adj3" fmla="val 4641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DE37126-AB12-4085-AC2D-B12B1BFA34DA}">
      <dsp:nvSpPr>
        <dsp:cNvPr id="0" name=""/>
        <dsp:cNvSpPr/>
      </dsp:nvSpPr>
      <dsp:spPr>
        <a:xfrm>
          <a:off x="1310504" y="464483"/>
          <a:ext cx="3093990" cy="3093990"/>
        </a:xfrm>
        <a:prstGeom prst="blockArc">
          <a:avLst>
            <a:gd name="adj1" fmla="val 3240000"/>
            <a:gd name="adj2" fmla="val 7560000"/>
            <a:gd name="adj3" fmla="val 4641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0D7774A-BF92-432F-8244-38B3F1EEE37B}">
      <dsp:nvSpPr>
        <dsp:cNvPr id="0" name=""/>
        <dsp:cNvSpPr/>
      </dsp:nvSpPr>
      <dsp:spPr>
        <a:xfrm>
          <a:off x="1315415" y="460930"/>
          <a:ext cx="3093990" cy="3093990"/>
        </a:xfrm>
        <a:prstGeom prst="blockArc">
          <a:avLst>
            <a:gd name="adj1" fmla="val 20329216"/>
            <a:gd name="adj2" fmla="val 3253788"/>
            <a:gd name="adj3" fmla="val 4641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3757B36-F0BE-4887-8983-33405A2C6A8F}">
      <dsp:nvSpPr>
        <dsp:cNvPr id="0" name=""/>
        <dsp:cNvSpPr/>
      </dsp:nvSpPr>
      <dsp:spPr>
        <a:xfrm>
          <a:off x="1316791" y="464470"/>
          <a:ext cx="3093990" cy="3093990"/>
        </a:xfrm>
        <a:prstGeom prst="blockArc">
          <a:avLst>
            <a:gd name="adj1" fmla="val 16185697"/>
            <a:gd name="adj2" fmla="val 20320576"/>
            <a:gd name="adj3" fmla="val 4641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83EC459-83E8-4559-9460-4B8DBDBC711D}">
      <dsp:nvSpPr>
        <dsp:cNvPr id="0" name=""/>
        <dsp:cNvSpPr/>
      </dsp:nvSpPr>
      <dsp:spPr>
        <a:xfrm>
          <a:off x="2145217" y="1299196"/>
          <a:ext cx="1424564" cy="14245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i="1" kern="1200" smtClean="0">
              <a:solidFill>
                <a:srgbClr val="C00000"/>
              </a:solidFill>
            </a:rPr>
            <a:t>নেটওয়ার্ক টপোলজি</a:t>
          </a:r>
          <a:endParaRPr lang="en-US" sz="1100" b="1" i="1" kern="1200" dirty="0">
            <a:solidFill>
              <a:srgbClr val="C00000"/>
            </a:solidFill>
          </a:endParaRPr>
        </a:p>
      </dsp:txBody>
      <dsp:txXfrm>
        <a:off x="2353840" y="1507819"/>
        <a:ext cx="1007318" cy="1007318"/>
      </dsp:txXfrm>
    </dsp:sp>
    <dsp:sp modelId="{B64711C9-BCCD-4F15-9AC3-4566E5D1D7A7}">
      <dsp:nvSpPr>
        <dsp:cNvPr id="0" name=""/>
        <dsp:cNvSpPr/>
      </dsp:nvSpPr>
      <dsp:spPr>
        <a:xfrm>
          <a:off x="2358902" y="1784"/>
          <a:ext cx="997194" cy="9971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i="1" kern="1200" smtClean="0">
              <a:solidFill>
                <a:srgbClr val="C00000"/>
              </a:solidFill>
            </a:rPr>
            <a:t>বাস টপোলজি</a:t>
          </a:r>
          <a:endParaRPr lang="en-US" sz="1100" b="1" i="1" kern="1200" dirty="0">
            <a:solidFill>
              <a:srgbClr val="C00000"/>
            </a:solidFill>
          </a:endParaRPr>
        </a:p>
      </dsp:txBody>
      <dsp:txXfrm>
        <a:off x="2504938" y="147820"/>
        <a:ext cx="705122" cy="705122"/>
      </dsp:txXfrm>
    </dsp:sp>
    <dsp:sp modelId="{5FB6438A-C845-4FB9-AD8D-32D43EB8F5CD}">
      <dsp:nvSpPr>
        <dsp:cNvPr id="0" name=""/>
        <dsp:cNvSpPr/>
      </dsp:nvSpPr>
      <dsp:spPr>
        <a:xfrm>
          <a:off x="3772837" y="963377"/>
          <a:ext cx="997194" cy="9971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i="1" kern="1200" smtClean="0">
              <a:solidFill>
                <a:srgbClr val="C00000"/>
              </a:solidFill>
            </a:rPr>
            <a:t>রিং টপোলজি</a:t>
          </a:r>
          <a:endParaRPr lang="en-US" sz="1100" b="1" i="1" kern="1200" dirty="0">
            <a:solidFill>
              <a:srgbClr val="C00000"/>
            </a:solidFill>
          </a:endParaRPr>
        </a:p>
      </dsp:txBody>
      <dsp:txXfrm>
        <a:off x="3918873" y="1109413"/>
        <a:ext cx="705122" cy="705122"/>
      </dsp:txXfrm>
    </dsp:sp>
    <dsp:sp modelId="{CD9BEE75-B628-4E2C-9BF2-B3C42CDDADDA}">
      <dsp:nvSpPr>
        <dsp:cNvPr id="0" name=""/>
        <dsp:cNvSpPr/>
      </dsp:nvSpPr>
      <dsp:spPr>
        <a:xfrm>
          <a:off x="3247102" y="2735383"/>
          <a:ext cx="997194" cy="9971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i="1" kern="1200" smtClean="0">
              <a:solidFill>
                <a:srgbClr val="C00000"/>
              </a:solidFill>
            </a:rPr>
            <a:t>স্টার টপোলজি</a:t>
          </a:r>
          <a:endParaRPr lang="en-US" sz="1100" b="1" i="1" kern="1200" dirty="0">
            <a:solidFill>
              <a:srgbClr val="C00000"/>
            </a:solidFill>
          </a:endParaRPr>
        </a:p>
      </dsp:txBody>
      <dsp:txXfrm>
        <a:off x="3393138" y="2881419"/>
        <a:ext cx="705122" cy="705122"/>
      </dsp:txXfrm>
    </dsp:sp>
    <dsp:sp modelId="{7738E950-96C8-47C9-9E21-C86B49B94026}">
      <dsp:nvSpPr>
        <dsp:cNvPr id="0" name=""/>
        <dsp:cNvSpPr/>
      </dsp:nvSpPr>
      <dsp:spPr>
        <a:xfrm>
          <a:off x="1470702" y="2735383"/>
          <a:ext cx="997194" cy="9971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i="1" kern="1200" smtClean="0">
              <a:solidFill>
                <a:srgbClr val="C00000"/>
              </a:solidFill>
            </a:rPr>
            <a:t>ট্রি টপোলজি</a:t>
          </a:r>
          <a:endParaRPr lang="en-US" sz="1100" b="1" i="1" kern="1200" dirty="0">
            <a:solidFill>
              <a:srgbClr val="C00000"/>
            </a:solidFill>
          </a:endParaRPr>
        </a:p>
      </dsp:txBody>
      <dsp:txXfrm>
        <a:off x="1616738" y="2881419"/>
        <a:ext cx="705122" cy="705122"/>
      </dsp:txXfrm>
    </dsp:sp>
    <dsp:sp modelId="{87B0810F-52E2-42A9-84B3-053C446729EF}">
      <dsp:nvSpPr>
        <dsp:cNvPr id="0" name=""/>
        <dsp:cNvSpPr/>
      </dsp:nvSpPr>
      <dsp:spPr>
        <a:xfrm>
          <a:off x="921764" y="1045926"/>
          <a:ext cx="997194" cy="9971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i="1" kern="1200" smtClean="0">
              <a:solidFill>
                <a:srgbClr val="C00000"/>
              </a:solidFill>
            </a:rPr>
            <a:t>মেস টপোলজি</a:t>
          </a:r>
          <a:endParaRPr lang="en-US" sz="1100" b="1" i="1" kern="1200" dirty="0">
            <a:solidFill>
              <a:srgbClr val="C00000"/>
            </a:solidFill>
          </a:endParaRPr>
        </a:p>
      </dsp:txBody>
      <dsp:txXfrm>
        <a:off x="1067800" y="1191962"/>
        <a:ext cx="705122" cy="7051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55C0C9-9DC9-4A96-A29E-4235CA9C15ED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B9E80-FC93-4AAB-9426-BA9FBBBC0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927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B9E80-FC93-4AAB-9426-BA9FBBBC087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02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1D78F3-BB22-4948-9029-56C402EDD7EF}" type="datetime1">
              <a:rPr lang="en-US" smtClean="0"/>
              <a:t>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khanrobirumi1@gmail.com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E06DD5-D8F4-4760-8EF5-1C6A0870983C}" type="datetime1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khanrobirumi1@gmail.com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F57C21-5DF2-40BB-84C9-414DFE07911F}" type="datetime1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khanrobirumi1@gmail.com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4AF01A-6DE3-49E7-A616-7D4B850CEE6B}" type="datetime1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khanrobirumi1@gmail.com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4AED30-08FB-44A0-A200-F90583466A4C}" type="datetime1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khanrobirumi1@gmail.com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F3EBF7-C1F8-4D64-A65D-C8DCA2CE3437}" type="datetime1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khanrobirumi1@gmail.com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31ADB7-C5BF-4B40-A8FE-A5F2BB23DC03}" type="datetime1">
              <a:rPr lang="en-US" smtClean="0"/>
              <a:t>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khanrobirumi1@gmail.com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5A0F89-49E1-4257-9690-C7CC12538652}" type="datetime1">
              <a:rPr lang="en-US" smtClean="0"/>
              <a:t>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khanrobirumi1@gmail.com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46BB9C-7189-4C73-8F0F-31F26C3A0370}" type="datetime1">
              <a:rPr lang="en-US" smtClean="0"/>
              <a:t>1/23/2020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khanrobirumi1@gmail.com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D9771E-EA0C-4599-B299-E9A94486A327}" type="datetime1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khanrobirumi1@gmail.com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D4D2F5-875B-44AC-BE71-CAACC57B1DED}" type="datetime1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khanrobirumi1@gmail.com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34963DE-F95F-40BC-AA5A-5722EC86C6C5}" type="datetime1">
              <a:rPr lang="en-US" smtClean="0"/>
              <a:t>1/23/2020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lang="en-US" smtClean="0"/>
              <a:t>khanrobirumi1@gmail.com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00201"/>
            <a:ext cx="7162800" cy="411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7000" y="3810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0938" y="5943600"/>
            <a:ext cx="2520462" cy="365125"/>
          </a:xfrm>
        </p:spPr>
        <p:txBody>
          <a:bodyPr/>
          <a:lstStyle/>
          <a:p>
            <a:fld id="{F9DF4E3F-5F8A-4263-BFC1-B4CA16C6B1C1}" type="datetime1">
              <a:rPr lang="en-US" sz="1600" b="1" i="1" smtClean="0">
                <a:solidFill>
                  <a:srgbClr val="FF0000"/>
                </a:solidFill>
              </a:rPr>
              <a:t>1/23/2020</a:t>
            </a:fld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24400" y="5959475"/>
            <a:ext cx="3276600" cy="365125"/>
          </a:xfrm>
        </p:spPr>
        <p:txBody>
          <a:bodyPr/>
          <a:lstStyle/>
          <a:p>
            <a:r>
              <a:rPr lang="en-US" sz="1600" b="1" i="1" dirty="0" smtClean="0">
                <a:solidFill>
                  <a:srgbClr val="FF0000"/>
                </a:solidFill>
              </a:rPr>
              <a:t>khanrobirumi1@gmail.com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7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9545" y="304800"/>
            <a:ext cx="8001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i="1" u="sng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3200" b="1" i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টপোলজি</a:t>
            </a:r>
            <a:r>
              <a:rPr lang="bn-BD" sz="3200" b="1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/Bus Topology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:-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টপোলজিতে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সবকটি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সংযুক্ত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টপোলজি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হ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য়।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টপোলজির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ক্যাবলটিকে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হয়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ব্যাকবোন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(Backbone)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ট্রাঙ্ক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(Trunk)।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সিগন্যাল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ব্যাকবোন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চলাফেরা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প্রাপক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সিগন্যাল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বাকিরা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অগ্রাহ্য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28" y="3657599"/>
            <a:ext cx="3090863" cy="2009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657600"/>
            <a:ext cx="3267075" cy="200977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800" y="5943600"/>
            <a:ext cx="2286000" cy="365125"/>
          </a:xfrm>
        </p:spPr>
        <p:txBody>
          <a:bodyPr/>
          <a:lstStyle/>
          <a:p>
            <a:pPr algn="ctr"/>
            <a:fld id="{3BCA75E1-A963-44A5-97A6-AFA0C1C38F36}" type="datetime1">
              <a:rPr lang="en-US" sz="1600" b="1" i="1" smtClean="0">
                <a:solidFill>
                  <a:srgbClr val="C00000"/>
                </a:solidFill>
              </a:rPr>
              <a:pPr algn="ctr"/>
              <a:t>1/23/2020</a:t>
            </a:fld>
            <a:endParaRPr lang="en-US" sz="1600" b="1" i="1" dirty="0">
              <a:solidFill>
                <a:srgbClr val="C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029200" y="5943600"/>
            <a:ext cx="3267075" cy="365125"/>
          </a:xfrm>
        </p:spPr>
        <p:txBody>
          <a:bodyPr/>
          <a:lstStyle/>
          <a:p>
            <a:pPr algn="ctr"/>
            <a:r>
              <a:rPr lang="en-US" sz="1600" b="1" i="1" dirty="0" smtClean="0">
                <a:solidFill>
                  <a:srgbClr val="C00000"/>
                </a:solidFill>
              </a:rPr>
              <a:t>khanrobirumi1@gmail.com</a:t>
            </a:r>
            <a:endParaRPr lang="en-US" sz="1600" b="1" i="1" dirty="0">
              <a:solidFill>
                <a:srgbClr val="C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13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i-bus-topology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04801"/>
            <a:ext cx="8534400" cy="6248399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096000"/>
            <a:ext cx="2286000" cy="365125"/>
          </a:xfrm>
        </p:spPr>
        <p:txBody>
          <a:bodyPr/>
          <a:lstStyle/>
          <a:p>
            <a:pPr algn="ctr"/>
            <a:fld id="{61624B4D-4167-40E0-9F41-B06F8A212FAE}" type="datetime1">
              <a:rPr lang="en-US" sz="1400" b="1" i="1" smtClean="0">
                <a:solidFill>
                  <a:srgbClr val="C00000"/>
                </a:solidFill>
              </a:rPr>
              <a:pPr algn="ctr"/>
              <a:t>1/23/2020</a:t>
            </a:fld>
            <a:endParaRPr lang="en-US" sz="1400" b="1" i="1" dirty="0">
              <a:solidFill>
                <a:srgbClr val="C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562600" y="6111875"/>
            <a:ext cx="2785728" cy="365125"/>
          </a:xfrm>
        </p:spPr>
        <p:txBody>
          <a:bodyPr/>
          <a:lstStyle/>
          <a:p>
            <a:pPr algn="ctr"/>
            <a:r>
              <a:rPr lang="en-US" sz="1200" b="1" i="1" dirty="0" smtClean="0">
                <a:solidFill>
                  <a:srgbClr val="C00000"/>
                </a:solidFill>
              </a:rPr>
              <a:t>khanrobirumi1@gmail.com</a:t>
            </a:r>
            <a:endParaRPr lang="en-US" sz="1200" b="1" i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5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533400"/>
            <a:ext cx="8458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রিং</a:t>
            </a:r>
            <a:r>
              <a:rPr lang="en-US" sz="2800" i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টপোলজি</a:t>
            </a:r>
            <a:r>
              <a:rPr lang="bn-BD" sz="28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/Ring topology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:-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রিং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টপোলজিতে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পার্শ্ববর্তী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সংযুক্ত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এভাবে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রিংয়ের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সর্বশেষ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কম্পিউটারটি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সংযুক্ত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ব্যবস্থায়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পাঠালে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বৃত্তকার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পথে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ঘুরতে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যতক্ষণ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প্রাপক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কম্পিউটারটি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581400"/>
            <a:ext cx="3200400" cy="21965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581400"/>
            <a:ext cx="3124200" cy="219657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0" y="6019800"/>
            <a:ext cx="2286000" cy="365125"/>
          </a:xfrm>
        </p:spPr>
        <p:txBody>
          <a:bodyPr/>
          <a:lstStyle/>
          <a:p>
            <a:pPr algn="ctr"/>
            <a:fld id="{EC4C41CC-9C4D-4D3D-8F4F-584605A20CC1}" type="datetime1">
              <a:rPr lang="en-US" sz="1400" b="1" i="1" smtClean="0">
                <a:solidFill>
                  <a:srgbClr val="C00000"/>
                </a:solidFill>
              </a:rPr>
              <a:pPr algn="ctr"/>
              <a:t>1/23/2020</a:t>
            </a:fld>
            <a:endParaRPr lang="en-US" sz="1400" b="1" i="1" dirty="0">
              <a:solidFill>
                <a:srgbClr val="C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53000" y="6019800"/>
            <a:ext cx="3086100" cy="365125"/>
          </a:xfrm>
        </p:spPr>
        <p:txBody>
          <a:bodyPr/>
          <a:lstStyle/>
          <a:p>
            <a:r>
              <a:rPr lang="en-US" sz="1400" b="1" i="1" smtClean="0">
                <a:solidFill>
                  <a:srgbClr val="C00000"/>
                </a:solidFill>
              </a:rPr>
              <a:t>khanrobirumi1@gmail.com</a:t>
            </a:r>
            <a:endParaRPr lang="en-US" sz="1400" b="1" i="1">
              <a:solidFill>
                <a:srgbClr val="C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05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0300151"/>
              </p:ext>
            </p:extLst>
          </p:nvPr>
        </p:nvGraphicFramePr>
        <p:xfrm>
          <a:off x="4114800" y="30480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048000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2000" y="5943600"/>
            <a:ext cx="2286000" cy="365125"/>
          </a:xfrm>
        </p:spPr>
        <p:txBody>
          <a:bodyPr/>
          <a:lstStyle/>
          <a:p>
            <a:pPr algn="ctr"/>
            <a:fld id="{5A294D69-57AF-4A40-8F33-A3053B405F7A}" type="datetime1">
              <a:rPr lang="en-US" sz="1600" b="1" i="1" smtClean="0">
                <a:solidFill>
                  <a:srgbClr val="C00000"/>
                </a:solidFill>
              </a:rPr>
              <a:pPr algn="ctr"/>
              <a:t>1/23/2020</a:t>
            </a:fld>
            <a:endParaRPr lang="en-US" sz="1600" b="1" i="1" dirty="0">
              <a:solidFill>
                <a:srgbClr val="C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724400" y="5867400"/>
            <a:ext cx="3505200" cy="365125"/>
          </a:xfrm>
        </p:spPr>
        <p:txBody>
          <a:bodyPr/>
          <a:lstStyle/>
          <a:p>
            <a:r>
              <a:rPr lang="en-US" sz="1600" b="1" i="1" smtClean="0">
                <a:solidFill>
                  <a:srgbClr val="C00000"/>
                </a:solidFill>
              </a:rPr>
              <a:t>khanrobirumi1@gmail.com</a:t>
            </a:r>
            <a:endParaRPr lang="en-US" sz="1600" b="1" i="1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52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4345" y="838200"/>
            <a:ext cx="7543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i="1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স্টার</a:t>
            </a:r>
            <a:r>
              <a:rPr lang="en-US" sz="2800" b="1" i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টপোলজি</a:t>
            </a:r>
            <a:r>
              <a:rPr lang="en-US" sz="2800" b="1" i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/Star Topology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:-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টপোলজি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নিয়ন্ত্রণকারী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হস্ত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সংযুক্ত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গ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ড়ে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তোলে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স্টার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টপোলজি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এক্ষেত্রে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আদান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টপোলজিতে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বিকল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পড়ে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810000"/>
            <a:ext cx="2919845" cy="2114550"/>
          </a:xfrm>
          <a:prstGeom prst="rect">
            <a:avLst/>
          </a:prstGeom>
        </p:spPr>
      </p:pic>
      <p:pic>
        <p:nvPicPr>
          <p:cNvPr id="4" name="Picture 3" descr="star-topology-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3073" y="4038600"/>
            <a:ext cx="2743200" cy="1803600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91491" y="5891645"/>
            <a:ext cx="2286000" cy="365125"/>
          </a:xfrm>
        </p:spPr>
        <p:txBody>
          <a:bodyPr/>
          <a:lstStyle/>
          <a:p>
            <a:pPr algn="ctr"/>
            <a:fld id="{0F160BB7-4C28-429F-8EE7-AFC57EBDBF3A}" type="datetime1">
              <a:rPr lang="en-US" sz="1400" b="1" i="1" smtClean="0">
                <a:solidFill>
                  <a:srgbClr val="C00000"/>
                </a:solidFill>
              </a:rPr>
              <a:pPr algn="ctr"/>
              <a:t>1/23/2020</a:t>
            </a:fld>
            <a:endParaRPr lang="en-US" sz="1400" b="1" i="1" dirty="0">
              <a:solidFill>
                <a:srgbClr val="C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562600" y="6111875"/>
            <a:ext cx="2785728" cy="365125"/>
          </a:xfrm>
        </p:spPr>
        <p:txBody>
          <a:bodyPr/>
          <a:lstStyle/>
          <a:p>
            <a:pPr algn="ctr"/>
            <a:r>
              <a:rPr lang="en-US" sz="1200" b="1" i="1" smtClean="0">
                <a:solidFill>
                  <a:srgbClr val="C00000"/>
                </a:solidFill>
              </a:rPr>
              <a:t>khanrobirumi1@gmail.com</a:t>
            </a:r>
            <a:endParaRPr lang="en-US" sz="1200" b="1" i="1">
              <a:solidFill>
                <a:srgbClr val="C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4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533400"/>
            <a:ext cx="78486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i="1" u="sng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ট্রি</a:t>
            </a:r>
            <a:r>
              <a:rPr lang="en-US" sz="2800" b="1" i="1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টপোলজি</a:t>
            </a:r>
            <a:r>
              <a:rPr lang="bn-BD" sz="2800" b="1" i="1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2800" b="1" i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TreeTopology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টপোলজিতে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কম্পিউটারগুলো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পরস্পরের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শাখা-প্রশাখার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বিন্যস্ত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ট্রি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টপোলজি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টপোলজিতে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স্তরের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হোস্ট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সংযুক্ত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স্তরের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কম্পিউটারগুলো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দ্বিতী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য়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স্তরের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কম্পিউটারগুলোর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হোস্ট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হ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য়।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একইভাবে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দ্বিতী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য়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স্তরের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কম্পিউটারগুলো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তৃতী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য়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স্তরের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কম্পিউটারগুলোর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হোস্ট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হ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য়।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ব্যবস্থাপনার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নেটও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য়া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র্ক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টপোলজি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খুবই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উপযোগী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3" name="Rectangle 2"/>
          <p:cNvSpPr/>
          <p:nvPr/>
        </p:nvSpPr>
        <p:spPr>
          <a:xfrm>
            <a:off x="1371600" y="2438400"/>
            <a:ext cx="678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4" y="3733799"/>
            <a:ext cx="3505200" cy="220980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279098" y="3733799"/>
            <a:ext cx="3407702" cy="2209801"/>
            <a:chOff x="401782" y="-8148"/>
            <a:chExt cx="6134100" cy="6233402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3574473" y="2513732"/>
              <a:ext cx="616527" cy="298742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/>
            <p:cNvGrpSpPr/>
            <p:nvPr/>
          </p:nvGrpSpPr>
          <p:grpSpPr>
            <a:xfrm>
              <a:off x="401782" y="-8148"/>
              <a:ext cx="6134100" cy="6233402"/>
              <a:chOff x="1631373" y="-8148"/>
              <a:chExt cx="6134100" cy="6233402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2164773" y="532969"/>
                <a:ext cx="5181600" cy="5692285"/>
                <a:chOff x="2286000" y="1076760"/>
                <a:chExt cx="5181600" cy="5692285"/>
              </a:xfrm>
            </p:grpSpPr>
            <p:cxnSp>
              <p:nvCxnSpPr>
                <p:cNvPr id="25" name="Straight Connector 24"/>
                <p:cNvCxnSpPr/>
                <p:nvPr/>
              </p:nvCxnSpPr>
              <p:spPr>
                <a:xfrm>
                  <a:off x="3207327" y="3321628"/>
                  <a:ext cx="1745673" cy="1125681"/>
                </a:xfrm>
                <a:prstGeom prst="line">
                  <a:avLst/>
                </a:prstGeom>
                <a:ln w="76200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3207327" y="2438400"/>
                  <a:ext cx="48491" cy="928254"/>
                </a:xfrm>
                <a:prstGeom prst="line">
                  <a:avLst/>
                </a:prstGeom>
                <a:ln w="57150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4932218" y="2725881"/>
                  <a:ext cx="10390" cy="4043164"/>
                </a:xfrm>
                <a:prstGeom prst="line">
                  <a:avLst/>
                </a:prstGeom>
                <a:ln w="104775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flipH="1">
                  <a:off x="4953000" y="3124200"/>
                  <a:ext cx="1600200" cy="1323109"/>
                </a:xfrm>
                <a:prstGeom prst="line">
                  <a:avLst/>
                </a:prstGeom>
                <a:ln w="76200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6400800" y="2254828"/>
                  <a:ext cx="76200" cy="973281"/>
                </a:xfrm>
                <a:prstGeom prst="line">
                  <a:avLst/>
                </a:prstGeom>
                <a:ln w="57150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flipH="1">
                  <a:off x="6477000" y="2528454"/>
                  <a:ext cx="762000" cy="668481"/>
                </a:xfrm>
                <a:prstGeom prst="line">
                  <a:avLst/>
                </a:prstGeom>
                <a:ln w="57150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6477000" y="3190008"/>
                  <a:ext cx="990600" cy="405246"/>
                </a:xfrm>
                <a:prstGeom prst="line">
                  <a:avLst/>
                </a:prstGeom>
                <a:ln w="57150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 flipH="1" flipV="1">
                  <a:off x="2286000" y="2862694"/>
                  <a:ext cx="921328" cy="457202"/>
                </a:xfrm>
                <a:prstGeom prst="line">
                  <a:avLst/>
                </a:prstGeom>
                <a:ln w="57150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flipV="1">
                  <a:off x="4953000" y="2043544"/>
                  <a:ext cx="800100" cy="699656"/>
                </a:xfrm>
                <a:prstGeom prst="line">
                  <a:avLst/>
                </a:prstGeom>
                <a:ln w="57150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flipV="1">
                  <a:off x="2286000" y="3356264"/>
                  <a:ext cx="921327" cy="528204"/>
                </a:xfrm>
                <a:prstGeom prst="line">
                  <a:avLst/>
                </a:prstGeom>
                <a:ln w="57150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>
                  <a:off x="3962400" y="2043544"/>
                  <a:ext cx="969818" cy="699656"/>
                </a:xfrm>
                <a:prstGeom prst="line">
                  <a:avLst/>
                </a:prstGeom>
                <a:ln w="57150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4979791" y="1076760"/>
                  <a:ext cx="0" cy="1666438"/>
                </a:xfrm>
                <a:prstGeom prst="line">
                  <a:avLst/>
                </a:prstGeom>
                <a:ln w="57150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" name="Rectangle 15"/>
              <p:cNvSpPr/>
              <p:nvPr/>
            </p:nvSpPr>
            <p:spPr>
              <a:xfrm>
                <a:off x="1745673" y="1937903"/>
                <a:ext cx="838200" cy="8382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795655" y="1470312"/>
                <a:ext cx="838200" cy="8382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576946" y="1285874"/>
                <a:ext cx="838200" cy="8382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631373" y="2932832"/>
                <a:ext cx="838200" cy="8382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422073" y="931716"/>
                <a:ext cx="838200" cy="8382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326081" y="-8148"/>
                <a:ext cx="838200" cy="8382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221432" y="888423"/>
                <a:ext cx="838200" cy="8382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927273" y="2513732"/>
                <a:ext cx="838200" cy="8382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061846" y="2124073"/>
                <a:ext cx="838201" cy="8382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4682837" y="1295397"/>
              <a:ext cx="838200" cy="8382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c 8"/>
            <p:cNvSpPr/>
            <p:nvPr/>
          </p:nvSpPr>
          <p:spPr>
            <a:xfrm>
              <a:off x="4128655" y="3087397"/>
              <a:ext cx="1011382" cy="1103603"/>
            </a:xfrm>
            <a:prstGeom prst="arc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c 9"/>
            <p:cNvSpPr/>
            <p:nvPr/>
          </p:nvSpPr>
          <p:spPr>
            <a:xfrm rot="14714582">
              <a:off x="2053480" y="3112562"/>
              <a:ext cx="1068421" cy="1315999"/>
            </a:xfrm>
            <a:prstGeom prst="arc">
              <a:avLst>
                <a:gd name="adj1" fmla="val 16200000"/>
                <a:gd name="adj2" fmla="val 1339572"/>
              </a:avLst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485900" y="3504332"/>
              <a:ext cx="838200" cy="8382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30882" y="3312100"/>
              <a:ext cx="838200" cy="8382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2895600" y="2684318"/>
              <a:ext cx="696191" cy="549413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2324100" y="2171698"/>
              <a:ext cx="838200" cy="8382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Date Placeholder 36"/>
          <p:cNvSpPr>
            <a:spLocks noGrp="1"/>
          </p:cNvSpPr>
          <p:nvPr>
            <p:ph type="dt" sz="half" idx="10"/>
          </p:nvPr>
        </p:nvSpPr>
        <p:spPr>
          <a:xfrm>
            <a:off x="1447800" y="6019800"/>
            <a:ext cx="2286000" cy="365125"/>
          </a:xfrm>
        </p:spPr>
        <p:txBody>
          <a:bodyPr/>
          <a:lstStyle/>
          <a:p>
            <a:pPr algn="ctr"/>
            <a:fld id="{B9D2A014-B1AB-4425-980C-F385D9201E69}" type="datetime1">
              <a:rPr lang="en-US" sz="1600" b="1" i="1" smtClean="0">
                <a:solidFill>
                  <a:srgbClr val="C00000"/>
                </a:solidFill>
              </a:rPr>
              <a:pPr algn="ctr"/>
              <a:t>1/23/2020</a:t>
            </a:fld>
            <a:endParaRPr lang="en-US" sz="1600" b="1" i="1" dirty="0">
              <a:solidFill>
                <a:srgbClr val="C00000"/>
              </a:solidFill>
            </a:endParaRPr>
          </a:p>
        </p:txBody>
      </p:sp>
      <p:sp>
        <p:nvSpPr>
          <p:cNvPr id="38" name="Footer Placeholder 37"/>
          <p:cNvSpPr>
            <a:spLocks noGrp="1"/>
          </p:cNvSpPr>
          <p:nvPr>
            <p:ph type="ftr" sz="quarter" idx="11"/>
          </p:nvPr>
        </p:nvSpPr>
        <p:spPr>
          <a:xfrm>
            <a:off x="4952999" y="6096000"/>
            <a:ext cx="3373982" cy="365125"/>
          </a:xfrm>
        </p:spPr>
        <p:txBody>
          <a:bodyPr/>
          <a:lstStyle/>
          <a:p>
            <a:r>
              <a:rPr lang="en-US" sz="1600" b="1" i="1" dirty="0" smtClean="0">
                <a:solidFill>
                  <a:srgbClr val="C00000"/>
                </a:solidFill>
              </a:rPr>
              <a:t>khanrobirumi1@gmail.com</a:t>
            </a:r>
            <a:endParaRPr lang="en-US" sz="1600" b="1" i="1" dirty="0">
              <a:solidFill>
                <a:srgbClr val="C00000"/>
              </a:solidFill>
            </a:endParaRPr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39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990600"/>
            <a:ext cx="7467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i="1" u="sng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মেশ</a:t>
            </a:r>
            <a:r>
              <a:rPr lang="en-US" sz="2800" b="1" i="1" u="sng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u="sng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টপোলজি</a:t>
            </a:r>
            <a:r>
              <a:rPr lang="en-US" sz="2800" b="1" i="1" u="sng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/Mesh Topology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-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নেটওয়ার্কে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কম্পিউটারগুলোর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মেশ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টপোলজি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যোগাযোগে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বেশী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নিশ্চয়তা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124200"/>
            <a:ext cx="3429000" cy="2619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910" y="3124200"/>
            <a:ext cx="3028889" cy="2619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3000" y="6019800"/>
            <a:ext cx="2286000" cy="365125"/>
          </a:xfrm>
        </p:spPr>
        <p:txBody>
          <a:bodyPr/>
          <a:lstStyle/>
          <a:p>
            <a:pPr algn="ctr"/>
            <a:fld id="{B3347B68-E1BB-4DA0-B90A-8A51A3A5ABE7}" type="datetime1">
              <a:rPr lang="en-US" sz="1400" b="1" i="1" smtClean="0">
                <a:solidFill>
                  <a:srgbClr val="C00000"/>
                </a:solidFill>
              </a:rPr>
              <a:pPr algn="ctr"/>
              <a:t>1/23/2020</a:t>
            </a:fld>
            <a:endParaRPr lang="en-US" sz="1400" b="1" i="1">
              <a:solidFill>
                <a:srgbClr val="C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76910" y="6111875"/>
            <a:ext cx="3071418" cy="365125"/>
          </a:xfrm>
        </p:spPr>
        <p:txBody>
          <a:bodyPr/>
          <a:lstStyle/>
          <a:p>
            <a:pPr algn="ctr"/>
            <a:r>
              <a:rPr lang="en-US" sz="1400" b="1" i="1" dirty="0" smtClean="0">
                <a:solidFill>
                  <a:srgbClr val="C00000"/>
                </a:solidFill>
              </a:rPr>
              <a:t>khanrobirumi1@gmail.com</a:t>
            </a:r>
            <a:endParaRPr lang="en-US" sz="1400" b="1" i="1" dirty="0">
              <a:solidFill>
                <a:srgbClr val="C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0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90600" y="5943600"/>
            <a:ext cx="2286000" cy="365125"/>
          </a:xfrm>
        </p:spPr>
        <p:txBody>
          <a:bodyPr/>
          <a:lstStyle/>
          <a:p>
            <a:pPr algn="ctr"/>
            <a:fld id="{D60AC406-32DD-4E07-86F7-70EF4419E48E}" type="datetime1">
              <a:rPr lang="en-US" sz="1600" b="1" i="1" smtClean="0">
                <a:solidFill>
                  <a:srgbClr val="C00000"/>
                </a:solidFill>
              </a:rPr>
              <a:pPr algn="ctr"/>
              <a:t>1/23/2020</a:t>
            </a:fld>
            <a:endParaRPr lang="en-US" sz="1600" b="1" i="1" dirty="0">
              <a:solidFill>
                <a:srgbClr val="C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05400" y="6035675"/>
            <a:ext cx="2971800" cy="365125"/>
          </a:xfrm>
        </p:spPr>
        <p:txBody>
          <a:bodyPr/>
          <a:lstStyle/>
          <a:p>
            <a:pPr algn="ctr"/>
            <a:r>
              <a:rPr lang="en-US" sz="1400" b="1" i="1" dirty="0" smtClean="0">
                <a:solidFill>
                  <a:srgbClr val="C00000"/>
                </a:solidFill>
              </a:rPr>
              <a:t>khanrobirumi1@gmail.com</a:t>
            </a:r>
            <a:endParaRPr lang="en-US" sz="1400" b="1" i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00400" y="1371600"/>
            <a:ext cx="23622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 smtClean="0"/>
              <a:t>দলগত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কাজ</a:t>
            </a:r>
            <a:endParaRPr lang="en-US" sz="2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800100" y="43434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/>
              <a:t>টপোলিজি কত প্রকার ও কি কি </a:t>
            </a:r>
            <a:r>
              <a:rPr lang="en-US" sz="3600" dirty="0" smtClean="0">
                <a:latin typeface="AdarshaLipiCon"/>
              </a:rPr>
              <a:t>?</a:t>
            </a:r>
            <a:r>
              <a:rPr lang="bn-BD" sz="3200" dirty="0" smtClean="0"/>
              <a:t> লেখ-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741" y="205740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80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90600" y="5943600"/>
            <a:ext cx="2286000" cy="365125"/>
          </a:xfrm>
        </p:spPr>
        <p:txBody>
          <a:bodyPr/>
          <a:lstStyle/>
          <a:p>
            <a:pPr algn="ctr"/>
            <a:fld id="{D60AC406-32DD-4E07-86F7-70EF4419E48E}" type="datetime1">
              <a:rPr lang="en-US" sz="1600" b="1" i="1" smtClean="0">
                <a:solidFill>
                  <a:srgbClr val="C00000"/>
                </a:solidFill>
              </a:rPr>
              <a:pPr algn="ctr"/>
              <a:t>1/23/2020</a:t>
            </a:fld>
            <a:endParaRPr lang="en-US" sz="1600" b="1" i="1" dirty="0">
              <a:solidFill>
                <a:srgbClr val="C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05400" y="6035675"/>
            <a:ext cx="2971800" cy="365125"/>
          </a:xfrm>
        </p:spPr>
        <p:txBody>
          <a:bodyPr/>
          <a:lstStyle/>
          <a:p>
            <a:pPr algn="ctr"/>
            <a:r>
              <a:rPr lang="en-US" sz="1400" b="1" i="1" dirty="0" smtClean="0">
                <a:solidFill>
                  <a:srgbClr val="C00000"/>
                </a:solidFill>
              </a:rPr>
              <a:t>khanrobirumi1@gmail.com</a:t>
            </a:r>
            <a:endParaRPr lang="en-US" sz="1400" b="1" i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05200" y="685799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i="1" dirty="0" smtClean="0">
                <a:solidFill>
                  <a:srgbClr val="C00000"/>
                </a:solidFill>
              </a:rPr>
              <a:t>মূল্যায়ন</a:t>
            </a:r>
            <a:endParaRPr lang="en-US" sz="3200" b="1" i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447800"/>
            <a:ext cx="8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00" b="1" i="1" dirty="0" smtClean="0">
                <a:solidFill>
                  <a:srgbClr val="002060"/>
                </a:solidFill>
              </a:rPr>
              <a:t>কোন টপোলজিতে একটি কম্পিউটার  </a:t>
            </a:r>
            <a:r>
              <a:rPr lang="en-US" sz="1600" b="1" i="1" dirty="0" err="1" smtClean="0">
                <a:solidFill>
                  <a:srgbClr val="002060"/>
                </a:solidFill>
              </a:rPr>
              <a:t>অন্য</a:t>
            </a:r>
            <a:r>
              <a:rPr lang="en-US" sz="1600" b="1" i="1" dirty="0" smtClean="0">
                <a:solidFill>
                  <a:srgbClr val="002060"/>
                </a:solidFill>
              </a:rPr>
              <a:t> </a:t>
            </a:r>
            <a:r>
              <a:rPr lang="bn-BD" sz="1600" b="1" i="1" dirty="0" smtClean="0">
                <a:solidFill>
                  <a:srgbClr val="002060"/>
                </a:solidFill>
              </a:rPr>
              <a:t>দুটো কম্পিউটারের সাথে যুক্ত থাকে </a:t>
            </a:r>
            <a:r>
              <a:rPr lang="en-US" sz="1600" b="1" i="1" dirty="0" smtClean="0">
                <a:solidFill>
                  <a:srgbClr val="002060"/>
                </a:solidFill>
                <a:latin typeface="AdarshaLipiCon"/>
              </a:rPr>
              <a:t>?</a:t>
            </a:r>
            <a:endParaRPr lang="en-US" sz="1600" b="1" i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2209800"/>
            <a:ext cx="213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00B050"/>
                </a:solidFill>
              </a:rPr>
              <a:t>ক) মেস টপলজি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2209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002060"/>
                </a:solidFill>
              </a:rPr>
              <a:t>খ) রিং টপলজি 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33055" y="2895600"/>
            <a:ext cx="213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solidFill>
                  <a:srgbClr val="C00000"/>
                </a:solidFill>
              </a:rPr>
              <a:t>গ</a:t>
            </a:r>
            <a:r>
              <a:rPr lang="bn-BD" dirty="0" smtClean="0">
                <a:solidFill>
                  <a:srgbClr val="C00000"/>
                </a:solidFill>
              </a:rPr>
              <a:t>) স্টার টপলজি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0036" y="2895600"/>
            <a:ext cx="213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7030A0"/>
                </a:solidFill>
              </a:rPr>
              <a:t>ঘ) ট্রি টপলজি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37338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i="1" dirty="0" smtClean="0">
                <a:solidFill>
                  <a:srgbClr val="002060"/>
                </a:solidFill>
              </a:rPr>
              <a:t>প্রত্যেক কম্পিউটার প্রত্যেক কম্পিউটারের যুক্ত থাকে কোন টপোলজিতে </a:t>
            </a:r>
            <a:r>
              <a:rPr lang="en-US" sz="2400" b="1" i="1" dirty="0" smtClean="0">
                <a:solidFill>
                  <a:srgbClr val="002060"/>
                </a:solidFill>
                <a:latin typeface="AdarshaLipiCon"/>
              </a:rPr>
              <a:t>?</a:t>
            </a:r>
            <a:endParaRPr lang="en-US" sz="2400" b="1" i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1600" y="5257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ঘ) মেস টপলজি 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219200" y="5257800"/>
            <a:ext cx="213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7030A0"/>
                </a:solidFill>
              </a:rPr>
              <a:t>গ) রিং টপলজি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05400" y="4572000"/>
            <a:ext cx="213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solidFill>
                  <a:srgbClr val="00B050"/>
                </a:solidFill>
              </a:rPr>
              <a:t>খ</a:t>
            </a:r>
            <a:r>
              <a:rPr lang="bn-BD" dirty="0" smtClean="0">
                <a:solidFill>
                  <a:srgbClr val="00B050"/>
                </a:solidFill>
              </a:rPr>
              <a:t>) স্টার টপলজি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9200" y="4627418"/>
            <a:ext cx="213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solidFill>
                  <a:srgbClr val="FF0000"/>
                </a:solidFill>
              </a:rPr>
              <a:t>ক</a:t>
            </a:r>
            <a:r>
              <a:rPr lang="bn-BD" dirty="0" smtClean="0">
                <a:solidFill>
                  <a:srgbClr val="FF0000"/>
                </a:solidFill>
              </a:rPr>
              <a:t>) ট্রি টপলজি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29400" y="2169467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√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81800" y="5165467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√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80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90600" y="5943600"/>
            <a:ext cx="2286000" cy="365125"/>
          </a:xfrm>
        </p:spPr>
        <p:txBody>
          <a:bodyPr/>
          <a:lstStyle/>
          <a:p>
            <a:pPr algn="ctr"/>
            <a:fld id="{D60AC406-32DD-4E07-86F7-70EF4419E48E}" type="datetime1">
              <a:rPr lang="en-US" sz="1600" b="1" i="1" smtClean="0">
                <a:solidFill>
                  <a:srgbClr val="C00000"/>
                </a:solidFill>
              </a:rPr>
              <a:pPr algn="ctr"/>
              <a:t>1/23/2020</a:t>
            </a:fld>
            <a:endParaRPr lang="en-US" sz="1600" b="1" i="1" dirty="0">
              <a:solidFill>
                <a:srgbClr val="C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05400" y="6035675"/>
            <a:ext cx="2971800" cy="365125"/>
          </a:xfrm>
        </p:spPr>
        <p:txBody>
          <a:bodyPr/>
          <a:lstStyle/>
          <a:p>
            <a:pPr algn="ctr"/>
            <a:r>
              <a:rPr lang="en-US" sz="1400" b="1" i="1" dirty="0" smtClean="0">
                <a:solidFill>
                  <a:srgbClr val="C00000"/>
                </a:solidFill>
              </a:rPr>
              <a:t>khanrobirumi1@gmail.com</a:t>
            </a:r>
            <a:endParaRPr lang="en-US" sz="1400" b="1" i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4165477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i="1" dirty="0" smtClean="0">
                <a:solidFill>
                  <a:srgbClr val="C00000"/>
                </a:solidFill>
              </a:rPr>
              <a:t>ট্রি টপোলজি , </a:t>
            </a:r>
            <a:r>
              <a:rPr lang="bn-BD" i="1" dirty="0" smtClean="0">
                <a:solidFill>
                  <a:srgbClr val="0070C0"/>
                </a:solidFill>
              </a:rPr>
              <a:t>বাস টপোলজি এবং </a:t>
            </a:r>
            <a:r>
              <a:rPr lang="bn-BD" b="1" i="1" dirty="0" smtClean="0">
                <a:solidFill>
                  <a:srgbClr val="7030A0"/>
                </a:solidFill>
              </a:rPr>
              <a:t>মেস টপোলজির</a:t>
            </a:r>
            <a:r>
              <a:rPr lang="bn-BD" i="1" dirty="0" smtClean="0">
                <a:solidFill>
                  <a:srgbClr val="0070C0"/>
                </a:solidFill>
              </a:rPr>
              <a:t> চিত্রসহ সংজ্ঞা লিখে আনবে </a:t>
            </a:r>
            <a:endParaRPr lang="en-US" i="1" dirty="0">
              <a:solidFill>
                <a:srgbClr val="0070C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394464" y="561694"/>
            <a:ext cx="2774369" cy="2415141"/>
            <a:chOff x="1371600" y="640607"/>
            <a:chExt cx="2285999" cy="2712193"/>
          </a:xfrm>
        </p:grpSpPr>
        <p:sp>
          <p:nvSpPr>
            <p:cNvPr id="8" name="Rectangle 7"/>
            <p:cNvSpPr/>
            <p:nvPr/>
          </p:nvSpPr>
          <p:spPr>
            <a:xfrm>
              <a:off x="2895600" y="2133600"/>
              <a:ext cx="76200" cy="12192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371600" y="640607"/>
              <a:ext cx="2285999" cy="2666780"/>
              <a:chOff x="1371600" y="686020"/>
              <a:chExt cx="2285999" cy="266678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600200" y="2133600"/>
                <a:ext cx="1295400" cy="1219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971800" y="2133600"/>
                <a:ext cx="609600" cy="1219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 flipH="1">
                <a:off x="3581398" y="2133600"/>
                <a:ext cx="76201" cy="12192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200400" y="2590800"/>
                <a:ext cx="304800" cy="685800"/>
              </a:xfrm>
              <a:prstGeom prst="rect">
                <a:avLst/>
              </a:prstGeom>
              <a:solidFill>
                <a:srgbClr val="FFE89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4" name="Isosceles Triangle 13"/>
              <p:cNvSpPr/>
              <p:nvPr/>
            </p:nvSpPr>
            <p:spPr>
              <a:xfrm rot="19089692">
                <a:off x="2759653" y="686020"/>
                <a:ext cx="636527" cy="1663491"/>
              </a:xfrm>
              <a:prstGeom prst="triangle">
                <a:avLst>
                  <a:gd name="adj" fmla="val 9634"/>
                </a:avLst>
              </a:prstGeom>
              <a:solidFill>
                <a:schemeClr val="tx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Isosceles Triangle 14"/>
              <p:cNvSpPr/>
              <p:nvPr/>
            </p:nvSpPr>
            <p:spPr>
              <a:xfrm>
                <a:off x="1371600" y="1066800"/>
                <a:ext cx="1905000" cy="1143000"/>
              </a:xfrm>
              <a:prstGeom prst="triangl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828800" y="2667000"/>
                <a:ext cx="228600" cy="3810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38400" y="2667000"/>
                <a:ext cx="228600" cy="3810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8836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04800" y="1441440"/>
            <a:ext cx="2590800" cy="2438401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95600" y="990600"/>
            <a:ext cx="6096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0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gvt</a:t>
            </a:r>
            <a:r>
              <a:rPr lang="en-US" sz="40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iweDj</a:t>
            </a:r>
            <a:r>
              <a:rPr lang="en-US" sz="40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Avjg</a:t>
            </a:r>
            <a:r>
              <a:rPr lang="en-US" sz="40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mnKvwi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AvBwmwU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)</a:t>
            </a:r>
          </a:p>
          <a:p>
            <a:r>
              <a:rPr lang="en-US" sz="3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LvbLvbvcyi</a:t>
            </a:r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d‡qRy‡bœQv</a:t>
            </a:r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gwnjv</a:t>
            </a:r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vwLj</a:t>
            </a:r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gv</a:t>
            </a:r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`&amp;</a:t>
            </a:r>
            <a:r>
              <a:rPr lang="en-US" sz="3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ivmv</a:t>
            </a:r>
            <a:endParaRPr lang="en-US" sz="3200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LvbLvbvcyi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, ivRevwo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m`i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, ivRevwo|</a:t>
            </a:r>
          </a:p>
          <a:p>
            <a:r>
              <a:rPr lang="en-US" sz="2800" dirty="0" smtClean="0">
                <a:solidFill>
                  <a:srgbClr val="00B050"/>
                </a:solidFill>
                <a:cs typeface="SutonnyMJ" pitchFamily="2" charset="0"/>
              </a:rPr>
              <a:t>Cell 01716-118522</a:t>
            </a:r>
          </a:p>
          <a:p>
            <a:r>
              <a:rPr lang="en-US" sz="2800" dirty="0" smtClean="0">
                <a:solidFill>
                  <a:srgbClr val="00B050"/>
                </a:solidFill>
                <a:cs typeface="SutonnyMJ" pitchFamily="2" charset="0"/>
              </a:rPr>
              <a:t>khanrobirumi1@gmail.com</a:t>
            </a:r>
            <a:endParaRPr lang="en-US" sz="2800" dirty="0">
              <a:solidFill>
                <a:srgbClr val="00B050"/>
              </a:solidFill>
              <a:cs typeface="SutonnyMJ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561110" y="5791200"/>
            <a:ext cx="2369126" cy="365125"/>
          </a:xfrm>
        </p:spPr>
        <p:txBody>
          <a:bodyPr/>
          <a:lstStyle/>
          <a:p>
            <a:pPr algn="l"/>
            <a:fld id="{78F41B22-E36C-4ECB-B949-84A0E640CFE9}" type="datetime1">
              <a:rPr lang="en-US" sz="1600" b="1" i="1" smtClean="0">
                <a:solidFill>
                  <a:srgbClr val="FF0000"/>
                </a:solidFill>
              </a:rPr>
              <a:pPr algn="l"/>
              <a:t>1/23/2020</a:t>
            </a:fld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648200" y="5791200"/>
            <a:ext cx="3352800" cy="365125"/>
          </a:xfrm>
        </p:spPr>
        <p:txBody>
          <a:bodyPr/>
          <a:lstStyle/>
          <a:p>
            <a:r>
              <a:rPr lang="en-US" sz="1600" b="1" i="1" dirty="0" smtClean="0">
                <a:solidFill>
                  <a:srgbClr val="002060"/>
                </a:solidFill>
              </a:rPr>
              <a:t>khanrobirumi1@gmail.com</a:t>
            </a:r>
            <a:endParaRPr lang="en-US" sz="1600" b="1" i="1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27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4648200"/>
            <a:ext cx="4648200" cy="105156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</a:t>
            </a:r>
            <a:r>
              <a:rPr lang="en-US" sz="60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b¨ev</a:t>
            </a:r>
            <a:r>
              <a:rPr lang="en-US" sz="6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` </a:t>
            </a:r>
            <a:r>
              <a:rPr lang="en-US" sz="60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mevB‡K</a:t>
            </a:r>
            <a:endParaRPr lang="en-US" sz="60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4874">
            <a:off x="4186364" y="860023"/>
            <a:ext cx="2192475" cy="3539487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371600" y="6019800"/>
            <a:ext cx="2286000" cy="396875"/>
          </a:xfrm>
        </p:spPr>
        <p:txBody>
          <a:bodyPr/>
          <a:lstStyle/>
          <a:p>
            <a:pPr algn="ctr"/>
            <a:fld id="{9631AB76-6337-4073-A6B8-9A5504E035E1}" type="datetime1">
              <a:rPr lang="en-US" sz="1800" b="1" i="1" smtClean="0">
                <a:solidFill>
                  <a:srgbClr val="0070C0"/>
                </a:solidFill>
              </a:rPr>
              <a:pPr algn="ctr"/>
              <a:t>1/23/2020</a:t>
            </a:fld>
            <a:endParaRPr lang="en-US" b="1" i="1" dirty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76800" y="6019800"/>
            <a:ext cx="3657600" cy="365125"/>
          </a:xfrm>
        </p:spPr>
        <p:txBody>
          <a:bodyPr/>
          <a:lstStyle/>
          <a:p>
            <a:pPr algn="ctr"/>
            <a:r>
              <a:rPr lang="en-US" sz="1600" b="1" i="1" dirty="0" smtClean="0">
                <a:solidFill>
                  <a:srgbClr val="C00000"/>
                </a:solidFill>
              </a:rPr>
              <a:t>khanrobirumi1@gmail.com</a:t>
            </a:r>
            <a:endParaRPr lang="en-US" sz="1600" b="1" i="1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14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9400" y="11430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2209801"/>
            <a:ext cx="3733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endParaRPr lang="en-US" sz="4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বিষয়ঃ- আইসিটি</a:t>
            </a:r>
          </a:p>
          <a:p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অধ্যায়ঃ- ২য়</a:t>
            </a:r>
          </a:p>
          <a:p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সময়ঃ- ৫০ মিনিট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447800" y="5943600"/>
            <a:ext cx="1905000" cy="365125"/>
          </a:xfrm>
        </p:spPr>
        <p:txBody>
          <a:bodyPr/>
          <a:lstStyle/>
          <a:p>
            <a:fld id="{E4AE9F4A-488C-42A6-91F3-F1AE69A8408B}" type="datetime1">
              <a:rPr lang="en-US" sz="1600" b="1" i="1" smtClean="0">
                <a:solidFill>
                  <a:srgbClr val="FF0000"/>
                </a:solidFill>
              </a:rPr>
              <a:t>1/23/2020</a:t>
            </a:fld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876800" y="5943600"/>
            <a:ext cx="3319127" cy="365125"/>
          </a:xfrm>
        </p:spPr>
        <p:txBody>
          <a:bodyPr/>
          <a:lstStyle/>
          <a:p>
            <a:r>
              <a:rPr lang="en-US" sz="1600" b="1" i="1" dirty="0" smtClean="0">
                <a:solidFill>
                  <a:srgbClr val="FF0000"/>
                </a:solidFill>
              </a:rPr>
              <a:t>khanrobirumi1@gmail.com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5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960601" y="730075"/>
            <a:ext cx="2701202" cy="1885377"/>
            <a:chOff x="401782" y="-8148"/>
            <a:chExt cx="6134100" cy="6233402"/>
          </a:xfrm>
        </p:grpSpPr>
        <p:cxnSp>
          <p:nvCxnSpPr>
            <p:cNvPr id="75" name="Straight Connector 74"/>
            <p:cNvCxnSpPr/>
            <p:nvPr/>
          </p:nvCxnSpPr>
          <p:spPr>
            <a:xfrm flipV="1">
              <a:off x="3574473" y="2513732"/>
              <a:ext cx="616527" cy="298742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4" name="Group 73"/>
            <p:cNvGrpSpPr/>
            <p:nvPr/>
          </p:nvGrpSpPr>
          <p:grpSpPr>
            <a:xfrm>
              <a:off x="401782" y="-8148"/>
              <a:ext cx="6134100" cy="6233402"/>
              <a:chOff x="1631373" y="-8148"/>
              <a:chExt cx="6134100" cy="6233402"/>
            </a:xfrm>
          </p:grpSpPr>
          <p:grpSp>
            <p:nvGrpSpPr>
              <p:cNvPr id="63" name="Group 62"/>
              <p:cNvGrpSpPr/>
              <p:nvPr/>
            </p:nvGrpSpPr>
            <p:grpSpPr>
              <a:xfrm>
                <a:off x="2164773" y="532969"/>
                <a:ext cx="5181600" cy="5692285"/>
                <a:chOff x="2286000" y="1076760"/>
                <a:chExt cx="5181600" cy="5692285"/>
              </a:xfrm>
            </p:grpSpPr>
            <p:cxnSp>
              <p:nvCxnSpPr>
                <p:cNvPr id="3" name="Straight Connector 2"/>
                <p:cNvCxnSpPr/>
                <p:nvPr/>
              </p:nvCxnSpPr>
              <p:spPr>
                <a:xfrm>
                  <a:off x="3207327" y="3321628"/>
                  <a:ext cx="1745673" cy="1125681"/>
                </a:xfrm>
                <a:prstGeom prst="line">
                  <a:avLst/>
                </a:prstGeom>
                <a:ln w="762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" name="Straight Connector 4"/>
                <p:cNvCxnSpPr/>
                <p:nvPr/>
              </p:nvCxnSpPr>
              <p:spPr>
                <a:xfrm>
                  <a:off x="3207327" y="2438400"/>
                  <a:ext cx="48491" cy="928254"/>
                </a:xfrm>
                <a:prstGeom prst="line">
                  <a:avLst/>
                </a:prstGeom>
                <a:ln w="5715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Straight Connector 5"/>
                <p:cNvCxnSpPr/>
                <p:nvPr/>
              </p:nvCxnSpPr>
              <p:spPr>
                <a:xfrm>
                  <a:off x="4932218" y="2725881"/>
                  <a:ext cx="10390" cy="4043164"/>
                </a:xfrm>
                <a:prstGeom prst="line">
                  <a:avLst/>
                </a:prstGeom>
                <a:ln w="104775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 flipH="1">
                  <a:off x="4953000" y="3124200"/>
                  <a:ext cx="1600200" cy="1323109"/>
                </a:xfrm>
                <a:prstGeom prst="line">
                  <a:avLst/>
                </a:prstGeom>
                <a:ln w="762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>
                  <a:off x="6400800" y="2254828"/>
                  <a:ext cx="76200" cy="973281"/>
                </a:xfrm>
                <a:prstGeom prst="line">
                  <a:avLst/>
                </a:prstGeom>
                <a:ln w="5715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 flipH="1">
                  <a:off x="6477000" y="2528454"/>
                  <a:ext cx="762000" cy="668481"/>
                </a:xfrm>
                <a:prstGeom prst="line">
                  <a:avLst/>
                </a:prstGeom>
                <a:ln w="5715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6477000" y="3190008"/>
                  <a:ext cx="990600" cy="405246"/>
                </a:xfrm>
                <a:prstGeom prst="line">
                  <a:avLst/>
                </a:prstGeom>
                <a:ln w="5715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flipH="1" flipV="1">
                  <a:off x="2286000" y="2862694"/>
                  <a:ext cx="921328" cy="457202"/>
                </a:xfrm>
                <a:prstGeom prst="line">
                  <a:avLst/>
                </a:prstGeom>
                <a:ln w="5715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flipV="1">
                  <a:off x="4953000" y="2043544"/>
                  <a:ext cx="800100" cy="699656"/>
                </a:xfrm>
                <a:prstGeom prst="line">
                  <a:avLst/>
                </a:prstGeom>
                <a:ln w="5715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flipV="1">
                  <a:off x="2286000" y="3356264"/>
                  <a:ext cx="921327" cy="528204"/>
                </a:xfrm>
                <a:prstGeom prst="line">
                  <a:avLst/>
                </a:prstGeom>
                <a:ln w="5715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3962400" y="2043544"/>
                  <a:ext cx="969818" cy="699656"/>
                </a:xfrm>
                <a:prstGeom prst="line">
                  <a:avLst/>
                </a:prstGeom>
                <a:ln w="5715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4979791" y="1076760"/>
                  <a:ext cx="0" cy="1666438"/>
                </a:xfrm>
                <a:prstGeom prst="line">
                  <a:avLst/>
                </a:prstGeom>
                <a:ln w="5715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4" name="Rectangle 63"/>
              <p:cNvSpPr/>
              <p:nvPr/>
            </p:nvSpPr>
            <p:spPr>
              <a:xfrm>
                <a:off x="1745673" y="1937903"/>
                <a:ext cx="838200" cy="8382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6795655" y="1470312"/>
                <a:ext cx="838200" cy="8382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2576946" y="1285874"/>
                <a:ext cx="838200" cy="8382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1631373" y="2932832"/>
                <a:ext cx="838200" cy="8382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3422073" y="931716"/>
                <a:ext cx="838200" cy="8382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4326081" y="-8148"/>
                <a:ext cx="838200" cy="83820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5221432" y="888423"/>
                <a:ext cx="838200" cy="8382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6927273" y="2513732"/>
                <a:ext cx="838200" cy="8382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5038189" y="2120822"/>
                <a:ext cx="838199" cy="8382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7" name="Rectangle 76"/>
            <p:cNvSpPr/>
            <p:nvPr/>
          </p:nvSpPr>
          <p:spPr>
            <a:xfrm>
              <a:off x="4682837" y="1295397"/>
              <a:ext cx="838200" cy="83820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Arc 78"/>
            <p:cNvSpPr/>
            <p:nvPr/>
          </p:nvSpPr>
          <p:spPr>
            <a:xfrm>
              <a:off x="4128655" y="3087397"/>
              <a:ext cx="1011382" cy="1103603"/>
            </a:xfrm>
            <a:prstGeom prst="arc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Arc 80"/>
            <p:cNvSpPr/>
            <p:nvPr/>
          </p:nvSpPr>
          <p:spPr>
            <a:xfrm rot="14714582">
              <a:off x="2053480" y="3112562"/>
              <a:ext cx="1068421" cy="1315999"/>
            </a:xfrm>
            <a:prstGeom prst="arc">
              <a:avLst>
                <a:gd name="adj1" fmla="val 16200000"/>
                <a:gd name="adj2" fmla="val 1339572"/>
              </a:avLst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485900" y="3504332"/>
              <a:ext cx="838200" cy="83820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630882" y="3312100"/>
              <a:ext cx="838200" cy="83820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4" name="Straight Connector 83"/>
            <p:cNvCxnSpPr/>
            <p:nvPr/>
          </p:nvCxnSpPr>
          <p:spPr>
            <a:xfrm>
              <a:off x="2895600" y="2684318"/>
              <a:ext cx="696191" cy="549413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ectangle 87"/>
            <p:cNvSpPr/>
            <p:nvPr/>
          </p:nvSpPr>
          <p:spPr>
            <a:xfrm>
              <a:off x="2324100" y="2171698"/>
              <a:ext cx="838200" cy="83820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290104" y="730077"/>
            <a:ext cx="2842361" cy="1885376"/>
            <a:chOff x="4459917" y="731617"/>
            <a:chExt cx="2850849" cy="2691034"/>
          </a:xfrm>
        </p:grpSpPr>
        <p:sp>
          <p:nvSpPr>
            <p:cNvPr id="35" name="Rectangle 34"/>
            <p:cNvSpPr/>
            <p:nvPr/>
          </p:nvSpPr>
          <p:spPr>
            <a:xfrm>
              <a:off x="5488617" y="731617"/>
              <a:ext cx="681366" cy="749302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629400" y="1436571"/>
              <a:ext cx="681366" cy="749302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459917" y="1590205"/>
              <a:ext cx="681366" cy="749302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741718" y="2673349"/>
              <a:ext cx="681366" cy="749302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458435" y="2572032"/>
              <a:ext cx="681366" cy="749302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5-Point Star 1"/>
            <p:cNvSpPr/>
            <p:nvPr/>
          </p:nvSpPr>
          <p:spPr>
            <a:xfrm>
              <a:off x="5082401" y="1386866"/>
              <a:ext cx="1716717" cy="1575839"/>
            </a:xfrm>
            <a:prstGeom prst="star5">
              <a:avLst/>
            </a:prstGeom>
            <a:noFill/>
            <a:ln w="38100">
              <a:solidFill>
                <a:srgbClr val="7030A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3" name="Picture 9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105" y="4176181"/>
            <a:ext cx="2910365" cy="15978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>
          <a:xfrm>
            <a:off x="977829" y="6019800"/>
            <a:ext cx="2438211" cy="365125"/>
          </a:xfrm>
        </p:spPr>
        <p:txBody>
          <a:bodyPr/>
          <a:lstStyle/>
          <a:p>
            <a:pPr algn="ctr"/>
            <a:fld id="{DF896A80-7604-4A50-A9C4-8AB0B1847CA1}" type="datetime1">
              <a:rPr lang="en-US" sz="1400" b="1" i="1" smtClean="0">
                <a:solidFill>
                  <a:srgbClr val="FF0000"/>
                </a:solidFill>
              </a:rPr>
              <a:pPr algn="ctr"/>
              <a:t>1/23/2020</a:t>
            </a:fld>
            <a:endParaRPr lang="en-US" sz="1400" b="1" i="1" dirty="0">
              <a:solidFill>
                <a:srgbClr val="FF0000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5290104" y="5943600"/>
            <a:ext cx="3060851" cy="365125"/>
          </a:xfrm>
        </p:spPr>
        <p:txBody>
          <a:bodyPr/>
          <a:lstStyle/>
          <a:p>
            <a:pPr algn="ctr"/>
            <a:r>
              <a:rPr lang="en-US" sz="1400" b="1" i="1" dirty="0" smtClean="0">
                <a:solidFill>
                  <a:srgbClr val="FF0000"/>
                </a:solidFill>
              </a:rPr>
              <a:t>khanrobirumi1@gmail.com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934253" y="4097885"/>
            <a:ext cx="2862533" cy="1409389"/>
            <a:chOff x="449617" y="4595770"/>
            <a:chExt cx="4600272" cy="1703555"/>
          </a:xfrm>
        </p:grpSpPr>
        <p:grpSp>
          <p:nvGrpSpPr>
            <p:cNvPr id="13" name="Group 12"/>
            <p:cNvGrpSpPr/>
            <p:nvPr/>
          </p:nvGrpSpPr>
          <p:grpSpPr>
            <a:xfrm>
              <a:off x="696648" y="5043953"/>
              <a:ext cx="4038600" cy="1000255"/>
              <a:chOff x="458703" y="3581400"/>
              <a:chExt cx="4038600" cy="1000255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480595" y="3581400"/>
                <a:ext cx="4016708" cy="1000255"/>
                <a:chOff x="480595" y="3581400"/>
                <a:chExt cx="4016708" cy="1000255"/>
              </a:xfrm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1257070" y="3581400"/>
                  <a:ext cx="45719" cy="59029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2675540" y="3581400"/>
                  <a:ext cx="67660" cy="59029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3437540" y="4038600"/>
                  <a:ext cx="67660" cy="54305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1986696" y="4038600"/>
                  <a:ext cx="89189" cy="54305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480595" y="4038599"/>
                  <a:ext cx="45719" cy="54305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4429643" y="3581400"/>
                  <a:ext cx="67660" cy="59029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" name="Rectangle 9"/>
              <p:cNvSpPr/>
              <p:nvPr/>
            </p:nvSpPr>
            <p:spPr>
              <a:xfrm>
                <a:off x="458703" y="3962401"/>
                <a:ext cx="4038600" cy="229388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449617" y="4595770"/>
              <a:ext cx="4600272" cy="1703555"/>
              <a:chOff x="449617" y="4595770"/>
              <a:chExt cx="4600272" cy="1703555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8918"/>
              <a:stretch/>
            </p:blipFill>
            <p:spPr>
              <a:xfrm>
                <a:off x="1200743" y="4595770"/>
                <a:ext cx="629283" cy="510234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8918"/>
              <a:stretch/>
            </p:blipFill>
            <p:spPr>
              <a:xfrm>
                <a:off x="2641003" y="4595770"/>
                <a:ext cx="629283" cy="510234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8918"/>
              <a:stretch/>
            </p:blipFill>
            <p:spPr>
              <a:xfrm>
                <a:off x="4420606" y="4595770"/>
                <a:ext cx="629283" cy="510234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8918"/>
              <a:stretch/>
            </p:blipFill>
            <p:spPr>
              <a:xfrm>
                <a:off x="1977296" y="5789091"/>
                <a:ext cx="629283" cy="510234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8918"/>
              <a:stretch/>
            </p:blipFill>
            <p:spPr>
              <a:xfrm>
                <a:off x="449617" y="5789091"/>
                <a:ext cx="629283" cy="510234"/>
              </a:xfrm>
              <a:prstGeom prst="rect">
                <a:avLst/>
              </a:prstGeom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8918"/>
              <a:stretch/>
            </p:blipFill>
            <p:spPr>
              <a:xfrm>
                <a:off x="3412944" y="5789091"/>
                <a:ext cx="629283" cy="510234"/>
              </a:xfrm>
              <a:prstGeom prst="rect">
                <a:avLst/>
              </a:prstGeom>
            </p:spPr>
          </p:pic>
        </p:grp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544" y="2615452"/>
            <a:ext cx="1388505" cy="148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60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762000"/>
            <a:ext cx="6934200" cy="502589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905000" y="6019800"/>
            <a:ext cx="2286000" cy="365125"/>
          </a:xfrm>
        </p:spPr>
        <p:txBody>
          <a:bodyPr/>
          <a:lstStyle/>
          <a:p>
            <a:pPr algn="ctr"/>
            <a:fld id="{E8F9D5E4-4CBF-421A-9DF7-5F9149A1B8F2}" type="datetime1">
              <a:rPr lang="en-US" sz="1600" b="1" i="1" smtClean="0">
                <a:solidFill>
                  <a:srgbClr val="FF0000"/>
                </a:solidFill>
              </a:rPr>
              <a:pPr algn="ctr"/>
              <a:t>1/23/2020</a:t>
            </a:fld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953000" y="5943600"/>
            <a:ext cx="3352800" cy="365125"/>
          </a:xfrm>
        </p:spPr>
        <p:txBody>
          <a:bodyPr/>
          <a:lstStyle/>
          <a:p>
            <a:r>
              <a:rPr lang="en-US" sz="1600" b="1" i="1" dirty="0" smtClean="0">
                <a:solidFill>
                  <a:srgbClr val="FF0000"/>
                </a:solidFill>
              </a:rPr>
              <a:t>khanrobirumi1@gmail.com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70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60020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0000"/>
                </a:solidFill>
              </a:rPr>
              <a:t>আ</a:t>
            </a:r>
            <a:r>
              <a:rPr lang="bn-BD" sz="4000" dirty="0" smtClean="0"/>
              <a:t>জ</a:t>
            </a:r>
            <a:r>
              <a:rPr lang="bn-BD" sz="4000" dirty="0" smtClean="0">
                <a:solidFill>
                  <a:srgbClr val="00B050"/>
                </a:solidFill>
              </a:rPr>
              <a:t>কে</a:t>
            </a:r>
            <a:r>
              <a:rPr lang="bn-BD" sz="4000" dirty="0" smtClean="0">
                <a:solidFill>
                  <a:srgbClr val="0070C0"/>
                </a:solidFill>
              </a:rPr>
              <a:t>র</a:t>
            </a:r>
            <a:r>
              <a:rPr lang="bn-BD" sz="4000" dirty="0" smtClean="0"/>
              <a:t> </a:t>
            </a:r>
            <a:r>
              <a:rPr lang="bn-BD" sz="4800" dirty="0" smtClean="0"/>
              <a:t>পা</a:t>
            </a:r>
            <a:r>
              <a:rPr lang="bn-BD" sz="4000" dirty="0" smtClean="0">
                <a:solidFill>
                  <a:srgbClr val="FF0000"/>
                </a:solidFill>
              </a:rPr>
              <a:t>ঠ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2871518"/>
            <a:ext cx="6248400" cy="1323439"/>
          </a:xfrm>
          <a:prstGeom prst="rect">
            <a:avLst/>
          </a:prstGeom>
          <a:ln>
            <a:solidFill>
              <a:srgbClr val="46AAC5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/>
              <a:t>নেটওয়ার্ক টপোলজি</a:t>
            </a:r>
          </a:p>
          <a:p>
            <a:pPr algn="ctr"/>
            <a:r>
              <a:rPr lang="bn-BD" sz="4000" dirty="0" smtClean="0"/>
              <a:t>NETWORK TOPOLOGY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00200" y="5715000"/>
            <a:ext cx="2286000" cy="365125"/>
          </a:xfrm>
        </p:spPr>
        <p:txBody>
          <a:bodyPr/>
          <a:lstStyle/>
          <a:p>
            <a:fld id="{2B714BF7-40E8-4CD1-8263-EDE16CFAD626}" type="datetime1">
              <a:rPr lang="en-US" sz="1600" b="1" i="1" smtClean="0">
                <a:solidFill>
                  <a:srgbClr val="7030A0"/>
                </a:solidFill>
              </a:rPr>
              <a:t>1/23/2020</a:t>
            </a:fld>
            <a:endParaRPr lang="en-US" sz="1600" b="1" i="1">
              <a:solidFill>
                <a:srgbClr val="7030A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76800" y="5638800"/>
            <a:ext cx="3352800" cy="365125"/>
          </a:xfrm>
        </p:spPr>
        <p:txBody>
          <a:bodyPr/>
          <a:lstStyle/>
          <a:p>
            <a:r>
              <a:rPr lang="en-US" sz="1600" b="1" i="1" dirty="0" smtClean="0">
                <a:solidFill>
                  <a:srgbClr val="7030A0"/>
                </a:solidFill>
              </a:rPr>
              <a:t>khanrobirumi1@gmail.com</a:t>
            </a:r>
            <a:endParaRPr lang="en-US" sz="1600" b="1" i="1" dirty="0">
              <a:solidFill>
                <a:srgbClr val="7030A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7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371600" y="5715000"/>
            <a:ext cx="2286000" cy="365125"/>
          </a:xfrm>
        </p:spPr>
        <p:txBody>
          <a:bodyPr/>
          <a:lstStyle/>
          <a:p>
            <a:pPr algn="ctr"/>
            <a:fld id="{7A46BB9C-7189-4C73-8F0F-31F26C3A0370}" type="datetime1">
              <a:rPr lang="en-US" sz="1600" b="1" i="1" smtClean="0">
                <a:solidFill>
                  <a:srgbClr val="FF0000"/>
                </a:solidFill>
              </a:rPr>
              <a:pPr algn="ctr"/>
              <a:t>1/23/2020</a:t>
            </a:fld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683091" y="5791200"/>
            <a:ext cx="3546509" cy="365125"/>
          </a:xfrm>
        </p:spPr>
        <p:txBody>
          <a:bodyPr/>
          <a:lstStyle/>
          <a:p>
            <a:r>
              <a:rPr lang="en-US" sz="1600" b="1" i="1" dirty="0" smtClean="0">
                <a:solidFill>
                  <a:srgbClr val="FF0000"/>
                </a:solidFill>
              </a:rPr>
              <a:t>khanrobirumi1@gmail.com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95400" y="1447800"/>
            <a:ext cx="7010400" cy="317009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4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4400" b="1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en-US" sz="3600" b="1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en-US" sz="3600" b="1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b="1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b="1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শিখতে</a:t>
            </a:r>
            <a:r>
              <a:rPr lang="en-US" sz="3600" b="1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.....</a:t>
            </a:r>
            <a:endParaRPr lang="bn-BD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টপোলজি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কাকে বলে বলতে পারবে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টপোলজি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en-US" sz="28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টপোলাজি</a:t>
            </a:r>
            <a:r>
              <a:rPr lang="en-US" sz="2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2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lvl="0" indent="-342900">
              <a:buFont typeface="Wingdings" pitchFamily="2" charset="2"/>
              <a:buChar char="Ø"/>
            </a:pP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14350" lvl="0" indent="-514350"/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50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838200"/>
            <a:ext cx="8077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3200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টপোলজি</a:t>
            </a:r>
            <a:r>
              <a:rPr lang="en-US" sz="3200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Network </a:t>
            </a:r>
            <a:r>
              <a:rPr lang="en-US" sz="2800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Topology</a:t>
            </a:r>
            <a:r>
              <a:rPr lang="en-US" sz="32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:-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নেটও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য়া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র্কের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ফিজিক্যাল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কম্পোনেন্ট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ক্যাবল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পিসি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রাউটার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যেভাবে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নেটও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য়া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র্কে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পরস্পরের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সংযুক্ত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হ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য়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টপোলজি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78709" y="6019800"/>
            <a:ext cx="2455091" cy="365125"/>
          </a:xfrm>
        </p:spPr>
        <p:txBody>
          <a:bodyPr/>
          <a:lstStyle/>
          <a:p>
            <a:pPr algn="ctr"/>
            <a:fld id="{823BB204-4975-45D7-8B0E-E1A1B6AABA81}" type="datetime1">
              <a:rPr lang="en-US" sz="1600" b="1" i="1" smtClean="0">
                <a:solidFill>
                  <a:srgbClr val="0070C0"/>
                </a:solidFill>
              </a:rPr>
              <a:pPr algn="ctr"/>
              <a:t>1/23/2020</a:t>
            </a:fld>
            <a:endParaRPr lang="en-US" sz="1600" b="1" i="1" dirty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29200" y="6019800"/>
            <a:ext cx="3319128" cy="365125"/>
          </a:xfrm>
        </p:spPr>
        <p:txBody>
          <a:bodyPr/>
          <a:lstStyle/>
          <a:p>
            <a:pPr algn="ctr"/>
            <a:r>
              <a:rPr lang="en-US" sz="1600" b="1" i="1" dirty="0" smtClean="0">
                <a:solidFill>
                  <a:srgbClr val="0070C0"/>
                </a:solidFill>
              </a:rPr>
              <a:t>khanrobirumi1@gmail.com</a:t>
            </a:r>
            <a:endParaRPr lang="en-US" sz="1600" b="1" i="1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399" y="2971800"/>
            <a:ext cx="4038601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38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447800" y="5715000"/>
            <a:ext cx="2286000" cy="365125"/>
          </a:xfrm>
        </p:spPr>
        <p:txBody>
          <a:bodyPr/>
          <a:lstStyle/>
          <a:p>
            <a:fld id="{FB73957A-0601-41AE-BCBB-83987303543B}" type="datetime1">
              <a:rPr lang="en-US" sz="1600" b="1" i="1" smtClean="0">
                <a:solidFill>
                  <a:srgbClr val="C00000"/>
                </a:solidFill>
              </a:rPr>
              <a:t>1/23/2020</a:t>
            </a:fld>
            <a:endParaRPr lang="en-US" sz="1600" b="1" i="1">
              <a:solidFill>
                <a:srgbClr val="C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953000" y="5791200"/>
            <a:ext cx="3352800" cy="365125"/>
          </a:xfrm>
        </p:spPr>
        <p:txBody>
          <a:bodyPr/>
          <a:lstStyle/>
          <a:p>
            <a:r>
              <a:rPr lang="en-US" sz="1600" b="1" i="1" dirty="0" smtClean="0">
                <a:solidFill>
                  <a:srgbClr val="C00000"/>
                </a:solidFill>
              </a:rPr>
              <a:t>khanrobirumi1@gmail.com</a:t>
            </a:r>
            <a:endParaRPr lang="en-US" sz="1600" b="1" i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606669346"/>
              </p:ext>
            </p:extLst>
          </p:nvPr>
        </p:nvGraphicFramePr>
        <p:xfrm>
          <a:off x="1752600" y="685800"/>
          <a:ext cx="5715000" cy="375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67345" y="4620913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i="1" dirty="0" smtClean="0">
                <a:latin typeface="NikoshBAN" pitchFamily="2" charset="0"/>
                <a:cs typeface="NikoshBAN" pitchFamily="2" charset="0"/>
              </a:rPr>
              <a:t>নেটওয়ার্ক টপোলজিকে  </a:t>
            </a:r>
            <a:r>
              <a:rPr lang="bn-BD" sz="28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পাচ ভাগে </a:t>
            </a:r>
            <a:r>
              <a:rPr lang="bn-BD" sz="2800" b="1" i="1" dirty="0" smtClean="0">
                <a:latin typeface="NikoshBAN" pitchFamily="2" charset="0"/>
                <a:cs typeface="NikoshBAN" pitchFamily="2" charset="0"/>
              </a:rPr>
              <a:t>ভাগ করা যায় </a:t>
            </a:r>
            <a:endParaRPr lang="en-US" sz="2800" b="1" i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25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379</TotalTime>
  <Words>548</Words>
  <Application>Microsoft Office PowerPoint</Application>
  <PresentationFormat>On-screen Show (4:3)</PresentationFormat>
  <Paragraphs>112</Paragraphs>
  <Slides>20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Aspect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ab¨ev` mevB‡K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</dc:creator>
  <cp:lastModifiedBy>PC</cp:lastModifiedBy>
  <cp:revision>91</cp:revision>
  <dcterms:created xsi:type="dcterms:W3CDTF">2006-08-16T00:00:00Z</dcterms:created>
  <dcterms:modified xsi:type="dcterms:W3CDTF">2020-01-23T04:47:39Z</dcterms:modified>
</cp:coreProperties>
</file>