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91" r:id="rId4"/>
    <p:sldId id="292" r:id="rId5"/>
    <p:sldId id="288" r:id="rId6"/>
    <p:sldId id="290" r:id="rId7"/>
    <p:sldId id="298" r:id="rId8"/>
    <p:sldId id="299" r:id="rId9"/>
    <p:sldId id="261" r:id="rId10"/>
    <p:sldId id="262" r:id="rId11"/>
    <p:sldId id="263" r:id="rId12"/>
    <p:sldId id="300" r:id="rId13"/>
    <p:sldId id="265" r:id="rId14"/>
    <p:sldId id="273" r:id="rId15"/>
    <p:sldId id="272" r:id="rId16"/>
    <p:sldId id="266" r:id="rId17"/>
    <p:sldId id="267" r:id="rId18"/>
    <p:sldId id="285" r:id="rId19"/>
    <p:sldId id="286" r:id="rId20"/>
    <p:sldId id="268" r:id="rId21"/>
    <p:sldId id="294" r:id="rId22"/>
    <p:sldId id="284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৩য় খলিফা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জন্মঃ ৫৭৬ 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মাতাঃ আরওরা বিনতে কুরাইজ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/>
      <dgm:t>
        <a:bodyPr/>
        <a:lstStyle/>
        <a:p>
          <a:endParaRPr lang="en-US"/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/>
      <dgm:t>
        <a:bodyPr/>
        <a:lstStyle/>
        <a:p>
          <a:endParaRPr lang="en-US"/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১৭ জুন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৬৫৬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বংশঃ কুরাইশ বংশের উমাইয়া গোত্রে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পিতাঃ আফফান</a:t>
          </a: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৬৪৪ – ৬৫৬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 (মোট =১২ বছর)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৩৪ বছর বয়সে ইসলাম গ্রহণ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/>
      <dgm:t>
        <a:bodyPr/>
        <a:lstStyle/>
        <a:p>
          <a:endParaRPr lang="en-US"/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8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8" custScaleX="106200" custRadScaleRad="101410" custRadScaleInc="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8" custScaleX="189187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8" custScaleX="19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8" custScaleX="12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8" custScaleX="12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6" presStyleCnt="8" custScaleX="169437" custRadScaleRad="102152" custRadScaleInc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7" presStyleCnt="8" custScaleX="118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880D42-2E0D-4888-91DD-7B572127D86A}" type="presOf" srcId="{1424B024-E4E4-457C-AA13-1DB7FE941E70}" destId="{5E909EA3-7E62-4E2D-87F9-F153F15DCA42}" srcOrd="1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2508E845-EBA4-474A-984A-DE3E28EFAD73}" type="presOf" srcId="{1424B024-E4E4-457C-AA13-1DB7FE941E70}" destId="{050C62E8-EFF9-48A5-B7E7-E974B4F026AF}" srcOrd="0" destOrd="0" presId="urn:microsoft.com/office/officeart/2005/8/layout/radial5"/>
    <dgm:cxn modelId="{E442277D-5AE3-4523-8D1B-1181D7770CA5}" type="presOf" srcId="{1057C904-914F-4F02-96C1-A87D78693D06}" destId="{96D8137D-B3C8-4B62-8152-564933220307}" srcOrd="0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C02B6C7A-9F7A-4D8D-A62B-42541D888510}" type="presOf" srcId="{7E7BD818-8CBB-4C3D-988D-74EA3AB67D43}" destId="{0801BFE2-7740-40A9-8B84-72D3935CCE12}" srcOrd="0" destOrd="0" presId="urn:microsoft.com/office/officeart/2005/8/layout/radial5"/>
    <dgm:cxn modelId="{108AF189-3A32-40BE-931A-549E1482E05E}" type="presOf" srcId="{D02A2678-FC75-4367-BF06-D810EECEBA5D}" destId="{B1789CF1-531A-4F1B-A613-E35F7C561216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B90AE802-A7B7-4AA0-9E63-F739C76B0721}" type="presOf" srcId="{938CADF5-F1EC-417A-896A-2321F52C12CE}" destId="{A907FE88-0E84-4F0E-AEAA-62DC5DAB28B5}" srcOrd="0" destOrd="0" presId="urn:microsoft.com/office/officeart/2005/8/layout/radial5"/>
    <dgm:cxn modelId="{5D7700C2-D6A4-49DC-B452-A12C7BB249AC}" type="presOf" srcId="{C425B36A-D118-4A78-A514-5E6F3F51A9CB}" destId="{6EAC40AC-D3C3-4A8C-A5BA-07504902DFEA}" srcOrd="0" destOrd="0" presId="urn:microsoft.com/office/officeart/2005/8/layout/radial5"/>
    <dgm:cxn modelId="{8F5C5C94-3499-464A-9E7A-26FF95F31217}" type="presOf" srcId="{6547CD20-BAF6-4F71-BB56-E1FC0E58E023}" destId="{FFBDF945-FF23-492A-81E4-C52D48471845}" srcOrd="0" destOrd="0" presId="urn:microsoft.com/office/officeart/2005/8/layout/radial5"/>
    <dgm:cxn modelId="{10ED5A92-84BB-453C-83CC-F948319E103D}" type="presOf" srcId="{E66F8F77-C3F7-4D2B-8AE4-6143F244B05B}" destId="{EEEE07E4-FCA6-491A-98C7-16BBA4EE6AA6}" srcOrd="0" destOrd="0" presId="urn:microsoft.com/office/officeart/2005/8/layout/radial5"/>
    <dgm:cxn modelId="{0635A606-717E-4617-9D8A-DDDECAA994D7}" type="presOf" srcId="{2F9275E6-2D21-4883-9C26-101D652A6A79}" destId="{4BD38BBB-E343-4887-A606-EA8BF6B8030F}" srcOrd="0" destOrd="0" presId="urn:microsoft.com/office/officeart/2005/8/layout/radial5"/>
    <dgm:cxn modelId="{0C393F17-32EB-44A9-A063-1880945936E8}" type="presOf" srcId="{91C55549-D3F5-406B-AFA8-0A9DD23ABFAF}" destId="{D172618D-1947-4A0E-9F8C-CBB52FF5F408}" srcOrd="0" destOrd="0" presId="urn:microsoft.com/office/officeart/2005/8/layout/radial5"/>
    <dgm:cxn modelId="{048D3EB0-035F-4F89-BA97-E0963C68E7DA}" type="presOf" srcId="{DC85941F-F58B-45FB-B21A-9D71656CFCA9}" destId="{4A65682B-59E8-4DE2-A6A5-6F4F3144303A}" srcOrd="0" destOrd="0" presId="urn:microsoft.com/office/officeart/2005/8/layout/radial5"/>
    <dgm:cxn modelId="{A5C06C85-D370-4D26-A334-271B1EF9D129}" type="presOf" srcId="{2F9275E6-2D21-4883-9C26-101D652A6A79}" destId="{57FA0DD6-5F6F-4D40-9D01-C709A782692F}" srcOrd="1" destOrd="0" presId="urn:microsoft.com/office/officeart/2005/8/layout/radial5"/>
    <dgm:cxn modelId="{30931D96-2E3A-4DCB-9D8B-54413565834F}" type="presOf" srcId="{4EB4CA38-A3CA-4CF5-A21C-6E9C305BB4F4}" destId="{718C9633-8326-4114-82A9-851E5BF630A4}" srcOrd="0" destOrd="0" presId="urn:microsoft.com/office/officeart/2005/8/layout/radial5"/>
    <dgm:cxn modelId="{A8587980-B56D-4A27-B6A9-016175C09E0F}" type="presOf" srcId="{6705972D-D33F-4ABB-9108-0260F4C3A81F}" destId="{27BA621E-47D8-42CC-8103-257D2F36E4A2}" srcOrd="0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1E293A05-6214-4635-81BF-51A78DD8381A}" type="presOf" srcId="{31FE125A-0751-4A29-8769-0AE965E54B8D}" destId="{BFDF3D8D-65C7-4A74-8BB9-6BDC07255B6E}" srcOrd="0" destOrd="0" presId="urn:microsoft.com/office/officeart/2005/8/layout/radial5"/>
    <dgm:cxn modelId="{C37C3336-C384-4044-BA0F-7CEEA9722732}" srcId="{B6C66EBA-3252-4895-AC1E-386197BF5F49}" destId="{E66F8F77-C3F7-4D2B-8AE4-6143F244B05B}" srcOrd="6" destOrd="0" parTransId="{B27055D6-F6AA-485E-AD1F-141811F00EA7}" sibTransId="{8EC12BCD-9FE5-424F-8DDD-D81954ED3097}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03622E33-6D73-4887-9170-CD18AF31BA05}" type="presOf" srcId="{DC85941F-F58B-45FB-B21A-9D71656CFCA9}" destId="{ED903376-AB3E-4468-8A4D-8E49E5E1FA56}" srcOrd="1" destOrd="0" presId="urn:microsoft.com/office/officeart/2005/8/layout/radial5"/>
    <dgm:cxn modelId="{25F66B60-20DA-4E1E-968C-BB1D3F143F4A}" srcId="{B6C66EBA-3252-4895-AC1E-386197BF5F49}" destId="{4EB4CA38-A3CA-4CF5-A21C-6E9C305BB4F4}" srcOrd="7" destOrd="0" parTransId="{2F9275E6-2D21-4883-9C26-101D652A6A79}" sibTransId="{E772DF83-D84E-4D55-AA74-3DC371F699AA}"/>
    <dgm:cxn modelId="{0461B54D-E1A2-49E1-B685-2FD1C9876752}" type="presOf" srcId="{B27055D6-F6AA-485E-AD1F-141811F00EA7}" destId="{0CEBFA3C-BDFC-42C9-84F9-21C581482870}" srcOrd="1" destOrd="0" presId="urn:microsoft.com/office/officeart/2005/8/layout/radial5"/>
    <dgm:cxn modelId="{48D221B6-A3CD-485E-8DF9-46C5B1ECFAEC}" type="presOf" srcId="{1A886BAC-8359-445A-9FEA-7FFC5B29E7BF}" destId="{A04533C8-E41E-4919-A610-79BF35531D6B}" srcOrd="0" destOrd="0" presId="urn:microsoft.com/office/officeart/2005/8/layout/radial5"/>
    <dgm:cxn modelId="{5E76DAB5-5AE8-49E6-8212-90158EFDBC13}" type="presOf" srcId="{95DBF3D6-1705-4472-8D7C-B27B23F8F1FC}" destId="{B3C37BED-0CE0-4BC0-A64A-D5206330E645}" srcOrd="0" destOrd="0" presId="urn:microsoft.com/office/officeart/2005/8/layout/radial5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CB4B796D-7478-4177-A786-34E71DFE3B7C}" type="presOf" srcId="{938CADF5-F1EC-417A-896A-2321F52C12CE}" destId="{CA8823E7-DA51-4DBF-9F9A-2DB7A48E4AE6}" srcOrd="1" destOrd="0" presId="urn:microsoft.com/office/officeart/2005/8/layout/radial5"/>
    <dgm:cxn modelId="{19D7210B-0702-4678-BCCC-3FEAC7665DBC}" type="presOf" srcId="{B27055D6-F6AA-485E-AD1F-141811F00EA7}" destId="{37A33C74-DD70-4490-9CB5-BF4DFCFFFB0A}" srcOrd="0" destOrd="0" presId="urn:microsoft.com/office/officeart/2005/8/layout/radial5"/>
    <dgm:cxn modelId="{9C2DB183-1418-46B7-8A2E-13E727621523}" type="presOf" srcId="{6705972D-D33F-4ABB-9108-0260F4C3A81F}" destId="{272AA80B-52DF-40D0-BAF8-52FCA6CB36A6}" srcOrd="1" destOrd="0" presId="urn:microsoft.com/office/officeart/2005/8/layout/radial5"/>
    <dgm:cxn modelId="{F4609C8D-A0C4-4629-AF70-D2D78C8ED5A0}" type="presOf" srcId="{B6C66EBA-3252-4895-AC1E-386197BF5F49}" destId="{844C4CD3-62ED-4667-884E-4A5F08E1F3B9}" srcOrd="0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20460911-E547-491A-A3D9-3F70645D684B}" type="presOf" srcId="{31FE125A-0751-4A29-8769-0AE965E54B8D}" destId="{2847BE4C-FBEA-4EDA-AB2F-2557921844D3}" srcOrd="1" destOrd="0" presId="urn:microsoft.com/office/officeart/2005/8/layout/radial5"/>
    <dgm:cxn modelId="{CDC13F1E-9FF9-4CB4-93DA-7CF7099375C0}" type="presOf" srcId="{1A886BAC-8359-445A-9FEA-7FFC5B29E7BF}" destId="{FC7A1BB4-ADE9-4637-B1C5-08DB80A1D3C9}" srcOrd="1" destOrd="0" presId="urn:microsoft.com/office/officeart/2005/8/layout/radial5"/>
    <dgm:cxn modelId="{FC9A2B72-DEDD-4923-A691-6C763BDD6A2F}" type="presParOf" srcId="{B3C37BED-0CE0-4BC0-A64A-D5206330E645}" destId="{844C4CD3-62ED-4667-884E-4A5F08E1F3B9}" srcOrd="0" destOrd="0" presId="urn:microsoft.com/office/officeart/2005/8/layout/radial5"/>
    <dgm:cxn modelId="{BA648350-D3C5-469A-A7C0-972060DA2AA3}" type="presParOf" srcId="{B3C37BED-0CE0-4BC0-A64A-D5206330E645}" destId="{A04533C8-E41E-4919-A610-79BF35531D6B}" srcOrd="1" destOrd="0" presId="urn:microsoft.com/office/officeart/2005/8/layout/radial5"/>
    <dgm:cxn modelId="{AE698948-F84F-467E-94F2-46DC6DD187A5}" type="presParOf" srcId="{A04533C8-E41E-4919-A610-79BF35531D6B}" destId="{FC7A1BB4-ADE9-4637-B1C5-08DB80A1D3C9}" srcOrd="0" destOrd="0" presId="urn:microsoft.com/office/officeart/2005/8/layout/radial5"/>
    <dgm:cxn modelId="{106BC3E1-466D-4283-B2BB-FDB6FCC66671}" type="presParOf" srcId="{B3C37BED-0CE0-4BC0-A64A-D5206330E645}" destId="{0801BFE2-7740-40A9-8B84-72D3935CCE12}" srcOrd="2" destOrd="0" presId="urn:microsoft.com/office/officeart/2005/8/layout/radial5"/>
    <dgm:cxn modelId="{F72DB3C9-2DC4-4B67-AEA5-320321A83DE3}" type="presParOf" srcId="{B3C37BED-0CE0-4BC0-A64A-D5206330E645}" destId="{A907FE88-0E84-4F0E-AEAA-62DC5DAB28B5}" srcOrd="3" destOrd="0" presId="urn:microsoft.com/office/officeart/2005/8/layout/radial5"/>
    <dgm:cxn modelId="{F3E1E299-E9B2-4DB4-AF6D-61DB04A8508A}" type="presParOf" srcId="{A907FE88-0E84-4F0E-AEAA-62DC5DAB28B5}" destId="{CA8823E7-DA51-4DBF-9F9A-2DB7A48E4AE6}" srcOrd="0" destOrd="0" presId="urn:microsoft.com/office/officeart/2005/8/layout/radial5"/>
    <dgm:cxn modelId="{3BEFFF97-A3D5-445C-A0A0-733A56FF5D0C}" type="presParOf" srcId="{B3C37BED-0CE0-4BC0-A64A-D5206330E645}" destId="{D172618D-1947-4A0E-9F8C-CBB52FF5F408}" srcOrd="4" destOrd="0" presId="urn:microsoft.com/office/officeart/2005/8/layout/radial5"/>
    <dgm:cxn modelId="{BD6D7E71-105F-4839-8AA6-79C0EDDB2F19}" type="presParOf" srcId="{B3C37BED-0CE0-4BC0-A64A-D5206330E645}" destId="{BFDF3D8D-65C7-4A74-8BB9-6BDC07255B6E}" srcOrd="5" destOrd="0" presId="urn:microsoft.com/office/officeart/2005/8/layout/radial5"/>
    <dgm:cxn modelId="{A0C8B57A-6893-4EB6-B34E-574BEC093215}" type="presParOf" srcId="{BFDF3D8D-65C7-4A74-8BB9-6BDC07255B6E}" destId="{2847BE4C-FBEA-4EDA-AB2F-2557921844D3}" srcOrd="0" destOrd="0" presId="urn:microsoft.com/office/officeart/2005/8/layout/radial5"/>
    <dgm:cxn modelId="{A654E877-8A97-41FC-88F7-804D83AAB5C2}" type="presParOf" srcId="{B3C37BED-0CE0-4BC0-A64A-D5206330E645}" destId="{96D8137D-B3C8-4B62-8152-564933220307}" srcOrd="6" destOrd="0" presId="urn:microsoft.com/office/officeart/2005/8/layout/radial5"/>
    <dgm:cxn modelId="{F785DDD1-7A17-49EF-A817-02FCE5BE0C71}" type="presParOf" srcId="{B3C37BED-0CE0-4BC0-A64A-D5206330E645}" destId="{4A65682B-59E8-4DE2-A6A5-6F4F3144303A}" srcOrd="7" destOrd="0" presId="urn:microsoft.com/office/officeart/2005/8/layout/radial5"/>
    <dgm:cxn modelId="{3E1B8056-3E55-4654-A557-07053E3521E9}" type="presParOf" srcId="{4A65682B-59E8-4DE2-A6A5-6F4F3144303A}" destId="{ED903376-AB3E-4468-8A4D-8E49E5E1FA56}" srcOrd="0" destOrd="0" presId="urn:microsoft.com/office/officeart/2005/8/layout/radial5"/>
    <dgm:cxn modelId="{FA75601E-636C-4078-B4CA-FCC6DDECB464}" type="presParOf" srcId="{B3C37BED-0CE0-4BC0-A64A-D5206330E645}" destId="{B1789CF1-531A-4F1B-A613-E35F7C561216}" srcOrd="8" destOrd="0" presId="urn:microsoft.com/office/officeart/2005/8/layout/radial5"/>
    <dgm:cxn modelId="{176A13AE-1A25-4D46-A6FC-BB53DB1AF514}" type="presParOf" srcId="{B3C37BED-0CE0-4BC0-A64A-D5206330E645}" destId="{050C62E8-EFF9-48A5-B7E7-E974B4F026AF}" srcOrd="9" destOrd="0" presId="urn:microsoft.com/office/officeart/2005/8/layout/radial5"/>
    <dgm:cxn modelId="{DAA40881-0BFB-4411-B482-02E75D846793}" type="presParOf" srcId="{050C62E8-EFF9-48A5-B7E7-E974B4F026AF}" destId="{5E909EA3-7E62-4E2D-87F9-F153F15DCA42}" srcOrd="0" destOrd="0" presId="urn:microsoft.com/office/officeart/2005/8/layout/radial5"/>
    <dgm:cxn modelId="{4B511386-2EE3-495F-A731-A6E34F83241F}" type="presParOf" srcId="{B3C37BED-0CE0-4BC0-A64A-D5206330E645}" destId="{6EAC40AC-D3C3-4A8C-A5BA-07504902DFEA}" srcOrd="10" destOrd="0" presId="urn:microsoft.com/office/officeart/2005/8/layout/radial5"/>
    <dgm:cxn modelId="{F51B1955-7F74-4823-B0DD-247F57B5F5AC}" type="presParOf" srcId="{B3C37BED-0CE0-4BC0-A64A-D5206330E645}" destId="{27BA621E-47D8-42CC-8103-257D2F36E4A2}" srcOrd="11" destOrd="0" presId="urn:microsoft.com/office/officeart/2005/8/layout/radial5"/>
    <dgm:cxn modelId="{6C59626F-1DE8-42E2-AC12-4A716020B92C}" type="presParOf" srcId="{27BA621E-47D8-42CC-8103-257D2F36E4A2}" destId="{272AA80B-52DF-40D0-BAF8-52FCA6CB36A6}" srcOrd="0" destOrd="0" presId="urn:microsoft.com/office/officeart/2005/8/layout/radial5"/>
    <dgm:cxn modelId="{FA69382D-19F2-4EE0-B3BE-CFF0ECB6057B}" type="presParOf" srcId="{B3C37BED-0CE0-4BC0-A64A-D5206330E645}" destId="{FFBDF945-FF23-492A-81E4-C52D48471845}" srcOrd="12" destOrd="0" presId="urn:microsoft.com/office/officeart/2005/8/layout/radial5"/>
    <dgm:cxn modelId="{963FD1C3-0C3A-49AF-A94B-8AA7DB2A0659}" type="presParOf" srcId="{B3C37BED-0CE0-4BC0-A64A-D5206330E645}" destId="{37A33C74-DD70-4490-9CB5-BF4DFCFFFB0A}" srcOrd="13" destOrd="0" presId="urn:microsoft.com/office/officeart/2005/8/layout/radial5"/>
    <dgm:cxn modelId="{3E8B8B8B-133B-4A9B-AF50-7B926F785FA6}" type="presParOf" srcId="{37A33C74-DD70-4490-9CB5-BF4DFCFFFB0A}" destId="{0CEBFA3C-BDFC-42C9-84F9-21C581482870}" srcOrd="0" destOrd="0" presId="urn:microsoft.com/office/officeart/2005/8/layout/radial5"/>
    <dgm:cxn modelId="{C6358742-5710-42C2-9F98-38E03824A720}" type="presParOf" srcId="{B3C37BED-0CE0-4BC0-A64A-D5206330E645}" destId="{EEEE07E4-FCA6-491A-98C7-16BBA4EE6AA6}" srcOrd="14" destOrd="0" presId="urn:microsoft.com/office/officeart/2005/8/layout/radial5"/>
    <dgm:cxn modelId="{B322F7A1-6D6E-4117-9249-18C778E528E3}" type="presParOf" srcId="{B3C37BED-0CE0-4BC0-A64A-D5206330E645}" destId="{4BD38BBB-E343-4887-A606-EA8BF6B8030F}" srcOrd="15" destOrd="0" presId="urn:microsoft.com/office/officeart/2005/8/layout/radial5"/>
    <dgm:cxn modelId="{3B6FC56E-1947-4F3A-BAA6-5DA16AD86DC7}" type="presParOf" srcId="{4BD38BBB-E343-4887-A606-EA8BF6B8030F}" destId="{57FA0DD6-5F6F-4D40-9D01-C709A782692F}" srcOrd="0" destOrd="0" presId="urn:microsoft.com/office/officeart/2005/8/layout/radial5"/>
    <dgm:cxn modelId="{3F91FDCA-9C43-4905-959D-D5785DF39A84}" type="presParOf" srcId="{B3C37BED-0CE0-4BC0-A64A-D5206330E645}" destId="{718C9633-8326-4114-82A9-851E5BF630A4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E602D-05AF-411D-B966-4A99B662C3C6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FABF-317C-4423-B64F-1B6A8DCA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4F7F-1FD8-4CD8-9B06-48C2DE37088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bn-BD" sz="8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Desktop\Bijoy Ful 2019\received_41793265559168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04987"/>
            <a:ext cx="8305800" cy="4214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88392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ওসমান (রা) এর পরিচয় বলতে পারবে;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যুন্নুরাইন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শব্দের 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ওসমান (রা) কে কেন যুন্নুরাইন বলা হয় ব্যাখ্যা করতে পারবে;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ওসমান (রা) এর বিরুদ্ধে উত্থাপিত অভিযোগসমূহ  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ওসমান (রা) এর হত্যার কারণগুলো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5562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হযরত ওসমান (রা) এর পরিচয়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3716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জনকল্যাণমূলক কার্যাবলি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‘বীর রুমা’ কূপ ক্রয় করে তা দান করেন।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বাসগৃহ, রাস্তা, সেতু, মসজিদ ও সরাইখানা নির্মাণ করেন।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বন্যা প্রতিরোধের জন্য বিরাট মাহজুর বাঁধ নির্মাণ করেন।</a:t>
            </a: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000" b="1" i="1" dirty="0" smtClean="0">
                <a:latin typeface="NikoshBAN" pitchFamily="2" charset="0"/>
                <a:cs typeface="NikoshBAN" pitchFamily="2" charset="0"/>
              </a:rPr>
              <a:t>যুন্নুরাইন বলতে  কী বুঝ?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যুন্নুরাইন শব্দের অর্থ  দুই জ্যোতির অধিকারী। হযরত মুহাম্মদ (সা)</a:t>
            </a:r>
          </a:p>
          <a:p>
            <a:pPr algn="just"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এর কন্যারা ছিলেন জ্যোতিষ্কের সাথে তুলনীয়। হযরত ওসমান</a:t>
            </a:r>
          </a:p>
          <a:p>
            <a:pPr algn="just"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(রা) মহানবি (সা) এর দুই কন্যা রুকাইয়া ও  উম্মে কুলসুমকে</a:t>
            </a:r>
          </a:p>
          <a:p>
            <a:pPr algn="just"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বিয়ে করেছিলেন বলে তার উপাধি হয় যুন্নুরাইন। </a:t>
            </a:r>
          </a:p>
          <a:p>
            <a:pPr algn="just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ওসমান (রা) এর বিরুদ্ধে উত্থাপিত অভিযোগসমূহ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স্বজনপ্রীতির অভিযোগঃ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কুরআন শরিফ দগ্ধীকরণের অভিযোগঃ 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বায়তুল মালের অর্থ আত্মসাতের অভিযোগঃ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চারণভূমি নিজস্ব কাজে ব্যবহারের অভিযোগঃ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আবু-জর গিফারীর নির্বাসনঃ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মদিনার বাজারে এজচেটিয়া ক্রয়ঃ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হযরত ওসমান (রা) এর হত্যার 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কাবাগৃহের সম্প্রসারণঃ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মদিনার বাজারে একচেটিয়া ব্যবসাঃ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হজ অনুষ্ঠান পরিবর্তন ও আংটি হারানোর অভিযোগঃ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আনসার ও মুহাজিরদের মধ্যে বৈষম্যঃ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হাশেমি ও উমাইয়া বিরোধঃ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খলিফার চারিত্রিক দুর্বলতাঃ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মারওয়ানের ধবংসাত্মক নীতিঃ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ইবনে সাবার অপপ্রচারঃ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19200"/>
            <a:ext cx="7772400" cy="830997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যুন্নুরাইন শব্দের 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যুন্নুরাইন কার উপাধি ছিল?   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হযরত ওসমান (রা) আবু-জর গিফারীকে কোথায় নির্বাসন দিয়েছিলেন?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হযরত ওসমান (রা) কত খ্রিস্টাব্দে কুরআন সংকলন পরিষদ গঠন করেন?</a:t>
            </a:r>
            <a:endParaRPr lang="bn-BD" sz="3200" b="1" i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10668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হযরত ওসমান (রা) এর   বিরুদ্ধে উত্থাপিত ৩টি অভিযোগ লিখ।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খ-দল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হযরত ওসমান (রা) এর   হত্যার ৩টি কারণ লিখ।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0"/>
            <a:ext cx="50802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কঃ দলের কাজের সমাধান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7361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স্বজনপ্রীতির অভিযোগঃ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কুরআন শরিফ দগ্ধীকরণের অভিযোগঃ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বায়তুল মালের অর্থ আত্মসাতের অভিযোগঃ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812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কাবাগৃহের সম্প্রসারণঃ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হাশেমি ও উমাইয়া বিরোধঃ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খলিফার চারিত্রিক দুর্বলতাঃ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990600"/>
            <a:ext cx="44005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খঃদলের =কাজের 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826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4498182" cy="823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505075"/>
            <a:ext cx="4498182" cy="4171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মোঃ সাখাওয়াত হোসেন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		প্রভাষক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ইসলামের ইতিহাস ও সংস্কৃতি বিভাগ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আগানগর ডিগ্রি কলেজ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০১৮১৫২৩১৩৯৯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E-mail: shakhawat661983@gmail.com</a:t>
            </a:r>
            <a:endParaRPr lang="bn-BD" b="1" i="1" dirty="0" smtClean="0"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4958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/>
          </a:p>
        </p:txBody>
      </p:sp>
      <p:pic>
        <p:nvPicPr>
          <p:cNvPr id="8" name="Content Placeholder 7" descr="102487 - Best Con JU 201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2514600"/>
            <a:ext cx="1600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50582" y="2590801"/>
            <a:ext cx="4493418" cy="24622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algn="ctr"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ইসলামের ইতিহাস ও সংস্কৃতি ১ম পত্র</a:t>
            </a:r>
          </a:p>
          <a:p>
            <a:pPr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হযরত ওসমান (রা) কত খ্রিস্টাব্দে খিলাফত লাভ করেন?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হযরত ওসমান (রা) কত বছর খিলাফত পরিচালনা করেন?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 হযরত ওসমান (রা) এর পিতার নাম কী?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 হযরত ওসমান (রা) কত খ্রিস্টাব্দে ইসলাম ধর্ম গ্রহণ করেন?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হযরত ওসমান (রা) এর স্ত্রীদের নাম কী?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কার নেতৃত্বে হযরত ওসমান (রা) কে হত্যা করা হয়?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 উত্তরঃ ৬৪৪ খ্রিঃ।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উত্তরঃ ১২ বছর।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 উত্তরঃ আফফান।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৪। উত্তরঃ ৬১০ খ্রিঃ।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৫। উত্তরঃ রুকাইয়া ও  উম্মে কুলসুম।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৬। উত্তরঃ মুহাম্মদ বিন আবু বকর।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90600"/>
            <a:ext cx="3408305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8392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হযরত ওসমান (রা)  এর বিরুদ্ধে আনীত অভিযোগসমূহ কি যথাযথ ছিল? তোমার মতের পক্ষে যুক্তি দাও।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7526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BTT -2019\ICT B=23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077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পবিত্র আল কুরআন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creenshot_2020-01-05-00-46-48-41-1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752600"/>
            <a:ext cx="3890962" cy="3396456"/>
          </a:xfrm>
        </p:spPr>
      </p:pic>
      <p:pic>
        <p:nvPicPr>
          <p:cNvPr id="1026" name="Picture 2" descr="C:\Users\need\Downloads\SHAREit\SM-J105H\photo\IMG_20200105_0058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81575" y="1905000"/>
            <a:ext cx="3371850" cy="328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এইগুলো কোন দেশের  টাকার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creenshot_2020-01-05-01-11-05-21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3786187" cy="3739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Screenshot_2020-01-06-07-02-58-66-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8237" y="1828800"/>
            <a:ext cx="343852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5" descr="Screenshot_2020-01-06-07-02-58-66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28800"/>
            <a:ext cx="343852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চারণভূমির  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ut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94276"/>
            <a:ext cx="3657600" cy="3182524"/>
          </a:xfrm>
        </p:spPr>
      </p:pic>
      <p:pic>
        <p:nvPicPr>
          <p:cNvPr id="5" name="Picture 2" descr="D:\Rose &amp; other Photo\All Photo\All Sudi Arabib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3581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চারণভূমিতে পশু চারণ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creenshot_2020-01-06-07-42-37-61-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0" y="1752600"/>
            <a:ext cx="40386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Screenshot_2020-01-06-07-04-59-81-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1752601"/>
            <a:ext cx="4343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dirty="0"/>
          </a:p>
        </p:txBody>
      </p:sp>
      <p:pic>
        <p:nvPicPr>
          <p:cNvPr id="4" name="Content Placeholder 3" descr="Screenshot_2020-01-06-09-42-52-43-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8153400" cy="4267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dirty="0"/>
          </a:p>
        </p:txBody>
      </p:sp>
      <p:pic>
        <p:nvPicPr>
          <p:cNvPr id="4" name="Content Placeholder 3" descr="Screenshot_2020-01-06-09-42-41-20-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02" y="1524000"/>
            <a:ext cx="7577598" cy="4521782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09800"/>
            <a:ext cx="8763000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ওসমান </a:t>
            </a:r>
            <a:r>
              <a:rPr lang="bn-BD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(রা) শাসনকাল</a:t>
            </a:r>
            <a:endParaRPr lang="en-US" sz="66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609600"/>
            <a:ext cx="71628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574</Words>
  <Application>Microsoft Office PowerPoint</Application>
  <PresentationFormat>On-screen Show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পরিচিতি</vt:lpstr>
      <vt:lpstr>পবিত্র আল কুরআন </vt:lpstr>
      <vt:lpstr>এইগুলো কোন দেশের  টাকার ছবি</vt:lpstr>
      <vt:lpstr>সরকারি চারণভূমির  ব্যবহার</vt:lpstr>
      <vt:lpstr>সরকারি চারণভূমিতে পশু চারণ </vt:lpstr>
      <vt:lpstr>এটি কিসের ছবি?</vt:lpstr>
      <vt:lpstr>এটি কিসের ছবি?</vt:lpstr>
      <vt:lpstr>Slide 9</vt:lpstr>
      <vt:lpstr>Slide 10</vt:lpstr>
      <vt:lpstr>Slide 11</vt:lpstr>
      <vt:lpstr>জনকল্যাণমূলক কার্যাবলি</vt:lpstr>
      <vt:lpstr>যুন্নুরাইন বলতে  কী বুঝ?</vt:lpstr>
      <vt:lpstr>হযরত ওসমান (রা) এর বিরুদ্ধে উত্থাপিত অভিযোগসমূহ</vt:lpstr>
      <vt:lpstr>হযরত ওসমান (রা) এর হত্যার কারণ </vt:lpstr>
      <vt:lpstr>Slide 16</vt:lpstr>
      <vt:lpstr>দলীয় কাজ</vt:lpstr>
      <vt:lpstr>Slide 18</vt:lpstr>
      <vt:lpstr>Slide 19</vt:lpstr>
      <vt:lpstr>মূল্যায়ন  </vt:lpstr>
      <vt:lpstr>মূল্যায়নের সমাধান</vt:lpstr>
      <vt:lpstr>Slide 22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need</dc:creator>
  <cp:lastModifiedBy>need</cp:lastModifiedBy>
  <cp:revision>143</cp:revision>
  <dcterms:created xsi:type="dcterms:W3CDTF">2019-11-02T14:59:34Z</dcterms:created>
  <dcterms:modified xsi:type="dcterms:W3CDTF">2020-01-20T14:59:36Z</dcterms:modified>
</cp:coreProperties>
</file>