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4" r:id="rId3"/>
    <p:sldId id="259" r:id="rId4"/>
    <p:sldId id="275" r:id="rId5"/>
    <p:sldId id="276" r:id="rId6"/>
    <p:sldId id="291" r:id="rId7"/>
    <p:sldId id="260" r:id="rId8"/>
    <p:sldId id="282" r:id="rId9"/>
    <p:sldId id="263" r:id="rId10"/>
    <p:sldId id="286" r:id="rId11"/>
    <p:sldId id="287" r:id="rId12"/>
    <p:sldId id="288" r:id="rId13"/>
    <p:sldId id="289" r:id="rId14"/>
    <p:sldId id="290" r:id="rId15"/>
    <p:sldId id="279" r:id="rId16"/>
    <p:sldId id="280" r:id="rId17"/>
    <p:sldId id="281" r:id="rId18"/>
    <p:sldId id="283" r:id="rId19"/>
    <p:sldId id="284" r:id="rId20"/>
    <p:sldId id="271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79" autoAdjust="0"/>
    <p:restoredTop sz="94660"/>
  </p:normalViewPr>
  <p:slideViewPr>
    <p:cSldViewPr>
      <p:cViewPr>
        <p:scale>
          <a:sx n="98" d="100"/>
          <a:sy n="98" d="100"/>
        </p:scale>
        <p:origin x="-60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699C1-4489-4558-B6B3-2F35CC32C78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DD82E-E78C-4C4F-B35B-8F55A36E63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DD82E-E78C-4C4F-B35B-8F55A36E63A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CDD6F-8D6E-4292-A2DD-5ABC85109CE5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2244A-EB43-4D4B-BC2B-D89C48BEA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686800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115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গোলাপ_ফু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4572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ad-bin-kashim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কারণসমূহ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উমাইমাদের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সম্প্রসারণবাদী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নীতিঃ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ধারাবাহিকতাঃ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অভিযানে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রাজন্যবর্গের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বিরোধিতা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দাহির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বিদ্রোহীদের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আশ্রয়দানঃ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আকাঙ্ক্ষা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38400"/>
            <a:ext cx="8229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আরবদের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বন্দরে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জলদস্যুদের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লুন্ঠন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creenshot_2020-01-23-22-35-32-39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828800"/>
            <a:ext cx="1828800" cy="1143000"/>
          </a:xfrm>
        </p:spPr>
      </p:pic>
      <p:pic>
        <p:nvPicPr>
          <p:cNvPr id="6" name="Content Placeholder 3" descr="Screenshot_2020-01-23-22-35-32-39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1828800" cy="1143000"/>
          </a:xfrm>
          <a:prstGeom prst="rect">
            <a:avLst/>
          </a:prstGeom>
        </p:spPr>
      </p:pic>
      <p:pic>
        <p:nvPicPr>
          <p:cNvPr id="7" name="Content Placeholder 3" descr="Screenshot_2020-01-23-22-35-32-39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8800"/>
            <a:ext cx="1828800" cy="1143000"/>
          </a:xfrm>
          <a:prstGeom prst="rect">
            <a:avLst/>
          </a:prstGeom>
        </p:spPr>
      </p:pic>
      <p:pic>
        <p:nvPicPr>
          <p:cNvPr id="8" name="Content Placeholder 3" descr="Screenshot_2020-01-23-22-35-32-39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828800"/>
            <a:ext cx="1828800" cy="1143000"/>
          </a:xfrm>
          <a:prstGeom prst="rect">
            <a:avLst/>
          </a:prstGeom>
        </p:spPr>
      </p:pic>
      <p:pic>
        <p:nvPicPr>
          <p:cNvPr id="9" name="Content Placeholder 3" descr="Screenshot_2020-01-23-22-35-32-39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19600"/>
            <a:ext cx="1828800" cy="1143000"/>
          </a:xfrm>
          <a:prstGeom prst="rect">
            <a:avLst/>
          </a:prstGeom>
        </p:spPr>
      </p:pic>
      <p:pic>
        <p:nvPicPr>
          <p:cNvPr id="10" name="Content Placeholder 3" descr="Screenshot_2020-01-23-22-35-32-39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343400"/>
            <a:ext cx="1828800" cy="1143000"/>
          </a:xfrm>
          <a:prstGeom prst="rect">
            <a:avLst/>
          </a:prstGeom>
        </p:spPr>
      </p:pic>
      <p:pic>
        <p:nvPicPr>
          <p:cNvPr id="11" name="Content Placeholder 3" descr="Screenshot_2020-01-23-22-35-32-39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343400"/>
            <a:ext cx="1828800" cy="1143000"/>
          </a:xfrm>
          <a:prstGeom prst="rect">
            <a:avLst/>
          </a:prstGeom>
        </p:spPr>
      </p:pic>
      <p:pic>
        <p:nvPicPr>
          <p:cNvPr id="12" name="Content Placeholder 3" descr="Screenshot_2020-01-23-22-35-32-39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343400"/>
            <a:ext cx="18288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আরবদের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ফলাফলঃ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ফলাফলঃ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ফলাফলঃ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ফলাফলঃ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ফলাফলঃ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সেনাপতির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দাহির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আরবরা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বন্দরটির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আরবদের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সেনাপতির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কাসিম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দাহির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প্রাক্কালে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আরবরা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৭১২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বন্দরটির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আরবদের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জলদস্যুদের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লুট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 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 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কাসিম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সেনাপতির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দাহির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আরবরা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বন্দরটির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হাজ্জাজ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ইউসুফ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কাসিম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হাজ্জাজ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ইউসুফের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জামাতা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সেনাপতির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কাসিম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দাহির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প্রাক্কালে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আরবরা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৭১২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বন্দরটির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হাজ্জাজ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ইউসুফ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য়ালিদের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পূর্বাঞ্চলের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0" y="1600200"/>
            <a:ext cx="5562600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200" b="1" dirty="0" err="1" smtClean="0">
                <a:latin typeface="SutonnyMJ" pitchFamily="2" charset="0"/>
                <a:cs typeface="NikoshBAN" pitchFamily="2" charset="0"/>
              </a:rPr>
              <a:t>সাখাওয়াত</a:t>
            </a:r>
            <a:r>
              <a:rPr lang="en-US" sz="32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NikoshBAN" pitchFamily="2" charset="0"/>
              </a:rPr>
              <a:t>হোসেন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NikoshBAN" pitchFamily="2" charset="0"/>
              </a:rPr>
              <a:t>ডিগ্রি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কলেজ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০১৮১৫২৩১৩৯৯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shakhawat661983@gmail.com</a:t>
            </a:r>
            <a:endParaRPr lang="bn-BD" b="1" dirty="0" smtClean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Content Placeholder 4" descr="DSC015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1676400"/>
            <a:ext cx="31242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839200" cy="2123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>
              <a:buFont typeface="Wingdings" pitchFamily="2" charset="2"/>
              <a:buChar char="§"/>
            </a:pP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ভারতের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রাজনৈতিক অবস্থা সিন্ধু অভিযানের অনুকুলে ছিল--- মতের পক্ষে লিখে আনবে।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ile (9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54476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(২য়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bn-IN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3810000" cy="22860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5" name="Content Placeholder 3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95400"/>
            <a:ext cx="3657600" cy="2133600"/>
          </a:xfrm>
          <a:prstGeom prst="rect">
            <a:avLst/>
          </a:prstGeom>
        </p:spPr>
      </p:pic>
      <p:pic>
        <p:nvPicPr>
          <p:cNvPr id="6" name="Content Placeholder 3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86200"/>
            <a:ext cx="3810000" cy="2679700"/>
          </a:xfrm>
          <a:prstGeom prst="rect">
            <a:avLst/>
          </a:prstGeom>
        </p:spPr>
      </p:pic>
      <p:pic>
        <p:nvPicPr>
          <p:cNvPr id="7" name="Content Placeholder 3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10000"/>
            <a:ext cx="3581400" cy="2679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71600" y="3276600"/>
            <a:ext cx="1905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24600" y="3200400"/>
            <a:ext cx="609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5000" y="6324600"/>
            <a:ext cx="609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0800" y="6248400"/>
            <a:ext cx="609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3200400"/>
            <a:ext cx="1905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71600" y="6248400"/>
            <a:ext cx="1905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15000" y="6248400"/>
            <a:ext cx="1905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8600" cy="182562"/>
          </a:xfrm>
        </p:spPr>
        <p:txBody>
          <a:bodyPr>
            <a:normAutofit fontScale="90000"/>
          </a:bodyPr>
          <a:lstStyle/>
          <a:p>
            <a:r>
              <a:rPr lang="en-US" sz="600" dirty="0" smtClean="0"/>
              <a:t>ক</a:t>
            </a:r>
            <a:endParaRPr lang="en-US" sz="600" dirty="0"/>
          </a:p>
        </p:txBody>
      </p:sp>
      <p:pic>
        <p:nvPicPr>
          <p:cNvPr id="4" name="Content Placeholder 3" descr="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685800"/>
            <a:ext cx="3886200" cy="2679700"/>
          </a:xfrm>
          <a:prstGeom prst="rect">
            <a:avLst/>
          </a:prstGeom>
        </p:spPr>
      </p:pic>
      <p:pic>
        <p:nvPicPr>
          <p:cNvPr id="5" name="Content Placeholder 3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85800"/>
            <a:ext cx="4102100" cy="2679700"/>
          </a:xfrm>
          <a:prstGeom prst="rect">
            <a:avLst/>
          </a:prstGeom>
        </p:spPr>
      </p:pic>
      <p:pic>
        <p:nvPicPr>
          <p:cNvPr id="6" name="Content Placeholder 3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3886200" cy="2679700"/>
          </a:xfrm>
          <a:prstGeom prst="rect">
            <a:avLst/>
          </a:prstGeom>
        </p:spPr>
      </p:pic>
      <p:pic>
        <p:nvPicPr>
          <p:cNvPr id="7" name="Content Placeholder 3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657600"/>
            <a:ext cx="3886200" cy="2679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95400" y="3124200"/>
            <a:ext cx="1905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67400" y="3124200"/>
            <a:ext cx="1905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19200" y="6248400"/>
            <a:ext cx="1905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400" y="6096000"/>
            <a:ext cx="1905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5410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IN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সিন্ধু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সেনাপতির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সিন্ধুর রাজনৈতিক অবস্থা ব্যাখ্যা করতে পারবে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সিন্ধু বিজয়ের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সিন্ধু বিজয়ের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14800" y="3477419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8382000" cy="228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8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আরবদের সিন্ধু বিজ</a:t>
            </a:r>
            <a:r>
              <a:rPr lang="en-US" sz="48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48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IN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800" b="1" u="sng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77724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bn-BD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460</Words>
  <Application>Microsoft Office PowerPoint</Application>
  <PresentationFormat>On-screen Show (4:3)</PresentationFormat>
  <Paragraphs>88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Slide 1</vt:lpstr>
      <vt:lpstr>শিক্ষক পরিচিতি</vt:lpstr>
      <vt:lpstr>Slide 3</vt:lpstr>
      <vt:lpstr>পূর্ব  জ্ঞান যাচাই</vt:lpstr>
      <vt:lpstr>ক</vt:lpstr>
      <vt:lpstr>Slide 6</vt:lpstr>
      <vt:lpstr>Slide 7</vt:lpstr>
      <vt:lpstr>এসো একটি ভিডিও দেখি </vt:lpstr>
      <vt:lpstr>আজকের আলোচ্য বিষয়</vt:lpstr>
      <vt:lpstr>Slide 10</vt:lpstr>
      <vt:lpstr>সিন্ধু বিজয়ের পরোক্ষ কারণসমূহ</vt:lpstr>
      <vt:lpstr>Slide 12</vt:lpstr>
      <vt:lpstr>দেবল বন্দরে জলদস্যুদের কর্তৃক আটটি জাহাজ লুন্ঠন</vt:lpstr>
      <vt:lpstr>আরবদের সিন্ধু বিজয়ের ফলাফল</vt:lpstr>
      <vt:lpstr>একক কাজ</vt:lpstr>
      <vt:lpstr>একক কাজের সমাধান </vt:lpstr>
      <vt:lpstr>দলীয় কাজ</vt:lpstr>
      <vt:lpstr>মূল্যায়ন</vt:lpstr>
      <vt:lpstr>মূল্যায়নের সমাধান</vt:lpstr>
      <vt:lpstr>Slide 20</vt:lpstr>
      <vt:lpstr>সকলকে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SHAKHAWAT</dc:creator>
  <cp:lastModifiedBy>need</cp:lastModifiedBy>
  <cp:revision>74</cp:revision>
  <dcterms:created xsi:type="dcterms:W3CDTF">2017-07-13T16:24:18Z</dcterms:created>
  <dcterms:modified xsi:type="dcterms:W3CDTF">2020-01-23T17:34:59Z</dcterms:modified>
</cp:coreProperties>
</file>