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88" r:id="rId2"/>
    <p:sldId id="289" r:id="rId3"/>
    <p:sldId id="292" r:id="rId4"/>
    <p:sldId id="271" r:id="rId5"/>
    <p:sldId id="272" r:id="rId6"/>
    <p:sldId id="273" r:id="rId7"/>
    <p:sldId id="261" r:id="rId8"/>
    <p:sldId id="290" r:id="rId9"/>
    <p:sldId id="262" r:id="rId10"/>
    <p:sldId id="263" r:id="rId11"/>
    <p:sldId id="265" r:id="rId12"/>
    <p:sldId id="264" r:id="rId13"/>
    <p:sldId id="281" r:id="rId14"/>
    <p:sldId id="266" r:id="rId15"/>
    <p:sldId id="267" r:id="rId16"/>
    <p:sldId id="268" r:id="rId17"/>
    <p:sldId id="269" r:id="rId18"/>
    <p:sldId id="270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2" r:id="rId27"/>
    <p:sldId id="283" r:id="rId28"/>
    <p:sldId id="284" r:id="rId29"/>
    <p:sldId id="285" r:id="rId30"/>
    <p:sldId id="286" r:id="rId31"/>
    <p:sldId id="287" r:id="rId32"/>
  </p:sldIdLst>
  <p:sldSz cx="130048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E2D"/>
    <a:srgbClr val="BFBFBF"/>
    <a:srgbClr val="723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48" y="72"/>
      </p:cViewPr>
      <p:guideLst>
        <p:guide orient="horz" pos="2376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965" y="855785"/>
            <a:ext cx="9212878" cy="2710860"/>
          </a:xfrm>
        </p:spPr>
        <p:txBody>
          <a:bodyPr bIns="0" anchor="b">
            <a:normAutofit/>
          </a:bodyPr>
          <a:lstStyle>
            <a:lvl1pPr algn="l"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8965" y="3766618"/>
            <a:ext cx="9212877" cy="104279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920" b="0" cap="all" baseline="0">
                <a:solidFill>
                  <a:schemeClr val="tx1"/>
                </a:solidFill>
              </a:defRPr>
            </a:lvl1pPr>
            <a:lvl2pPr marL="487695" indent="0" algn="ctr">
              <a:buNone/>
              <a:defRPr sz="1920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43CE-C5E2-48BD-B764-ED1DBB82446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7601" y="351262"/>
            <a:ext cx="5305509" cy="32981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33509" y="852238"/>
            <a:ext cx="865087" cy="537150"/>
          </a:xfrm>
        </p:spPr>
        <p:txBody>
          <a:bodyPr/>
          <a:lstStyle/>
          <a:p>
            <a:fld id="{1E6AB567-CF88-437A-997E-399BB5551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78965" y="3763778"/>
            <a:ext cx="92128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43CE-C5E2-48BD-B764-ED1DBB82446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567-CF88-437A-997E-399BB5551C9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550823" y="1970227"/>
            <a:ext cx="102480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02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8385" y="852239"/>
            <a:ext cx="1723458" cy="497054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0983" y="852239"/>
            <a:ext cx="8350752" cy="49705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43CE-C5E2-48BD-B764-ED1DBB82446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567-CF88-437A-997E-399BB5551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068385" y="852239"/>
            <a:ext cx="0" cy="4970548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56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43CE-C5E2-48BD-B764-ED1DBB82446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567-CF88-437A-997E-399BB5551C9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50823" y="1970227"/>
            <a:ext cx="102480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5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188" y="1873206"/>
            <a:ext cx="9219364" cy="2013813"/>
          </a:xfrm>
        </p:spPr>
        <p:txBody>
          <a:bodyPr anchor="b">
            <a:normAutofit/>
          </a:bodyPr>
          <a:lstStyle>
            <a:lvl1pPr algn="l"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1188" y="4059942"/>
            <a:ext cx="9205809" cy="1080458"/>
          </a:xfrm>
        </p:spPr>
        <p:txBody>
          <a:bodyPr tIns="91440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43CE-C5E2-48BD-B764-ED1DBB82446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567-CF88-437A-997E-399BB5551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51188" y="4058651"/>
            <a:ext cx="920580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0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832" y="858549"/>
            <a:ext cx="10246011" cy="1129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3820" y="2144937"/>
            <a:ext cx="4954829" cy="367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356" y="2151832"/>
            <a:ext cx="4954829" cy="3670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43CE-C5E2-48BD-B764-ED1DBB82446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567-CF88-437A-997E-399BB5551C9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550823" y="1970227"/>
            <a:ext cx="102480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671" y="857775"/>
            <a:ext cx="10248172" cy="11267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670" y="2154186"/>
            <a:ext cx="4954829" cy="85540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47" b="0" cap="all" baseline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3670" y="3012554"/>
            <a:ext cx="4954829" cy="2820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9853" y="2157871"/>
            <a:ext cx="4954829" cy="85571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47" b="0" cap="all" baseline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39853" y="3009591"/>
            <a:ext cx="4954829" cy="2813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43CE-C5E2-48BD-B764-ED1DBB82446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567-CF88-437A-997E-399BB5551C9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550823" y="1970227"/>
            <a:ext cx="102480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3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43CE-C5E2-48BD-B764-ED1DBB82446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567-CF88-437A-997E-399BB5551C9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50823" y="1970227"/>
            <a:ext cx="102480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6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43CE-C5E2-48BD-B764-ED1DBB82446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567-CF88-437A-997E-399BB555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83" y="852238"/>
            <a:ext cx="3491306" cy="2396925"/>
          </a:xfrm>
        </p:spPr>
        <p:txBody>
          <a:bodyPr anchor="b">
            <a:normAutofit/>
          </a:bodyPr>
          <a:lstStyle>
            <a:lvl1pPr algn="l"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962" y="852239"/>
            <a:ext cx="6413301" cy="496941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0983" y="3419191"/>
            <a:ext cx="3493347" cy="2398060"/>
          </a:xfrm>
        </p:spPr>
        <p:txBody>
          <a:bodyPr/>
          <a:lstStyle>
            <a:lvl1pPr marL="0" indent="0" algn="l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43CE-C5E2-48BD-B764-ED1DBB82446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567-CF88-437A-997E-399BB5551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44832" y="3419190"/>
            <a:ext cx="3487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40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975880" y="514315"/>
            <a:ext cx="4346169" cy="5492374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953" y="1204814"/>
            <a:ext cx="5901150" cy="1952623"/>
          </a:xfrm>
        </p:spPr>
        <p:txBody>
          <a:bodyPr anchor="b">
            <a:normAutofit/>
          </a:bodyPr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6016" y="1197379"/>
            <a:ext cx="2977249" cy="4124082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7017" y="3355725"/>
            <a:ext cx="5892698" cy="2137325"/>
          </a:xfrm>
        </p:spPr>
        <p:txBody>
          <a:bodyPr>
            <a:normAutofit/>
          </a:bodyPr>
          <a:lstStyle>
            <a:lvl1pPr marL="0" indent="0" algn="l">
              <a:buNone/>
              <a:defRPr sz="1920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3875" y="5834513"/>
            <a:ext cx="5895841" cy="341465"/>
          </a:xfrm>
        </p:spPr>
        <p:txBody>
          <a:bodyPr/>
          <a:lstStyle>
            <a:lvl1pPr algn="l">
              <a:defRPr/>
            </a:lvl1pPr>
          </a:lstStyle>
          <a:p>
            <a:fld id="{3DEB43CE-C5E2-48BD-B764-ED1DBB82446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43874" y="339883"/>
            <a:ext cx="5910404" cy="3423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567-CF88-437A-997E-399BB5551C9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43875" y="3353179"/>
            <a:ext cx="58958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154108"/>
            <a:ext cx="13004800" cy="437967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534912"/>
            <a:ext cx="13004800" cy="7924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8352" y="858154"/>
            <a:ext cx="10243493" cy="1119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8352" y="2150115"/>
            <a:ext cx="10243493" cy="368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57748" y="352395"/>
            <a:ext cx="3734096" cy="329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43CE-C5E2-48BD-B764-ED1DBB82446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8351" y="351262"/>
            <a:ext cx="6334758" cy="329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065" y="852238"/>
            <a:ext cx="865087" cy="5371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987">
                <a:solidFill>
                  <a:schemeClr val="accent1"/>
                </a:solidFill>
              </a:defRPr>
            </a:lvl1pPr>
          </a:lstStyle>
          <a:p>
            <a:fld id="{1E6AB567-CF88-437A-997E-399BB5551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36974"/>
            <a:ext cx="130048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55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3413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120000"/>
        </a:lnSpc>
        <a:spcBef>
          <a:spcPts val="10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120000"/>
        </a:lnSpc>
        <a:spcBef>
          <a:spcPts val="5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2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120000"/>
        </a:lnSpc>
        <a:spcBef>
          <a:spcPts val="5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7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120000"/>
        </a:lnSpc>
        <a:spcBef>
          <a:spcPts val="5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9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120000"/>
        </a:lnSpc>
        <a:spcBef>
          <a:spcPts val="5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8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120000"/>
        </a:lnSpc>
        <a:spcBef>
          <a:spcPts val="5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8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120000"/>
        </a:lnSpc>
        <a:spcBef>
          <a:spcPts val="5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8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120000"/>
        </a:lnSpc>
        <a:spcBef>
          <a:spcPts val="5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8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120000"/>
        </a:lnSpc>
        <a:spcBef>
          <a:spcPts val="5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8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26A4AF-8C83-4F36-891D-E677807A8608}"/>
              </a:ext>
            </a:extLst>
          </p:cNvPr>
          <p:cNvGrpSpPr/>
          <p:nvPr/>
        </p:nvGrpSpPr>
        <p:grpSpPr>
          <a:xfrm>
            <a:off x="129959" y="1169151"/>
            <a:ext cx="13443335" cy="3735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8F99BE-B7C7-4EB1-B439-A7269BE7D8E6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EC0E3F9-7F81-40A1-964F-FA846C898945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2AC071F-3CE5-4431-A169-04F6024384B3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5B03854-CBB7-4908-A5D3-D1FC1B42796D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C489B1B-DAC0-471B-AED7-8F6A18EFE18F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1F61203-B939-40C5-9B0D-D0087CAA6E03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0AA04F-D68C-4A49-B361-33C67B5C09B9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DB05295-AA21-4D3A-A108-E9A479735F7B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977F93-9453-4929-AE92-B25096FF40B3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E1DDD01-4726-48CA-BD33-EA8414117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6333"/>
            <a:ext cx="6851628" cy="7814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792863-2BF6-4797-B436-F5FB9277E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627" y="3184"/>
            <a:ext cx="6922177" cy="78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2C5C83-EB24-4FB4-9034-82FFEC02B280}"/>
              </a:ext>
            </a:extLst>
          </p:cNvPr>
          <p:cNvSpPr txBox="1"/>
          <p:nvPr/>
        </p:nvSpPr>
        <p:spPr>
          <a:xfrm>
            <a:off x="5039359" y="65057"/>
            <a:ext cx="335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উদ্ভিদের নাম 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49E02-34D8-40CF-BE7D-3F04890F7F00}"/>
              </a:ext>
            </a:extLst>
          </p:cNvPr>
          <p:cNvSpPr txBox="1"/>
          <p:nvPr/>
        </p:nvSpPr>
        <p:spPr>
          <a:xfrm>
            <a:off x="5834609" y="6665367"/>
            <a:ext cx="1335580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ক্যাকটাস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8C5F5D-35F2-43A1-B850-4954B45A8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922" y="687996"/>
            <a:ext cx="8736954" cy="5824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78C5D6-9F0D-4F99-8570-A783AAC0AE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731" y="1686274"/>
            <a:ext cx="402956" cy="3828081"/>
          </a:xfrm>
          <a:prstGeom prst="roundRect">
            <a:avLst>
              <a:gd name="adj" fmla="val 50000"/>
            </a:avLst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98E88C2-02D2-4C49-80D9-B3D4B072AD94}"/>
              </a:ext>
            </a:extLst>
          </p:cNvPr>
          <p:cNvSpPr/>
          <p:nvPr/>
        </p:nvSpPr>
        <p:spPr>
          <a:xfrm>
            <a:off x="7028731" y="1704814"/>
            <a:ext cx="402956" cy="3828081"/>
          </a:xfrm>
          <a:prstGeom prst="roundRect">
            <a:avLst>
              <a:gd name="adj" fmla="val 4359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051A4D-0049-46EE-8B0A-6B76D710A92B}"/>
              </a:ext>
            </a:extLst>
          </p:cNvPr>
          <p:cNvSpPr txBox="1"/>
          <p:nvPr/>
        </p:nvSpPr>
        <p:spPr>
          <a:xfrm>
            <a:off x="3999597" y="65056"/>
            <a:ext cx="543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ক্যাকটাস কীভাবে মরুভূমিতে টিকে থাকে?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0BC566-D28F-410F-B0D3-BE124337AF4C}"/>
              </a:ext>
            </a:extLst>
          </p:cNvPr>
          <p:cNvSpPr txBox="1"/>
          <p:nvPr/>
        </p:nvSpPr>
        <p:spPr>
          <a:xfrm>
            <a:off x="154857" y="6646827"/>
            <a:ext cx="12695084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সকল উদ্ভিদের কান্ড ও পাতা রসালো হয় এবং বহিরাব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 মসৃণ হয় যা পানি ধরে রাখতে সাহায্য করে।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688E-6 -4.65278E-6 L -0.16846 0.005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3" y="2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688E-6 2.5E-6 L -0.16846 0.0054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3" y="26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22" grpId="0" animBg="1"/>
      <p:bldP spid="22" grpId="1" animBg="1"/>
      <p:bldP spid="22" grpId="2" animBg="1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C84257-91E2-4E98-8C65-54E612ABAF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37" y="1710813"/>
            <a:ext cx="4147709" cy="31107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7AA422-FA02-4A77-AC24-02CE215F95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7829" y="1710813"/>
            <a:ext cx="4147709" cy="31107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65FB8E-6A48-44FD-AD6A-BDCB30FA9F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354" y="1710813"/>
            <a:ext cx="4147709" cy="31107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F67B1B-6603-42FF-A51B-0BE94D97513D}"/>
              </a:ext>
            </a:extLst>
          </p:cNvPr>
          <p:cNvSpPr txBox="1"/>
          <p:nvPr/>
        </p:nvSpPr>
        <p:spPr>
          <a:xfrm>
            <a:off x="3736331" y="281690"/>
            <a:ext cx="601257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2824DA-3F14-4505-8036-2EB26826486F}"/>
              </a:ext>
            </a:extLst>
          </p:cNvPr>
          <p:cNvSpPr txBox="1"/>
          <p:nvPr/>
        </p:nvSpPr>
        <p:spPr>
          <a:xfrm>
            <a:off x="1342542" y="5019612"/>
            <a:ext cx="80614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FB7DD-9A53-451D-91F7-6D70E72068B9}"/>
              </a:ext>
            </a:extLst>
          </p:cNvPr>
          <p:cNvSpPr txBox="1"/>
          <p:nvPr/>
        </p:nvSpPr>
        <p:spPr>
          <a:xfrm>
            <a:off x="5701397" y="5019612"/>
            <a:ext cx="128933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গিরগিটি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1B94A-2601-4695-8CD5-CAC18A87D2CA}"/>
              </a:ext>
            </a:extLst>
          </p:cNvPr>
          <p:cNvSpPr txBox="1"/>
          <p:nvPr/>
        </p:nvSpPr>
        <p:spPr>
          <a:xfrm>
            <a:off x="10543444" y="5019612"/>
            <a:ext cx="65761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06FB0-ABF3-4E13-A381-02040AA1E42F}"/>
              </a:ext>
            </a:extLst>
          </p:cNvPr>
          <p:cNvSpPr txBox="1"/>
          <p:nvPr/>
        </p:nvSpPr>
        <p:spPr>
          <a:xfrm>
            <a:off x="203201" y="5802404"/>
            <a:ext cx="1272786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ছাড়াও মরুভূমিতে বিভিন্ন ধরণের প্রাণী বাস করে। যেমনঃ সাপ, উট, গিরগিটি ইত্যাদি।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E2CA87C-EBC2-4E5A-895E-F998A92845AC}"/>
              </a:ext>
            </a:extLst>
          </p:cNvPr>
          <p:cNvSpPr txBox="1"/>
          <p:nvPr/>
        </p:nvSpPr>
        <p:spPr>
          <a:xfrm>
            <a:off x="3376995" y="10209"/>
            <a:ext cx="629053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উট কিভাবে মরুভূমির সাথে খাপ খাইয়ে নিয়েছে?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6D35F-A702-4297-AB94-5BE4BE657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351" y="787791"/>
            <a:ext cx="7968097" cy="5182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C53BBB-355B-4BA6-8FCA-32B847F8D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3854">
            <a:off x="6198819" y="1719851"/>
            <a:ext cx="1572904" cy="1196787"/>
          </a:xfrm>
          <a:prstGeom prst="rect">
            <a:avLst/>
          </a:prstGeom>
        </p:spPr>
      </p:pic>
      <p:sp>
        <p:nvSpPr>
          <p:cNvPr id="13" name="Chord 1">
            <a:extLst>
              <a:ext uri="{FF2B5EF4-FFF2-40B4-BE49-F238E27FC236}">
                <a16:creationId xmlns:a16="http://schemas.microsoft.com/office/drawing/2014/main" id="{E0D42674-505B-4532-8EA8-0040F2E44A5A}"/>
              </a:ext>
            </a:extLst>
          </p:cNvPr>
          <p:cNvSpPr/>
          <p:nvPr/>
        </p:nvSpPr>
        <p:spPr>
          <a:xfrm rot="6819864">
            <a:off x="6807023" y="1530137"/>
            <a:ext cx="617841" cy="1089273"/>
          </a:xfrm>
          <a:custGeom>
            <a:avLst/>
            <a:gdLst>
              <a:gd name="connsiteX0" fmla="*/ 703982 w 963442"/>
              <a:gd name="connsiteY0" fmla="*/ 1082430 h 1147130"/>
              <a:gd name="connsiteX1" fmla="*/ 142647 w 963442"/>
              <a:gd name="connsiteY1" fmla="*/ 980978 h 1147130"/>
              <a:gd name="connsiteX2" fmla="*/ 8991 w 963442"/>
              <a:gd name="connsiteY2" fmla="*/ 463268 h 1147130"/>
              <a:gd name="connsiteX3" fmla="*/ 349296 w 963442"/>
              <a:gd name="connsiteY3" fmla="*/ 22097 h 1147130"/>
              <a:gd name="connsiteX4" fmla="*/ 703982 w 963442"/>
              <a:gd name="connsiteY4" fmla="*/ 1082430 h 1147130"/>
              <a:gd name="connsiteX0" fmla="*/ 702415 w 702415"/>
              <a:gd name="connsiteY0" fmla="*/ 1060333 h 1095645"/>
              <a:gd name="connsiteX1" fmla="*/ 159898 w 702415"/>
              <a:gd name="connsiteY1" fmla="*/ 811975 h 1095645"/>
              <a:gd name="connsiteX2" fmla="*/ 7424 w 702415"/>
              <a:gd name="connsiteY2" fmla="*/ 441171 h 1095645"/>
              <a:gd name="connsiteX3" fmla="*/ 347729 w 702415"/>
              <a:gd name="connsiteY3" fmla="*/ 0 h 1095645"/>
              <a:gd name="connsiteX4" fmla="*/ 702415 w 702415"/>
              <a:gd name="connsiteY4" fmla="*/ 1060333 h 1095645"/>
              <a:gd name="connsiteX0" fmla="*/ 646035 w 646035"/>
              <a:gd name="connsiteY0" fmla="*/ 1060333 h 1089273"/>
              <a:gd name="connsiteX1" fmla="*/ 103518 w 646035"/>
              <a:gd name="connsiteY1" fmla="*/ 811975 h 1089273"/>
              <a:gd name="connsiteX2" fmla="*/ 14302 w 646035"/>
              <a:gd name="connsiteY2" fmla="*/ 427315 h 1089273"/>
              <a:gd name="connsiteX3" fmla="*/ 291349 w 646035"/>
              <a:gd name="connsiteY3" fmla="*/ 0 h 1089273"/>
              <a:gd name="connsiteX4" fmla="*/ 646035 w 646035"/>
              <a:gd name="connsiteY4" fmla="*/ 1060333 h 108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35" h="1089273">
                <a:moveTo>
                  <a:pt x="646035" y="1060333"/>
                </a:moveTo>
                <a:cubicBezTo>
                  <a:pt x="460288" y="1175349"/>
                  <a:pt x="208807" y="917478"/>
                  <a:pt x="103518" y="811975"/>
                </a:cubicBezTo>
                <a:cubicBezTo>
                  <a:pt x="-1771" y="706472"/>
                  <a:pt x="-16693" y="615641"/>
                  <a:pt x="14302" y="427315"/>
                </a:cubicBezTo>
                <a:cubicBezTo>
                  <a:pt x="49111" y="215810"/>
                  <a:pt x="117308" y="59249"/>
                  <a:pt x="291349" y="0"/>
                </a:cubicBezTo>
                <a:lnTo>
                  <a:pt x="646035" y="106033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836788-FA62-4D81-81EC-4C21940EFF4D}"/>
              </a:ext>
            </a:extLst>
          </p:cNvPr>
          <p:cNvSpPr txBox="1"/>
          <p:nvPr/>
        </p:nvSpPr>
        <p:spPr>
          <a:xfrm>
            <a:off x="499957" y="6227773"/>
            <a:ext cx="11986305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উট তার পিঠের কুঁজে চর্বি জমিয়ে রাখে। এই চর্বি তাকে দীর্ঘ সময় পানি ও খাবার ছাড়া মরুভূমির পরিবেশে বেঁচে থাকতে সাহায্য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9375E-7 2.84722E-6 L -0.38184 -0.0514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2" y="-25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77778E-7 L -0.38367 -0.0373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9" y="-18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3" grpId="0" animBg="1"/>
      <p:bldP spid="13" grpId="1" animBg="1"/>
      <p:bldP spid="13" grpId="2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C9974-B809-4E65-BB67-95A77265B896}"/>
              </a:ext>
            </a:extLst>
          </p:cNvPr>
          <p:cNvSpPr txBox="1"/>
          <p:nvPr/>
        </p:nvSpPr>
        <p:spPr>
          <a:xfrm>
            <a:off x="5313680" y="199506"/>
            <a:ext cx="237744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23CFA-2D58-4748-A9CF-3D2E5FC6A399}"/>
              </a:ext>
            </a:extLst>
          </p:cNvPr>
          <p:cNvSpPr txBox="1"/>
          <p:nvPr/>
        </p:nvSpPr>
        <p:spPr>
          <a:xfrm>
            <a:off x="425103" y="2033558"/>
            <a:ext cx="1215459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উট কীভাবে নিজেকে মরুভূমির পরিবেশে টিকিয়ে রাখে?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7C9543-B473-45D1-B0A8-C8A5B4871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7" y="3101146"/>
            <a:ext cx="9742363" cy="401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458C89E-7660-48B5-94F3-D5E239906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276" y="860195"/>
            <a:ext cx="6264791" cy="3806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D1CBB9-F2CC-4D72-A31A-2BA5E086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41" y="860195"/>
            <a:ext cx="6238783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FFB6A9-659C-401D-9C9E-5BEBEF37DBFA}"/>
              </a:ext>
            </a:extLst>
          </p:cNvPr>
          <p:cNvSpPr txBox="1"/>
          <p:nvPr/>
        </p:nvSpPr>
        <p:spPr>
          <a:xfrm>
            <a:off x="2105980" y="113406"/>
            <a:ext cx="894056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ভালোভাবে লক্ষ্য কর এবং এদের নাম বলার চেষ্টা করঃ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656F22-8863-4440-ACD8-02AEB2A85184}"/>
              </a:ext>
            </a:extLst>
          </p:cNvPr>
          <p:cNvSpPr txBox="1"/>
          <p:nvPr/>
        </p:nvSpPr>
        <p:spPr>
          <a:xfrm>
            <a:off x="1700504" y="4832209"/>
            <a:ext cx="129475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FCA07-B7BC-49A7-8997-FC638198D8EB}"/>
              </a:ext>
            </a:extLst>
          </p:cNvPr>
          <p:cNvSpPr txBox="1"/>
          <p:nvPr/>
        </p:nvSpPr>
        <p:spPr>
          <a:xfrm>
            <a:off x="9345534" y="4832209"/>
            <a:ext cx="129475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শালবন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1B8433-BA6A-43A8-A563-9A65E83201FF}"/>
              </a:ext>
            </a:extLst>
          </p:cNvPr>
          <p:cNvSpPr txBox="1"/>
          <p:nvPr/>
        </p:nvSpPr>
        <p:spPr>
          <a:xfrm>
            <a:off x="0" y="5578998"/>
            <a:ext cx="130048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যখন কোন স্থানে প্রাকৃতিকভাবে বিভিন্ন ধরণের উদ্ভিদ প্রচুর পরিমাণে জন্মায় তখন সেখানে বনের জন্ম হয়। বনজ পরিবেশ আবার অনেক প্রাণীর আবাসস্থল। যেমনঃ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27C3F0-A2EC-4CF2-ACA3-F9E6038172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935" y="4190034"/>
            <a:ext cx="4200013" cy="2362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D29455C-951A-44E0-9477-572380DBA961}"/>
              </a:ext>
            </a:extLst>
          </p:cNvPr>
          <p:cNvSpPr txBox="1"/>
          <p:nvPr/>
        </p:nvSpPr>
        <p:spPr>
          <a:xfrm>
            <a:off x="5848414" y="6646258"/>
            <a:ext cx="152705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 বিড়াল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B51F3-C542-47FC-93A1-BFC9C06515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3" y="396069"/>
            <a:ext cx="4604247" cy="2933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7C972-76C7-4095-9B8D-13152F592AD8}"/>
              </a:ext>
            </a:extLst>
          </p:cNvPr>
          <p:cNvSpPr txBox="1"/>
          <p:nvPr/>
        </p:nvSpPr>
        <p:spPr>
          <a:xfrm>
            <a:off x="1041445" y="3365212"/>
            <a:ext cx="318142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0201E-8FB8-4D69-8013-72EAFC814D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675" y="394628"/>
            <a:ext cx="4149452" cy="2933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C58C69-9695-4E16-B33B-9BF00FD993D4}"/>
              </a:ext>
            </a:extLst>
          </p:cNvPr>
          <p:cNvSpPr txBox="1"/>
          <p:nvPr/>
        </p:nvSpPr>
        <p:spPr>
          <a:xfrm>
            <a:off x="9548852" y="3327806"/>
            <a:ext cx="104049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হরিণ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8DF9FA-A55E-46BD-865B-4420467CF907}"/>
              </a:ext>
            </a:extLst>
          </p:cNvPr>
          <p:cNvSpPr txBox="1"/>
          <p:nvPr/>
        </p:nvSpPr>
        <p:spPr>
          <a:xfrm>
            <a:off x="891682" y="6646258"/>
            <a:ext cx="152705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মেছোবাঘ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437D9E-5C36-49C2-9613-5EAA7EC6D1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98" y="4190033"/>
            <a:ext cx="4200013" cy="2362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2084C7-D94D-4C78-8EF6-D70774EFBE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615" y="4189219"/>
            <a:ext cx="3937512" cy="2362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243A69-9B28-4011-89A3-F8FF62586FE7}"/>
              </a:ext>
            </a:extLst>
          </p:cNvPr>
          <p:cNvSpPr txBox="1"/>
          <p:nvPr/>
        </p:nvSpPr>
        <p:spPr>
          <a:xfrm>
            <a:off x="10303075" y="6730425"/>
            <a:ext cx="100414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বানর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5DC516-7B1C-4EA2-8C5D-132A528EE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042" y="396069"/>
            <a:ext cx="3406976" cy="2969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72BCD5-A63F-41B2-87AF-0EC3EF6C0B49}"/>
              </a:ext>
            </a:extLst>
          </p:cNvPr>
          <p:cNvSpPr txBox="1"/>
          <p:nvPr/>
        </p:nvSpPr>
        <p:spPr>
          <a:xfrm>
            <a:off x="5933790" y="3365212"/>
            <a:ext cx="100414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পাখি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8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7" grpId="0" animBg="1"/>
      <p:bldP spid="11" grpId="0" animBg="1"/>
      <p:bldP spid="2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950BF-784A-48CE-A6D3-A5CE80E32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000" y="1085664"/>
            <a:ext cx="4114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1A290-5D37-415D-A25D-5109A4428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07" y="1036640"/>
            <a:ext cx="4114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FBD3A-5FA7-424E-B49D-FD6976CCCA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7693" y="1085664"/>
            <a:ext cx="4114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BB307E-434F-42DA-8B02-166AE061A630}"/>
              </a:ext>
            </a:extLst>
          </p:cNvPr>
          <p:cNvSpPr txBox="1"/>
          <p:nvPr/>
        </p:nvSpPr>
        <p:spPr>
          <a:xfrm>
            <a:off x="4330038" y="336652"/>
            <a:ext cx="480475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 কর লক্ষ্য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8F8E1-5E79-4830-AC25-84CCB81E2847}"/>
              </a:ext>
            </a:extLst>
          </p:cNvPr>
          <p:cNvSpPr txBox="1"/>
          <p:nvPr/>
        </p:nvSpPr>
        <p:spPr>
          <a:xfrm>
            <a:off x="4675015" y="364958"/>
            <a:ext cx="355553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নাম বল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FE370-7089-4F35-B13C-105EE5FCA93E}"/>
              </a:ext>
            </a:extLst>
          </p:cNvPr>
          <p:cNvSpPr txBox="1"/>
          <p:nvPr/>
        </p:nvSpPr>
        <p:spPr>
          <a:xfrm>
            <a:off x="1788397" y="5262219"/>
            <a:ext cx="85505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1F181-40D0-417E-A9EF-3BC3AABD8578}"/>
              </a:ext>
            </a:extLst>
          </p:cNvPr>
          <p:cNvSpPr txBox="1"/>
          <p:nvPr/>
        </p:nvSpPr>
        <p:spPr>
          <a:xfrm>
            <a:off x="6074874" y="5355106"/>
            <a:ext cx="85505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E5BAD9-5677-42C8-80F8-A1D43C4C3B10}"/>
              </a:ext>
            </a:extLst>
          </p:cNvPr>
          <p:cNvSpPr txBox="1"/>
          <p:nvPr/>
        </p:nvSpPr>
        <p:spPr>
          <a:xfrm>
            <a:off x="10586957" y="5364701"/>
            <a:ext cx="85505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C5C39-E197-4E14-83D5-30C4DC89FD1F}"/>
              </a:ext>
            </a:extLst>
          </p:cNvPr>
          <p:cNvSpPr txBox="1"/>
          <p:nvPr/>
        </p:nvSpPr>
        <p:spPr>
          <a:xfrm>
            <a:off x="4675015" y="308346"/>
            <a:ext cx="41148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পরিবেশের অন্তর্গত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C9896-EACA-41A2-AB7D-1D54FB23F269}"/>
              </a:ext>
            </a:extLst>
          </p:cNvPr>
          <p:cNvSpPr txBox="1"/>
          <p:nvPr/>
        </p:nvSpPr>
        <p:spPr>
          <a:xfrm>
            <a:off x="5200704" y="6298968"/>
            <a:ext cx="260339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জলজ পরিবেশ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9" grpId="0" animBg="1"/>
          <p:bldP spid="9" grpId="1" animBg="1"/>
          <p:bldP spid="11" grpId="0" animBg="1"/>
          <p:bldP spid="12" grpId="0" animBg="1"/>
          <p:bldP spid="14" grpId="0" animBg="1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9" grpId="0" animBg="1"/>
          <p:bldP spid="9" grpId="1" animBg="1"/>
          <p:bldP spid="11" grpId="0" animBg="1"/>
          <p:bldP spid="12" grpId="0" animBg="1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950BF-784A-48CE-A6D3-A5CE80E32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500" y="1243434"/>
            <a:ext cx="4114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1A290-5D37-415D-A25D-5109A4428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07" y="1216651"/>
            <a:ext cx="4114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FBD3A-5FA7-424E-B49D-FD6976CCCA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9060" y="1216651"/>
            <a:ext cx="4114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BB307E-434F-42DA-8B02-166AE061A630}"/>
              </a:ext>
            </a:extLst>
          </p:cNvPr>
          <p:cNvSpPr txBox="1"/>
          <p:nvPr/>
        </p:nvSpPr>
        <p:spPr>
          <a:xfrm>
            <a:off x="4089860" y="197233"/>
            <a:ext cx="480475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 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8F8E1-5E79-4830-AC25-84CCB81E2847}"/>
              </a:ext>
            </a:extLst>
          </p:cNvPr>
          <p:cNvSpPr txBox="1"/>
          <p:nvPr/>
        </p:nvSpPr>
        <p:spPr>
          <a:xfrm>
            <a:off x="4785131" y="211666"/>
            <a:ext cx="355553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নাম বল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FE370-7089-4F35-B13C-105EE5FCA93E}"/>
              </a:ext>
            </a:extLst>
          </p:cNvPr>
          <p:cNvSpPr txBox="1"/>
          <p:nvPr/>
        </p:nvSpPr>
        <p:spPr>
          <a:xfrm>
            <a:off x="1363288" y="5459397"/>
            <a:ext cx="151291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কুচুরিপানা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1F181-40D0-417E-A9EF-3BC3AABD8578}"/>
              </a:ext>
            </a:extLst>
          </p:cNvPr>
          <p:cNvSpPr txBox="1"/>
          <p:nvPr/>
        </p:nvSpPr>
        <p:spPr>
          <a:xfrm>
            <a:off x="6074873" y="5488106"/>
            <a:ext cx="107407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E5BAD9-5677-42C8-80F8-A1D43C4C3B10}"/>
              </a:ext>
            </a:extLst>
          </p:cNvPr>
          <p:cNvSpPr txBox="1"/>
          <p:nvPr/>
        </p:nvSpPr>
        <p:spPr>
          <a:xfrm>
            <a:off x="10128596" y="5331451"/>
            <a:ext cx="151291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ক্ষুদিপানা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C5C39-E197-4E14-83D5-30C4DC89FD1F}"/>
              </a:ext>
            </a:extLst>
          </p:cNvPr>
          <p:cNvSpPr txBox="1"/>
          <p:nvPr/>
        </p:nvSpPr>
        <p:spPr>
          <a:xfrm>
            <a:off x="5047933" y="182646"/>
            <a:ext cx="302993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কোথায় জন্মে?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C9896-EACA-41A2-AB7D-1D54FB23F269}"/>
              </a:ext>
            </a:extLst>
          </p:cNvPr>
          <p:cNvSpPr txBox="1"/>
          <p:nvPr/>
        </p:nvSpPr>
        <p:spPr>
          <a:xfrm>
            <a:off x="5810354" y="6202753"/>
            <a:ext cx="180026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9362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9" grpId="0" animBg="1"/>
          <p:bldP spid="9" grpId="1" animBg="1"/>
          <p:bldP spid="11" grpId="0" animBg="1"/>
          <p:bldP spid="12" grpId="0" animBg="1"/>
          <p:bldP spid="14" grpId="0" animBg="1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9" grpId="0" animBg="1"/>
          <p:bldP spid="9" grpId="1" animBg="1"/>
          <p:bldP spid="11" grpId="0" animBg="1"/>
          <p:bldP spid="12" grpId="0" animBg="1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950BF-784A-48CE-A6D3-A5CE80E32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999" y="919410"/>
            <a:ext cx="4114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1A290-5D37-415D-A25D-5109A4428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78" y="919410"/>
            <a:ext cx="4114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FBD3A-5FA7-424E-B49D-FD6976CCCA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820" y="1461070"/>
            <a:ext cx="4114800" cy="31370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BB307E-434F-42DA-8B02-166AE061A630}"/>
              </a:ext>
            </a:extLst>
          </p:cNvPr>
          <p:cNvSpPr txBox="1"/>
          <p:nvPr/>
        </p:nvSpPr>
        <p:spPr>
          <a:xfrm>
            <a:off x="4187882" y="111455"/>
            <a:ext cx="480475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 কর লক্ষ্য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8F8E1-5E79-4830-AC25-84CCB81E2847}"/>
              </a:ext>
            </a:extLst>
          </p:cNvPr>
          <p:cNvSpPr txBox="1"/>
          <p:nvPr/>
        </p:nvSpPr>
        <p:spPr>
          <a:xfrm>
            <a:off x="4708266" y="158068"/>
            <a:ext cx="3555537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নাম বল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FE370-7089-4F35-B13C-105EE5FCA93E}"/>
              </a:ext>
            </a:extLst>
          </p:cNvPr>
          <p:cNvSpPr txBox="1"/>
          <p:nvPr/>
        </p:nvSpPr>
        <p:spPr>
          <a:xfrm>
            <a:off x="1729051" y="5390571"/>
            <a:ext cx="103077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চিংড়ি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1F181-40D0-417E-A9EF-3BC3AABD8578}"/>
              </a:ext>
            </a:extLst>
          </p:cNvPr>
          <p:cNvSpPr txBox="1"/>
          <p:nvPr/>
        </p:nvSpPr>
        <p:spPr>
          <a:xfrm>
            <a:off x="6074873" y="5390571"/>
            <a:ext cx="103077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ঝিনুক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E5BAD9-5677-42C8-80F8-A1D43C4C3B10}"/>
              </a:ext>
            </a:extLst>
          </p:cNvPr>
          <p:cNvSpPr txBox="1"/>
          <p:nvPr/>
        </p:nvSpPr>
        <p:spPr>
          <a:xfrm>
            <a:off x="10786460" y="5390571"/>
            <a:ext cx="85505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মাছ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C5C39-E197-4E14-83D5-30C4DC89FD1F}"/>
              </a:ext>
            </a:extLst>
          </p:cNvPr>
          <p:cNvSpPr txBox="1"/>
          <p:nvPr/>
        </p:nvSpPr>
        <p:spPr>
          <a:xfrm>
            <a:off x="4444999" y="156454"/>
            <a:ext cx="4114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পরিবেশের প্রাণী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C9896-EACA-41A2-AB7D-1D54FB23F269}"/>
              </a:ext>
            </a:extLst>
          </p:cNvPr>
          <p:cNvSpPr txBox="1"/>
          <p:nvPr/>
        </p:nvSpPr>
        <p:spPr>
          <a:xfrm>
            <a:off x="5464809" y="6260662"/>
            <a:ext cx="2798993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 পরিবেশ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9431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9" grpId="0" animBg="1"/>
          <p:bldP spid="9" grpId="1" animBg="1"/>
          <p:bldP spid="11" grpId="0" animBg="1"/>
          <p:bldP spid="12" grpId="0" animBg="1"/>
          <p:bldP spid="14" grpId="0" animBg="1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9" grpId="0" animBg="1"/>
          <p:bldP spid="9" grpId="1" animBg="1"/>
          <p:bldP spid="11" grpId="0" animBg="1"/>
          <p:bldP spid="12" grpId="0" animBg="1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FF8079-0A5F-4357-81F9-A931D44EA57C}"/>
              </a:ext>
            </a:extLst>
          </p:cNvPr>
          <p:cNvSpPr/>
          <p:nvPr/>
        </p:nvSpPr>
        <p:spPr>
          <a:xfrm>
            <a:off x="0" y="1803400"/>
            <a:ext cx="13004800" cy="3749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FC4D19-BD70-417C-ADB8-1855A056F7AB}"/>
              </a:ext>
            </a:extLst>
          </p:cNvPr>
          <p:cNvSpPr/>
          <p:nvPr/>
        </p:nvSpPr>
        <p:spPr>
          <a:xfrm>
            <a:off x="0" y="2152650"/>
            <a:ext cx="13004800" cy="31089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3300C-14CC-4795-BAE2-211E45DDFCD9}"/>
              </a:ext>
            </a:extLst>
          </p:cNvPr>
          <p:cNvSpPr/>
          <p:nvPr/>
        </p:nvSpPr>
        <p:spPr>
          <a:xfrm>
            <a:off x="116378" y="2261064"/>
            <a:ext cx="4971011" cy="290945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C0592-7934-4034-89AB-48C88C411317}"/>
              </a:ext>
            </a:extLst>
          </p:cNvPr>
          <p:cNvSpPr/>
          <p:nvPr/>
        </p:nvSpPr>
        <p:spPr>
          <a:xfrm>
            <a:off x="5301788" y="2261064"/>
            <a:ext cx="2470612" cy="2909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67BD9-9D5D-4328-AC99-CF482BE29EB7}"/>
              </a:ext>
            </a:extLst>
          </p:cNvPr>
          <p:cNvSpPr/>
          <p:nvPr/>
        </p:nvSpPr>
        <p:spPr>
          <a:xfrm>
            <a:off x="7917411" y="2261064"/>
            <a:ext cx="4971011" cy="290945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2A8BE9-6737-4C1D-8C8F-C72D5864187B}"/>
              </a:ext>
            </a:extLst>
          </p:cNvPr>
          <p:cNvGrpSpPr/>
          <p:nvPr/>
        </p:nvGrpSpPr>
        <p:grpSpPr>
          <a:xfrm>
            <a:off x="52878" y="1936750"/>
            <a:ext cx="12888422" cy="190500"/>
            <a:chOff x="52878" y="1873250"/>
            <a:chExt cx="12888422" cy="190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882C6A-C721-4214-A903-207499C72D01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689DCB-B3A7-4323-8812-294AB55439D2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24941D-8F8E-4B71-A281-878E0389DF1F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2BDF9E-743E-40ED-B2AB-774AC9EF207F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94BB22-4861-4D56-8FE6-9E412D4A1887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9D0828-F1F4-4EB0-804F-7AF5246B45D2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64C7D9-F6EB-4641-BCCD-F2E34AB5AB85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E71B28-49FC-4995-B84B-52A1C850B553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3477D8-7A65-43FD-8A2B-84B6E58BBC81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5C0FF-8D32-42A1-9259-EE4AD81E2F83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9A372B-2575-4DA3-A2B2-4F728EA9CF21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67CE1D-FDA4-48D1-903E-333200242F6B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22F3A2-CBCD-48ED-AFB9-773897AA651C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20E9C0-6940-4CE4-93FA-DEF4D42299C1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EA949E-0207-4BC1-BE92-BF36034A6C43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C8EBD6-69A4-425F-9C03-55A74EBC70D1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8138D5-1B06-493E-9821-0D52FE69D1C8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535617-0C09-445E-90E8-AE1F8A4C5F44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017F50-B9ED-4BD9-8DD6-839DB0A05BF7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35D5F9-AEB1-47AE-B5A2-5C1F0DD71394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614DB8-C000-407D-98F5-9BF3B5D8690B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D0AD371-C7D1-47F2-B103-EE232CF57ADE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4586EF-8284-4481-9E53-75233E9466CD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62D8F1-A538-4B6B-AB79-FEE463FC9849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815A0B-7C38-47E0-9418-E590058B166B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E788F87-7C8A-4057-9F1A-C073062C9253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CAD603-A9D8-46D1-978B-638DD4C1E45D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A532D2-84B4-4DB5-A72C-F2981CC860C4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7E7DFE-CDC9-4024-82EA-B128EEB51C40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EADA13-8AAD-46C5-9F8C-BAD8B8BE4FB1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F5FF16-7BCD-46BE-98B6-4FD8E26D2129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4D01E1-F269-4B5B-B28A-BF6B1C876E61}"/>
              </a:ext>
            </a:extLst>
          </p:cNvPr>
          <p:cNvGrpSpPr/>
          <p:nvPr/>
        </p:nvGrpSpPr>
        <p:grpSpPr>
          <a:xfrm>
            <a:off x="27478" y="5327650"/>
            <a:ext cx="12888422" cy="190500"/>
            <a:chOff x="52878" y="1873250"/>
            <a:chExt cx="12888422" cy="1905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562B9C-E0B3-45D2-8B01-95C3376A62FB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FE4345E-0EAC-43DA-A085-396BD31A83E8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30CCA9E-07E5-4DA6-ABD2-AA5C154BE4D8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AF06A41-78A1-4E88-890C-8520DD275DC9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3FE4B60-CE8E-4165-AA91-497CAFA09110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ED73BBA-2B71-493D-8F3A-D1FE49045C52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F891376-CD31-4DAC-8118-63C736ED34A2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BBF231-38BF-4D5B-AFC8-A7916B10F945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526873-9DF4-4569-B924-D2B250459EAE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7938214-1CB1-4660-8745-6259E14DEFCF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2B8B6F1-FB65-45ED-B628-CDC89597F674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8063C1C-1163-4A9A-B903-BE5ED2C80601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F324C2-B3C4-4B3D-88DC-A3C701809F5E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6F66F93-9BA1-4E63-9D55-4502F24B09C1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F5E0602-85EA-4D89-BC51-C5D735213B74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52E1185-0E9D-4474-BA3E-C9D97414ABD4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9564901-0CC1-4B57-BFA0-192C2AB7D0EE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7E421D-7E14-48DB-A490-803B3DA21888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E232ED4-1E29-4C70-A435-AAFEBC2966AF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F7960F2-39D4-4F86-B291-DEA37BE59EA0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2E2E993-A1E5-4598-A294-6D678C318B3F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511AD5E-C225-4D5B-BC44-A801693432B7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9A3881B-4201-412D-B747-2A1A74A027A9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BEC7D55-D5AF-4BF5-9991-00232D7CEBA7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A83F250-B4AE-438D-A196-6F3E49319A35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D91397-FA17-4ABF-B82A-5AE166D16DC5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DA6E1EE-21ED-4BD0-AA4C-529697BAE216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EF974F-F391-4895-839C-698D43506A18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5E5EC10-7322-4E73-8832-6BF7943380D0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5BE8736-74AC-44F6-813B-79CB493EA12D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AEB3522-2D1E-4417-B025-3977C875C4CB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6A6BE2C-8B69-4BFB-A314-3D1499555F2D}"/>
              </a:ext>
            </a:extLst>
          </p:cNvPr>
          <p:cNvSpPr txBox="1"/>
          <p:nvPr/>
        </p:nvSpPr>
        <p:spPr>
          <a:xfrm>
            <a:off x="4643064" y="525845"/>
            <a:ext cx="352195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প্রাণীগুলোর নাম 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D2BA454-4DEA-4FD8-B863-9F7300AC809D}"/>
              </a:ext>
            </a:extLst>
          </p:cNvPr>
          <p:cNvSpPr txBox="1"/>
          <p:nvPr/>
        </p:nvSpPr>
        <p:spPr>
          <a:xfrm>
            <a:off x="2142660" y="5685790"/>
            <a:ext cx="101856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B7EA47E-F32A-4F65-B152-3D153B12A552}"/>
              </a:ext>
            </a:extLst>
          </p:cNvPr>
          <p:cNvSpPr txBox="1"/>
          <p:nvPr/>
        </p:nvSpPr>
        <p:spPr>
          <a:xfrm>
            <a:off x="9740650" y="5685790"/>
            <a:ext cx="115378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ডলফিন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FCB113A-5918-4FBD-A5C1-2259232A3AB8}"/>
              </a:ext>
            </a:extLst>
          </p:cNvPr>
          <p:cNvSpPr txBox="1"/>
          <p:nvPr/>
        </p:nvSpPr>
        <p:spPr>
          <a:xfrm>
            <a:off x="5330421" y="3008671"/>
            <a:ext cx="2470612" cy="11344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5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পরিবেশের </a:t>
            </a:r>
            <a:endParaRPr lang="en-US" sz="5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FED4D1-C65D-45D9-9881-79DB6122C946}"/>
              </a:ext>
            </a:extLst>
          </p:cNvPr>
          <p:cNvSpPr txBox="1"/>
          <p:nvPr/>
        </p:nvSpPr>
        <p:spPr>
          <a:xfrm>
            <a:off x="3963912" y="525654"/>
            <a:ext cx="454069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প্রাণীগুলো কোন পরিবেশের?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3" grpId="0" animBg="1"/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193AB-6828-4845-8ABE-3572665093D2}"/>
              </a:ext>
            </a:extLst>
          </p:cNvPr>
          <p:cNvSpPr txBox="1"/>
          <p:nvPr/>
        </p:nvSpPr>
        <p:spPr>
          <a:xfrm>
            <a:off x="5480570" y="296315"/>
            <a:ext cx="2418290" cy="7897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2EED0-4204-4424-9432-53B1BB600CF4}"/>
              </a:ext>
            </a:extLst>
          </p:cNvPr>
          <p:cNvSpPr txBox="1"/>
          <p:nvPr/>
        </p:nvSpPr>
        <p:spPr>
          <a:xfrm>
            <a:off x="54653" y="4013047"/>
            <a:ext cx="6289469" cy="30353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জাহানারা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নাসরিন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চরফকিরা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ঃপ্রাঃবিঃ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কোম্পানী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2E18F-557C-4F39-983E-B53A431EDA4D}"/>
              </a:ext>
            </a:extLst>
          </p:cNvPr>
          <p:cNvSpPr txBox="1"/>
          <p:nvPr/>
        </p:nvSpPr>
        <p:spPr>
          <a:xfrm>
            <a:off x="6991643" y="4013047"/>
            <a:ext cx="5845963" cy="3158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  </a:t>
            </a:r>
          </a:p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 </a:t>
            </a:r>
          </a:p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২ (দুই)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536B64-FA3F-4A7A-B192-36FDAE4A9B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57" y="143371"/>
            <a:ext cx="2711492" cy="3628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F0862D-E590-4622-ADF9-00996D74F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0949" y="414576"/>
            <a:ext cx="3628527" cy="308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7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FF8079-0A5F-4357-81F9-A931D44EA57C}"/>
              </a:ext>
            </a:extLst>
          </p:cNvPr>
          <p:cNvSpPr/>
          <p:nvPr/>
        </p:nvSpPr>
        <p:spPr>
          <a:xfrm>
            <a:off x="0" y="1803400"/>
            <a:ext cx="13004800" cy="3749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FC4D19-BD70-417C-ADB8-1855A056F7AB}"/>
              </a:ext>
            </a:extLst>
          </p:cNvPr>
          <p:cNvSpPr/>
          <p:nvPr/>
        </p:nvSpPr>
        <p:spPr>
          <a:xfrm>
            <a:off x="0" y="2152650"/>
            <a:ext cx="13004800" cy="31089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3300C-14CC-4795-BAE2-211E45DDFCD9}"/>
              </a:ext>
            </a:extLst>
          </p:cNvPr>
          <p:cNvSpPr/>
          <p:nvPr/>
        </p:nvSpPr>
        <p:spPr>
          <a:xfrm>
            <a:off x="116378" y="2261064"/>
            <a:ext cx="4971011" cy="290945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C0592-7934-4034-89AB-48C88C411317}"/>
              </a:ext>
            </a:extLst>
          </p:cNvPr>
          <p:cNvSpPr/>
          <p:nvPr/>
        </p:nvSpPr>
        <p:spPr>
          <a:xfrm>
            <a:off x="5301788" y="2261064"/>
            <a:ext cx="2470612" cy="29094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পরিবেশ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67BD9-9D5D-4328-AC99-CF482BE29EB7}"/>
              </a:ext>
            </a:extLst>
          </p:cNvPr>
          <p:cNvSpPr/>
          <p:nvPr/>
        </p:nvSpPr>
        <p:spPr>
          <a:xfrm>
            <a:off x="7917411" y="2261064"/>
            <a:ext cx="4971011" cy="290945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2A8BE9-6737-4C1D-8C8F-C72D5864187B}"/>
              </a:ext>
            </a:extLst>
          </p:cNvPr>
          <p:cNvGrpSpPr/>
          <p:nvPr/>
        </p:nvGrpSpPr>
        <p:grpSpPr>
          <a:xfrm>
            <a:off x="52878" y="1936750"/>
            <a:ext cx="12888422" cy="190500"/>
            <a:chOff x="52878" y="1873250"/>
            <a:chExt cx="12888422" cy="190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882C6A-C721-4214-A903-207499C72D01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689DCB-B3A7-4323-8812-294AB55439D2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24941D-8F8E-4B71-A281-878E0389DF1F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2BDF9E-743E-40ED-B2AB-774AC9EF207F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94BB22-4861-4D56-8FE6-9E412D4A1887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9D0828-F1F4-4EB0-804F-7AF5246B45D2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64C7D9-F6EB-4641-BCCD-F2E34AB5AB85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E71B28-49FC-4995-B84B-52A1C850B553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3477D8-7A65-43FD-8A2B-84B6E58BBC81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5C0FF-8D32-42A1-9259-EE4AD81E2F83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9A372B-2575-4DA3-A2B2-4F728EA9CF21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67CE1D-FDA4-48D1-903E-333200242F6B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22F3A2-CBCD-48ED-AFB9-773897AA651C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20E9C0-6940-4CE4-93FA-DEF4D42299C1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EA949E-0207-4BC1-BE92-BF36034A6C43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C8EBD6-69A4-425F-9C03-55A74EBC70D1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8138D5-1B06-493E-9821-0D52FE69D1C8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535617-0C09-445E-90E8-AE1F8A4C5F44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017F50-B9ED-4BD9-8DD6-839DB0A05BF7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35D5F9-AEB1-47AE-B5A2-5C1F0DD71394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614DB8-C000-407D-98F5-9BF3B5D8690B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D0AD371-C7D1-47F2-B103-EE232CF57ADE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4586EF-8284-4481-9E53-75233E9466CD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62D8F1-A538-4B6B-AB79-FEE463FC9849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815A0B-7C38-47E0-9418-E590058B166B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E788F87-7C8A-4057-9F1A-C073062C9253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CAD603-A9D8-46D1-978B-638DD4C1E45D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A532D2-84B4-4DB5-A72C-F2981CC860C4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7E7DFE-CDC9-4024-82EA-B128EEB51C40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EADA13-8AAD-46C5-9F8C-BAD8B8BE4FB1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F5FF16-7BCD-46BE-98B6-4FD8E26D2129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4D01E1-F269-4B5B-B28A-BF6B1C876E61}"/>
              </a:ext>
            </a:extLst>
          </p:cNvPr>
          <p:cNvGrpSpPr/>
          <p:nvPr/>
        </p:nvGrpSpPr>
        <p:grpSpPr>
          <a:xfrm>
            <a:off x="27478" y="5327650"/>
            <a:ext cx="12888422" cy="190500"/>
            <a:chOff x="52878" y="1873250"/>
            <a:chExt cx="12888422" cy="1905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562B9C-E0B3-45D2-8B01-95C3376A62FB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FE4345E-0EAC-43DA-A085-396BD31A83E8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30CCA9E-07E5-4DA6-ABD2-AA5C154BE4D8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AF06A41-78A1-4E88-890C-8520DD275DC9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3FE4B60-CE8E-4165-AA91-497CAFA09110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ED73BBA-2B71-493D-8F3A-D1FE49045C52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F891376-CD31-4DAC-8118-63C736ED34A2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BBF231-38BF-4D5B-AFC8-A7916B10F945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526873-9DF4-4569-B924-D2B250459EAE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7938214-1CB1-4660-8745-6259E14DEFCF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2B8B6F1-FB65-45ED-B628-CDC89597F674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8063C1C-1163-4A9A-B903-BE5ED2C80601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F324C2-B3C4-4B3D-88DC-A3C701809F5E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6F66F93-9BA1-4E63-9D55-4502F24B09C1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F5E0602-85EA-4D89-BC51-C5D735213B74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52E1185-0E9D-4474-BA3E-C9D97414ABD4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9564901-0CC1-4B57-BFA0-192C2AB7D0EE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7E421D-7E14-48DB-A490-803B3DA21888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E232ED4-1E29-4C70-A435-AAFEBC2966AF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F7960F2-39D4-4F86-B291-DEA37BE59EA0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2E2E993-A1E5-4598-A294-6D678C318B3F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511AD5E-C225-4D5B-BC44-A801693432B7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9A3881B-4201-412D-B747-2A1A74A027A9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BEC7D55-D5AF-4BF5-9991-00232D7CEBA7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A83F250-B4AE-438D-A196-6F3E49319A35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D91397-FA17-4ABF-B82A-5AE166D16DC5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DA6E1EE-21ED-4BD0-AA4C-529697BAE216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EF974F-F391-4895-839C-698D43506A18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5E5EC10-7322-4E73-8832-6BF7943380D0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5BE8736-74AC-44F6-813B-79CB493EA12D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AEB3522-2D1E-4417-B025-3977C875C4CB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227A1FE-3B8A-461B-8A25-306B51EFE562}"/>
              </a:ext>
            </a:extLst>
          </p:cNvPr>
          <p:cNvSpPr txBox="1"/>
          <p:nvPr/>
        </p:nvSpPr>
        <p:spPr>
          <a:xfrm>
            <a:off x="4184647" y="319281"/>
            <a:ext cx="537954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42481BD-68CE-4D8A-905D-0031498C7BB0}"/>
              </a:ext>
            </a:extLst>
          </p:cNvPr>
          <p:cNvSpPr txBox="1"/>
          <p:nvPr/>
        </p:nvSpPr>
        <p:spPr>
          <a:xfrm>
            <a:off x="479249" y="5618480"/>
            <a:ext cx="427274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নিচে বিভিন্ন ধরণের মাছ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AAB19A-DD56-4045-9771-45B00F5A06A9}"/>
              </a:ext>
            </a:extLst>
          </p:cNvPr>
          <p:cNvSpPr txBox="1"/>
          <p:nvPr/>
        </p:nvSpPr>
        <p:spPr>
          <a:xfrm>
            <a:off x="8392538" y="5705184"/>
            <a:ext cx="402812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সামুদ্রিক শৈবাল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546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FF8079-0A5F-4357-81F9-A931D44EA57C}"/>
              </a:ext>
            </a:extLst>
          </p:cNvPr>
          <p:cNvSpPr/>
          <p:nvPr/>
        </p:nvSpPr>
        <p:spPr>
          <a:xfrm>
            <a:off x="0" y="1803400"/>
            <a:ext cx="13004800" cy="3749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FC4D19-BD70-417C-ADB8-1855A056F7AB}"/>
              </a:ext>
            </a:extLst>
          </p:cNvPr>
          <p:cNvSpPr/>
          <p:nvPr/>
        </p:nvSpPr>
        <p:spPr>
          <a:xfrm>
            <a:off x="0" y="2152650"/>
            <a:ext cx="13004800" cy="31089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3300C-14CC-4795-BAE2-211E45DDFCD9}"/>
              </a:ext>
            </a:extLst>
          </p:cNvPr>
          <p:cNvSpPr/>
          <p:nvPr/>
        </p:nvSpPr>
        <p:spPr>
          <a:xfrm>
            <a:off x="116378" y="2261064"/>
            <a:ext cx="4971011" cy="290945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C0592-7934-4034-89AB-48C88C411317}"/>
              </a:ext>
            </a:extLst>
          </p:cNvPr>
          <p:cNvSpPr/>
          <p:nvPr/>
        </p:nvSpPr>
        <p:spPr>
          <a:xfrm>
            <a:off x="5301788" y="2261064"/>
            <a:ext cx="2470612" cy="29094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পরিবেশ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67BD9-9D5D-4328-AC99-CF482BE29EB7}"/>
              </a:ext>
            </a:extLst>
          </p:cNvPr>
          <p:cNvSpPr/>
          <p:nvPr/>
        </p:nvSpPr>
        <p:spPr>
          <a:xfrm>
            <a:off x="7917411" y="2261064"/>
            <a:ext cx="4971011" cy="29094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2A8BE9-6737-4C1D-8C8F-C72D5864187B}"/>
              </a:ext>
            </a:extLst>
          </p:cNvPr>
          <p:cNvGrpSpPr/>
          <p:nvPr/>
        </p:nvGrpSpPr>
        <p:grpSpPr>
          <a:xfrm>
            <a:off x="52878" y="1936750"/>
            <a:ext cx="12888422" cy="190500"/>
            <a:chOff x="52878" y="1873250"/>
            <a:chExt cx="12888422" cy="190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882C6A-C721-4214-A903-207499C72D01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689DCB-B3A7-4323-8812-294AB55439D2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24941D-8F8E-4B71-A281-878E0389DF1F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2BDF9E-743E-40ED-B2AB-774AC9EF207F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94BB22-4861-4D56-8FE6-9E412D4A1887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9D0828-F1F4-4EB0-804F-7AF5246B45D2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64C7D9-F6EB-4641-BCCD-F2E34AB5AB85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E71B28-49FC-4995-B84B-52A1C850B553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3477D8-7A65-43FD-8A2B-84B6E58BBC81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5C0FF-8D32-42A1-9259-EE4AD81E2F83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9A372B-2575-4DA3-A2B2-4F728EA9CF21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67CE1D-FDA4-48D1-903E-333200242F6B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22F3A2-CBCD-48ED-AFB9-773897AA651C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20E9C0-6940-4CE4-93FA-DEF4D42299C1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EA949E-0207-4BC1-BE92-BF36034A6C43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C8EBD6-69A4-425F-9C03-55A74EBC70D1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8138D5-1B06-493E-9821-0D52FE69D1C8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535617-0C09-445E-90E8-AE1F8A4C5F44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017F50-B9ED-4BD9-8DD6-839DB0A05BF7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35D5F9-AEB1-47AE-B5A2-5C1F0DD71394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614DB8-C000-407D-98F5-9BF3B5D8690B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D0AD371-C7D1-47F2-B103-EE232CF57ADE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4586EF-8284-4481-9E53-75233E9466CD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62D8F1-A538-4B6B-AB79-FEE463FC9849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815A0B-7C38-47E0-9418-E590058B166B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E788F87-7C8A-4057-9F1A-C073062C9253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CAD603-A9D8-46D1-978B-638DD4C1E45D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A532D2-84B4-4DB5-A72C-F2981CC860C4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7E7DFE-CDC9-4024-82EA-B128EEB51C40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EADA13-8AAD-46C5-9F8C-BAD8B8BE4FB1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F5FF16-7BCD-46BE-98B6-4FD8E26D2129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4D01E1-F269-4B5B-B28A-BF6B1C876E61}"/>
              </a:ext>
            </a:extLst>
          </p:cNvPr>
          <p:cNvGrpSpPr/>
          <p:nvPr/>
        </p:nvGrpSpPr>
        <p:grpSpPr>
          <a:xfrm>
            <a:off x="27478" y="5327650"/>
            <a:ext cx="12888422" cy="190500"/>
            <a:chOff x="52878" y="1873250"/>
            <a:chExt cx="12888422" cy="1905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562B9C-E0B3-45D2-8B01-95C3376A62FB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FE4345E-0EAC-43DA-A085-396BD31A83E8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30CCA9E-07E5-4DA6-ABD2-AA5C154BE4D8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AF06A41-78A1-4E88-890C-8520DD275DC9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3FE4B60-CE8E-4165-AA91-497CAFA09110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ED73BBA-2B71-493D-8F3A-D1FE49045C52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F891376-CD31-4DAC-8118-63C736ED34A2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BBF231-38BF-4D5B-AFC8-A7916B10F945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526873-9DF4-4569-B924-D2B250459EAE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7938214-1CB1-4660-8745-6259E14DEFCF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2B8B6F1-FB65-45ED-B628-CDC89597F674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8063C1C-1163-4A9A-B903-BE5ED2C80601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F324C2-B3C4-4B3D-88DC-A3C701809F5E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6F66F93-9BA1-4E63-9D55-4502F24B09C1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F5E0602-85EA-4D89-BC51-C5D735213B74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52E1185-0E9D-4474-BA3E-C9D97414ABD4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9564901-0CC1-4B57-BFA0-192C2AB7D0EE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7E421D-7E14-48DB-A490-803B3DA21888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E232ED4-1E29-4C70-A435-AAFEBC2966AF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F7960F2-39D4-4F86-B291-DEA37BE59EA0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2E2E993-A1E5-4598-A294-6D678C318B3F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511AD5E-C225-4D5B-BC44-A801693432B7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9A3881B-4201-412D-B747-2A1A74A027A9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BEC7D55-D5AF-4BF5-9991-00232D7CEBA7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A83F250-B4AE-438D-A196-6F3E49319A35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D91397-FA17-4ABF-B82A-5AE166D16DC5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DA6E1EE-21ED-4BD0-AA4C-529697BAE216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EF974F-F391-4895-839C-698D43506A18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5E5EC10-7322-4E73-8832-6BF7943380D0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5BE8736-74AC-44F6-813B-79CB493EA12D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AEB3522-2D1E-4417-B025-3977C875C4CB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C9624DC-B4F2-4D46-8113-B1376C4048A1}"/>
              </a:ext>
            </a:extLst>
          </p:cNvPr>
          <p:cNvSpPr txBox="1"/>
          <p:nvPr/>
        </p:nvSpPr>
        <p:spPr>
          <a:xfrm>
            <a:off x="4091683" y="541146"/>
            <a:ext cx="452534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দেখা যাচ্ছে?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BD90C92-DA83-4C26-9799-96751BB59F6E}"/>
              </a:ext>
            </a:extLst>
          </p:cNvPr>
          <p:cNvSpPr txBox="1"/>
          <p:nvPr/>
        </p:nvSpPr>
        <p:spPr>
          <a:xfrm>
            <a:off x="1744966" y="5702415"/>
            <a:ext cx="115378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কাঁকড়া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9883A7A-C588-4744-B1F5-92DF67CEE017}"/>
              </a:ext>
            </a:extLst>
          </p:cNvPr>
          <p:cNvSpPr txBox="1"/>
          <p:nvPr/>
        </p:nvSpPr>
        <p:spPr>
          <a:xfrm>
            <a:off x="9342957" y="5702415"/>
            <a:ext cx="232198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বিস্তীর্ণ জলরাশি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F1A34B9-C186-4F40-8946-CB123004E675}"/>
              </a:ext>
            </a:extLst>
          </p:cNvPr>
          <p:cNvSpPr txBox="1"/>
          <p:nvPr/>
        </p:nvSpPr>
        <p:spPr>
          <a:xfrm>
            <a:off x="4868269" y="607186"/>
            <a:ext cx="304150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পানি কেমন?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DE6ECCB-A88F-4F7B-BB3F-839BD55F96B0}"/>
              </a:ext>
            </a:extLst>
          </p:cNvPr>
          <p:cNvSpPr txBox="1"/>
          <p:nvPr/>
        </p:nvSpPr>
        <p:spPr>
          <a:xfrm>
            <a:off x="5890640" y="5825947"/>
            <a:ext cx="128166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লবণাক্ত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09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3" grpId="0" animBg="1"/>
      <p:bldP spid="75" grpId="0" animBg="1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FF5AD2-1DCD-48F5-AEAB-FFE94AA108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712" y="1092390"/>
            <a:ext cx="9127375" cy="5130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50379-901C-4D6C-947F-73A21BBFC9E7}"/>
              </a:ext>
            </a:extLst>
          </p:cNvPr>
          <p:cNvSpPr txBox="1"/>
          <p:nvPr/>
        </p:nvSpPr>
        <p:spPr>
          <a:xfrm>
            <a:off x="4533726" y="199445"/>
            <a:ext cx="383389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 করে লক্ষ্য 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BE545-101E-46CB-9BEA-41CFACE42600}"/>
              </a:ext>
            </a:extLst>
          </p:cNvPr>
          <p:cNvSpPr txBox="1"/>
          <p:nvPr/>
        </p:nvSpPr>
        <p:spPr>
          <a:xfrm>
            <a:off x="4373573" y="6468447"/>
            <a:ext cx="413644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খুবই ঠান্ডা এবং বরফ আচ্ছাদিত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383B9-A4C2-4919-9FE5-6A3E09AD9F39}"/>
              </a:ext>
            </a:extLst>
          </p:cNvPr>
          <p:cNvSpPr txBox="1"/>
          <p:nvPr/>
        </p:nvSpPr>
        <p:spPr>
          <a:xfrm>
            <a:off x="2936238" y="212316"/>
            <a:ext cx="713232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কোন জায়গা সবচেয়ে ঠান্ডা ও বরাফ আচ্ছাদিত?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8777F-B9B4-45F2-BAFF-82C17BA6A983}"/>
              </a:ext>
            </a:extLst>
          </p:cNvPr>
          <p:cNvSpPr txBox="1"/>
          <p:nvPr/>
        </p:nvSpPr>
        <p:spPr>
          <a:xfrm>
            <a:off x="4818406" y="6468446"/>
            <a:ext cx="336798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মেরু ও দক্ষিণ মেরু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298B41-B39B-4E2F-A394-0A5D043895B5}"/>
              </a:ext>
            </a:extLst>
          </p:cNvPr>
          <p:cNvSpPr txBox="1"/>
          <p:nvPr/>
        </p:nvSpPr>
        <p:spPr>
          <a:xfrm>
            <a:off x="5132079" y="186749"/>
            <a:ext cx="364097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জায়গাটি কেমন মনে হচ্ছে?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FF8079-0A5F-4357-81F9-A931D44EA57C}"/>
              </a:ext>
            </a:extLst>
          </p:cNvPr>
          <p:cNvSpPr/>
          <p:nvPr/>
        </p:nvSpPr>
        <p:spPr>
          <a:xfrm>
            <a:off x="0" y="1803400"/>
            <a:ext cx="13004800" cy="3749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FC4D19-BD70-417C-ADB8-1855A056F7AB}"/>
              </a:ext>
            </a:extLst>
          </p:cNvPr>
          <p:cNvSpPr/>
          <p:nvPr/>
        </p:nvSpPr>
        <p:spPr>
          <a:xfrm>
            <a:off x="0" y="2152650"/>
            <a:ext cx="13004800" cy="31089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3300C-14CC-4795-BAE2-211E45DDFCD9}"/>
              </a:ext>
            </a:extLst>
          </p:cNvPr>
          <p:cNvSpPr/>
          <p:nvPr/>
        </p:nvSpPr>
        <p:spPr>
          <a:xfrm>
            <a:off x="116378" y="2261064"/>
            <a:ext cx="4971011" cy="290945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C0592-7934-4034-89AB-48C88C411317}"/>
              </a:ext>
            </a:extLst>
          </p:cNvPr>
          <p:cNvSpPr/>
          <p:nvPr/>
        </p:nvSpPr>
        <p:spPr>
          <a:xfrm>
            <a:off x="5301788" y="2261064"/>
            <a:ext cx="2470612" cy="2909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 অঞ্চলের পরিবেশ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67BD9-9D5D-4328-AC99-CF482BE29EB7}"/>
              </a:ext>
            </a:extLst>
          </p:cNvPr>
          <p:cNvSpPr/>
          <p:nvPr/>
        </p:nvSpPr>
        <p:spPr>
          <a:xfrm>
            <a:off x="7917411" y="2261064"/>
            <a:ext cx="4971011" cy="290945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2A8BE9-6737-4C1D-8C8F-C72D5864187B}"/>
              </a:ext>
            </a:extLst>
          </p:cNvPr>
          <p:cNvGrpSpPr/>
          <p:nvPr/>
        </p:nvGrpSpPr>
        <p:grpSpPr>
          <a:xfrm>
            <a:off x="52878" y="1936750"/>
            <a:ext cx="12888422" cy="190500"/>
            <a:chOff x="52878" y="1873250"/>
            <a:chExt cx="12888422" cy="190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882C6A-C721-4214-A903-207499C72D01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689DCB-B3A7-4323-8812-294AB55439D2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24941D-8F8E-4B71-A281-878E0389DF1F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2BDF9E-743E-40ED-B2AB-774AC9EF207F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94BB22-4861-4D56-8FE6-9E412D4A1887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9D0828-F1F4-4EB0-804F-7AF5246B45D2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64C7D9-F6EB-4641-BCCD-F2E34AB5AB85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E71B28-49FC-4995-B84B-52A1C850B553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3477D8-7A65-43FD-8A2B-84B6E58BBC81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5C0FF-8D32-42A1-9259-EE4AD81E2F83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9A372B-2575-4DA3-A2B2-4F728EA9CF21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67CE1D-FDA4-48D1-903E-333200242F6B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22F3A2-CBCD-48ED-AFB9-773897AA651C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20E9C0-6940-4CE4-93FA-DEF4D42299C1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EA949E-0207-4BC1-BE92-BF36034A6C43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C8EBD6-69A4-425F-9C03-55A74EBC70D1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8138D5-1B06-493E-9821-0D52FE69D1C8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535617-0C09-445E-90E8-AE1F8A4C5F44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017F50-B9ED-4BD9-8DD6-839DB0A05BF7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35D5F9-AEB1-47AE-B5A2-5C1F0DD71394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614DB8-C000-407D-98F5-9BF3B5D8690B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D0AD371-C7D1-47F2-B103-EE232CF57ADE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4586EF-8284-4481-9E53-75233E9466CD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62D8F1-A538-4B6B-AB79-FEE463FC9849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815A0B-7C38-47E0-9418-E590058B166B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E788F87-7C8A-4057-9F1A-C073062C9253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CAD603-A9D8-46D1-978B-638DD4C1E45D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A532D2-84B4-4DB5-A72C-F2981CC860C4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7E7DFE-CDC9-4024-82EA-B128EEB51C40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EADA13-8AAD-46C5-9F8C-BAD8B8BE4FB1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F5FF16-7BCD-46BE-98B6-4FD8E26D2129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4D01E1-F269-4B5B-B28A-BF6B1C876E61}"/>
              </a:ext>
            </a:extLst>
          </p:cNvPr>
          <p:cNvGrpSpPr/>
          <p:nvPr/>
        </p:nvGrpSpPr>
        <p:grpSpPr>
          <a:xfrm>
            <a:off x="27478" y="5327650"/>
            <a:ext cx="12888422" cy="190500"/>
            <a:chOff x="52878" y="1873250"/>
            <a:chExt cx="12888422" cy="1905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562B9C-E0B3-45D2-8B01-95C3376A62FB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FE4345E-0EAC-43DA-A085-396BD31A83E8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30CCA9E-07E5-4DA6-ABD2-AA5C154BE4D8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AF06A41-78A1-4E88-890C-8520DD275DC9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3FE4B60-CE8E-4165-AA91-497CAFA09110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ED73BBA-2B71-493D-8F3A-D1FE49045C52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F891376-CD31-4DAC-8118-63C736ED34A2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BBF231-38BF-4D5B-AFC8-A7916B10F945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526873-9DF4-4569-B924-D2B250459EAE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7938214-1CB1-4660-8745-6259E14DEFCF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2B8B6F1-FB65-45ED-B628-CDC89597F674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8063C1C-1163-4A9A-B903-BE5ED2C80601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F324C2-B3C4-4B3D-88DC-A3C701809F5E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6F66F93-9BA1-4E63-9D55-4502F24B09C1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F5E0602-85EA-4D89-BC51-C5D735213B74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52E1185-0E9D-4474-BA3E-C9D97414ABD4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9564901-0CC1-4B57-BFA0-192C2AB7D0EE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7E421D-7E14-48DB-A490-803B3DA21888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E232ED4-1E29-4C70-A435-AAFEBC2966AF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F7960F2-39D4-4F86-B291-DEA37BE59EA0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2E2E993-A1E5-4598-A294-6D678C318B3F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511AD5E-C225-4D5B-BC44-A801693432B7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9A3881B-4201-412D-B747-2A1A74A027A9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BEC7D55-D5AF-4BF5-9991-00232D7CEBA7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A83F250-B4AE-438D-A196-6F3E49319A35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D91397-FA17-4ABF-B82A-5AE166D16DC5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DA6E1EE-21ED-4BD0-AA4C-529697BAE216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EF974F-F391-4895-839C-698D43506A18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5E5EC10-7322-4E73-8832-6BF7943380D0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5BE8736-74AC-44F6-813B-79CB493EA12D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AEB3522-2D1E-4417-B025-3977C875C4CB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C9624DC-B4F2-4D46-8113-B1376C4048A1}"/>
              </a:ext>
            </a:extLst>
          </p:cNvPr>
          <p:cNvSpPr txBox="1"/>
          <p:nvPr/>
        </p:nvSpPr>
        <p:spPr>
          <a:xfrm>
            <a:off x="3752600" y="454270"/>
            <a:ext cx="518371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কী দেখতে পাচ্ছি?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BD90C92-DA83-4C26-9799-96751BB59F6E}"/>
              </a:ext>
            </a:extLst>
          </p:cNvPr>
          <p:cNvSpPr txBox="1"/>
          <p:nvPr/>
        </p:nvSpPr>
        <p:spPr>
          <a:xfrm>
            <a:off x="1580905" y="5967068"/>
            <a:ext cx="158031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মেরু ভালুক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9883A7A-C588-4744-B1F5-92DF67CEE017}"/>
              </a:ext>
            </a:extLst>
          </p:cNvPr>
          <p:cNvSpPr txBox="1"/>
          <p:nvPr/>
        </p:nvSpPr>
        <p:spPr>
          <a:xfrm>
            <a:off x="9341932" y="5967068"/>
            <a:ext cx="115378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পেঙ্গুইন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F1A34B9-C186-4F40-8946-CB123004E675}"/>
              </a:ext>
            </a:extLst>
          </p:cNvPr>
          <p:cNvSpPr txBox="1"/>
          <p:nvPr/>
        </p:nvSpPr>
        <p:spPr>
          <a:xfrm>
            <a:off x="4284461" y="468511"/>
            <a:ext cx="366569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এরা কোন পরিবেশের প্রাণী?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7308DC0-460E-47C0-9DC0-37E4D3616455}"/>
              </a:ext>
            </a:extLst>
          </p:cNvPr>
          <p:cNvSpPr/>
          <p:nvPr/>
        </p:nvSpPr>
        <p:spPr>
          <a:xfrm>
            <a:off x="5303100" y="2260834"/>
            <a:ext cx="2470612" cy="2909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190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3" grpId="0" animBg="1"/>
      <p:bldP spid="75" grpId="0" animBg="1"/>
      <p:bldP spid="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FF8079-0A5F-4357-81F9-A931D44EA57C}"/>
              </a:ext>
            </a:extLst>
          </p:cNvPr>
          <p:cNvSpPr/>
          <p:nvPr/>
        </p:nvSpPr>
        <p:spPr>
          <a:xfrm>
            <a:off x="0" y="1803400"/>
            <a:ext cx="13004800" cy="3749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FC4D19-BD70-417C-ADB8-1855A056F7AB}"/>
              </a:ext>
            </a:extLst>
          </p:cNvPr>
          <p:cNvSpPr/>
          <p:nvPr/>
        </p:nvSpPr>
        <p:spPr>
          <a:xfrm>
            <a:off x="0" y="2152650"/>
            <a:ext cx="13004800" cy="31089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3300C-14CC-4795-BAE2-211E45DDFCD9}"/>
              </a:ext>
            </a:extLst>
          </p:cNvPr>
          <p:cNvSpPr/>
          <p:nvPr/>
        </p:nvSpPr>
        <p:spPr>
          <a:xfrm>
            <a:off x="116379" y="2261064"/>
            <a:ext cx="4106330" cy="290945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C0592-7934-4034-89AB-48C88C411317}"/>
              </a:ext>
            </a:extLst>
          </p:cNvPr>
          <p:cNvSpPr/>
          <p:nvPr/>
        </p:nvSpPr>
        <p:spPr>
          <a:xfrm>
            <a:off x="4339087" y="2261064"/>
            <a:ext cx="4267185" cy="290945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67BD9-9D5D-4328-AC99-CF482BE29EB7}"/>
              </a:ext>
            </a:extLst>
          </p:cNvPr>
          <p:cNvSpPr/>
          <p:nvPr/>
        </p:nvSpPr>
        <p:spPr>
          <a:xfrm>
            <a:off x="8722651" y="2261064"/>
            <a:ext cx="4165771" cy="290945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2A8BE9-6737-4C1D-8C8F-C72D5864187B}"/>
              </a:ext>
            </a:extLst>
          </p:cNvPr>
          <p:cNvGrpSpPr/>
          <p:nvPr/>
        </p:nvGrpSpPr>
        <p:grpSpPr>
          <a:xfrm>
            <a:off x="52878" y="1936750"/>
            <a:ext cx="12888422" cy="190500"/>
            <a:chOff x="52878" y="1873250"/>
            <a:chExt cx="12888422" cy="190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882C6A-C721-4214-A903-207499C72D01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689DCB-B3A7-4323-8812-294AB55439D2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24941D-8F8E-4B71-A281-878E0389DF1F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2BDF9E-743E-40ED-B2AB-774AC9EF207F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94BB22-4861-4D56-8FE6-9E412D4A1887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9D0828-F1F4-4EB0-804F-7AF5246B45D2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64C7D9-F6EB-4641-BCCD-F2E34AB5AB85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E71B28-49FC-4995-B84B-52A1C850B553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3477D8-7A65-43FD-8A2B-84B6E58BBC81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5C0FF-8D32-42A1-9259-EE4AD81E2F83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9A372B-2575-4DA3-A2B2-4F728EA9CF21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67CE1D-FDA4-48D1-903E-333200242F6B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22F3A2-CBCD-48ED-AFB9-773897AA651C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20E9C0-6940-4CE4-93FA-DEF4D42299C1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EA949E-0207-4BC1-BE92-BF36034A6C43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C8EBD6-69A4-425F-9C03-55A74EBC70D1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8138D5-1B06-493E-9821-0D52FE69D1C8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535617-0C09-445E-90E8-AE1F8A4C5F44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017F50-B9ED-4BD9-8DD6-839DB0A05BF7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35D5F9-AEB1-47AE-B5A2-5C1F0DD71394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614DB8-C000-407D-98F5-9BF3B5D8690B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D0AD371-C7D1-47F2-B103-EE232CF57ADE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4586EF-8284-4481-9E53-75233E9466CD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62D8F1-A538-4B6B-AB79-FEE463FC9849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815A0B-7C38-47E0-9418-E590058B166B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E788F87-7C8A-4057-9F1A-C073062C9253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CAD603-A9D8-46D1-978B-638DD4C1E45D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A532D2-84B4-4DB5-A72C-F2981CC860C4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7E7DFE-CDC9-4024-82EA-B128EEB51C40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EADA13-8AAD-46C5-9F8C-BAD8B8BE4FB1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F5FF16-7BCD-46BE-98B6-4FD8E26D2129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4D01E1-F269-4B5B-B28A-BF6B1C876E61}"/>
              </a:ext>
            </a:extLst>
          </p:cNvPr>
          <p:cNvGrpSpPr/>
          <p:nvPr/>
        </p:nvGrpSpPr>
        <p:grpSpPr>
          <a:xfrm>
            <a:off x="27478" y="5327650"/>
            <a:ext cx="12888422" cy="190500"/>
            <a:chOff x="52878" y="1873250"/>
            <a:chExt cx="12888422" cy="1905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562B9C-E0B3-45D2-8B01-95C3376A62FB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FE4345E-0EAC-43DA-A085-396BD31A83E8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30CCA9E-07E5-4DA6-ABD2-AA5C154BE4D8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AF06A41-78A1-4E88-890C-8520DD275DC9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3FE4B60-CE8E-4165-AA91-497CAFA09110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ED73BBA-2B71-493D-8F3A-D1FE49045C52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F891376-CD31-4DAC-8118-63C736ED34A2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BBF231-38BF-4D5B-AFC8-A7916B10F945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526873-9DF4-4569-B924-D2B250459EAE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7938214-1CB1-4660-8745-6259E14DEFCF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2B8B6F1-FB65-45ED-B628-CDC89597F674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8063C1C-1163-4A9A-B903-BE5ED2C80601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F324C2-B3C4-4B3D-88DC-A3C701809F5E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6F66F93-9BA1-4E63-9D55-4502F24B09C1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F5E0602-85EA-4D89-BC51-C5D735213B74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52E1185-0E9D-4474-BA3E-C9D97414ABD4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9564901-0CC1-4B57-BFA0-192C2AB7D0EE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7E421D-7E14-48DB-A490-803B3DA21888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E232ED4-1E29-4C70-A435-AAFEBC2966AF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F7960F2-39D4-4F86-B291-DEA37BE59EA0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2E2E993-A1E5-4598-A294-6D678C318B3F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511AD5E-C225-4D5B-BC44-A801693432B7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9A3881B-4201-412D-B747-2A1A74A027A9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BEC7D55-D5AF-4BF5-9991-00232D7CEBA7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A83F250-B4AE-438D-A196-6F3E49319A35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D91397-FA17-4ABF-B82A-5AE166D16DC5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DA6E1EE-21ED-4BD0-AA4C-529697BAE216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EF974F-F391-4895-839C-698D43506A18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5E5EC10-7322-4E73-8832-6BF7943380D0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5BE8736-74AC-44F6-813B-79CB493EA12D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AEB3522-2D1E-4417-B025-3977C875C4CB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C9624DC-B4F2-4D46-8113-B1376C4048A1}"/>
              </a:ext>
            </a:extLst>
          </p:cNvPr>
          <p:cNvSpPr txBox="1"/>
          <p:nvPr/>
        </p:nvSpPr>
        <p:spPr>
          <a:xfrm>
            <a:off x="4222708" y="219750"/>
            <a:ext cx="48239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BD90C92-DA83-4C26-9799-96751BB59F6E}"/>
              </a:ext>
            </a:extLst>
          </p:cNvPr>
          <p:cNvSpPr txBox="1"/>
          <p:nvPr/>
        </p:nvSpPr>
        <p:spPr>
          <a:xfrm>
            <a:off x="1522840" y="5678541"/>
            <a:ext cx="77147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9883A7A-C588-4744-B1F5-92DF67CEE017}"/>
              </a:ext>
            </a:extLst>
          </p:cNvPr>
          <p:cNvSpPr txBox="1"/>
          <p:nvPr/>
        </p:nvSpPr>
        <p:spPr>
          <a:xfrm>
            <a:off x="10641514" y="5678541"/>
            <a:ext cx="77147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ঘাস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DE6ECCB-A88F-4F7B-BB3F-839BD55F96B0}"/>
              </a:ext>
            </a:extLst>
          </p:cNvPr>
          <p:cNvSpPr txBox="1"/>
          <p:nvPr/>
        </p:nvSpPr>
        <p:spPr>
          <a:xfrm>
            <a:off x="5626013" y="5678541"/>
            <a:ext cx="166793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পাইন উদ্ভিদ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8FD91EF-49C1-490F-AE0D-1CD70F519553}"/>
              </a:ext>
            </a:extLst>
          </p:cNvPr>
          <p:cNvSpPr txBox="1"/>
          <p:nvPr/>
        </p:nvSpPr>
        <p:spPr>
          <a:xfrm>
            <a:off x="4710580" y="219749"/>
            <a:ext cx="357300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এগুলো কোন পরিবেশের?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BC2F835-B285-4BAD-BFBE-E2F4D82A3589}"/>
              </a:ext>
            </a:extLst>
          </p:cNvPr>
          <p:cNvSpPr txBox="1"/>
          <p:nvPr/>
        </p:nvSpPr>
        <p:spPr>
          <a:xfrm>
            <a:off x="4613084" y="6418729"/>
            <a:ext cx="388380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পরিবেশ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805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3" grpId="0" animBg="1"/>
      <p:bldP spid="76" grpId="0" animBg="1"/>
      <p:bldP spid="77" grpId="0" animBg="1"/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37827-A3A5-49C8-9CC6-E2DD012B73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28" y="1006760"/>
            <a:ext cx="9657543" cy="48287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B19AA-628B-4590-BBDD-25EECB93D652}"/>
              </a:ext>
            </a:extLst>
          </p:cNvPr>
          <p:cNvSpPr txBox="1"/>
          <p:nvPr/>
        </p:nvSpPr>
        <p:spPr>
          <a:xfrm>
            <a:off x="4197308" y="228730"/>
            <a:ext cx="516282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মেরু এলাকায় প্রাণী টিকে থাকে কীভাবে?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BE9BA-C2B6-49AD-8F28-BFDF079B7610}"/>
              </a:ext>
            </a:extLst>
          </p:cNvPr>
          <p:cNvSpPr txBox="1"/>
          <p:nvPr/>
        </p:nvSpPr>
        <p:spPr>
          <a:xfrm>
            <a:off x="1169474" y="6501695"/>
            <a:ext cx="1066584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ঠান্ডা থেকে 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 জন্য এ সকল প্রাণীর চামড়া অত্যন্ত পুরু হয় এবং পশমে ঢাকা থাকে।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B7F116-28C8-421D-9954-E35F638AE7D0}"/>
              </a:ext>
            </a:extLst>
          </p:cNvPr>
          <p:cNvSpPr txBox="1"/>
          <p:nvPr/>
        </p:nvSpPr>
        <p:spPr>
          <a:xfrm>
            <a:off x="402467" y="1882971"/>
            <a:ext cx="676525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মরুভূমিতে ............... হয়না বললেই চলে।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BCABDA-797C-41CD-B505-69B747FD7088}"/>
              </a:ext>
            </a:extLst>
          </p:cNvPr>
          <p:cNvSpPr txBox="1"/>
          <p:nvPr/>
        </p:nvSpPr>
        <p:spPr>
          <a:xfrm>
            <a:off x="4974467" y="0"/>
            <a:ext cx="262095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F5A3D-EE76-4E11-A1EF-B78144BF335F}"/>
              </a:ext>
            </a:extLst>
          </p:cNvPr>
          <p:cNvSpPr txBox="1"/>
          <p:nvPr/>
        </p:nvSpPr>
        <p:spPr>
          <a:xfrm>
            <a:off x="402467" y="2998111"/>
            <a:ext cx="1219986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ঘনভাবে জন্মানো বিভিন্ন ধরণের উদ্ভিদ সংবলিত প্রাকৃতিক স্থানই হলো ...............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4B8A8-AF20-4AA1-8776-7EC6D2D81D81}"/>
              </a:ext>
            </a:extLst>
          </p:cNvPr>
          <p:cNvSpPr txBox="1"/>
          <p:nvPr/>
        </p:nvSpPr>
        <p:spPr>
          <a:xfrm>
            <a:off x="402467" y="4113251"/>
            <a:ext cx="887453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লবণাক্ত পানির বিশাল ভান্ডার হলো .........................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4A730-EB96-4D08-8225-02F08FF4204B}"/>
              </a:ext>
            </a:extLst>
          </p:cNvPr>
          <p:cNvSpPr txBox="1"/>
          <p:nvPr/>
        </p:nvSpPr>
        <p:spPr>
          <a:xfrm>
            <a:off x="402467" y="5228391"/>
            <a:ext cx="887453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উট তার পিঠের কুঁজে .................জমিয়ে রাখে।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5DDE4A-9E1F-4254-8AF1-EA73A33BDDF1}"/>
              </a:ext>
            </a:extLst>
          </p:cNvPr>
          <p:cNvSpPr txBox="1"/>
          <p:nvPr/>
        </p:nvSpPr>
        <p:spPr>
          <a:xfrm>
            <a:off x="402467" y="6343530"/>
            <a:ext cx="975568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ঙ) মেরু ভালুকের দেহের চামড়া ঘন .................... ঢাকা থাকে।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A58DB-9001-4073-8F67-4E8A52265BC9}"/>
              </a:ext>
            </a:extLst>
          </p:cNvPr>
          <p:cNvSpPr txBox="1"/>
          <p:nvPr/>
        </p:nvSpPr>
        <p:spPr>
          <a:xfrm>
            <a:off x="14593393" y="4580868"/>
            <a:ext cx="84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378EF-D470-4514-8830-0A6302BBEA2D}"/>
              </a:ext>
            </a:extLst>
          </p:cNvPr>
          <p:cNvSpPr txBox="1"/>
          <p:nvPr/>
        </p:nvSpPr>
        <p:spPr>
          <a:xfrm>
            <a:off x="14061380" y="4113250"/>
            <a:ext cx="84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E09F1-DE22-47A1-B702-C0A4328E938B}"/>
              </a:ext>
            </a:extLst>
          </p:cNvPr>
          <p:cNvSpPr txBox="1"/>
          <p:nvPr/>
        </p:nvSpPr>
        <p:spPr>
          <a:xfrm>
            <a:off x="14061380" y="3596767"/>
            <a:ext cx="106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পশম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B788E-A74E-4AE9-873D-F4A53B23D1CF}"/>
              </a:ext>
            </a:extLst>
          </p:cNvPr>
          <p:cNvSpPr txBox="1"/>
          <p:nvPr/>
        </p:nvSpPr>
        <p:spPr>
          <a:xfrm>
            <a:off x="14631348" y="3934537"/>
            <a:ext cx="76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চর্বি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8A94FC-A7AB-4CEF-9112-3F14D31DCDB7}"/>
              </a:ext>
            </a:extLst>
          </p:cNvPr>
          <p:cNvSpPr txBox="1"/>
          <p:nvPr/>
        </p:nvSpPr>
        <p:spPr>
          <a:xfrm>
            <a:off x="13262593" y="3775480"/>
            <a:ext cx="11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B36CD4-DCAE-467C-B2F1-5BB7CE36CF17}"/>
              </a:ext>
            </a:extLst>
          </p:cNvPr>
          <p:cNvSpPr txBox="1"/>
          <p:nvPr/>
        </p:nvSpPr>
        <p:spPr>
          <a:xfrm>
            <a:off x="402467" y="1090996"/>
            <a:ext cx="292262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0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7 0.01953 C -0.13354 -0.19597 -0.25244 -0.53711 -0.39795 -0.60222 C -0.54345 -0.66602 -0.79687 -0.41168 -0.87658 -0.37197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77" y="-316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8 0.02843 C -0.07874 -0.06055 -0.12622 -0.20769 -0.16529 -0.23828 C -0.2041 -0.26888 -0.23426 -0.18295 -0.26868 -0.15539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70" y="-136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1 0.03885 C -0.12097 -0.02409 -0.21252 -0.1786 -0.29614 -0.17838 C -0.37988 -0.17838 -0.45508 -0.02235 -0.53516 0.04167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73" y="-107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05 0.02474 C -0.14087 -0.08225 -0.28491 -0.31988 -0.41552 -0.29622 C -0.54614 -0.27279 -0.66308 0.01194 -0.78674 0.1660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85" y="-9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7 0.01844 C -0.13391 -0.07986 -0.24011 -0.26237 -0.34399 -0.20421 C -0.44812 -0.14605 -0.54956 0.15299 -0.64074 0.36784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89" y="5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4B081-365A-47AA-9DAC-27A59415A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60" y="112542"/>
            <a:ext cx="6526903" cy="7202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26CC87-E993-411E-A44F-3115A4506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263" y="112542"/>
            <a:ext cx="5857174" cy="7202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BD4EE-BA78-4C66-B5C3-E700684576CA}"/>
              </a:ext>
            </a:extLst>
          </p:cNvPr>
          <p:cNvSpPr txBox="1"/>
          <p:nvPr/>
        </p:nvSpPr>
        <p:spPr>
          <a:xfrm>
            <a:off x="3406378" y="0"/>
            <a:ext cx="6192041" cy="6779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পাঠ্য বইয়ের সাথে সংযোগ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6C03C-7056-44B7-9827-014E27485A95}"/>
              </a:ext>
            </a:extLst>
          </p:cNvPr>
          <p:cNvSpPr txBox="1"/>
          <p:nvPr/>
        </p:nvSpPr>
        <p:spPr>
          <a:xfrm>
            <a:off x="765376" y="883611"/>
            <a:ext cx="11705592" cy="67790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১৭ ও ১৮ পৃষ্ঠা মনোযোগ সহকারে পড়।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E46A4C-7000-4277-B9D6-850D9C610045}"/>
              </a:ext>
            </a:extLst>
          </p:cNvPr>
          <p:cNvSpPr txBox="1"/>
          <p:nvPr/>
        </p:nvSpPr>
        <p:spPr>
          <a:xfrm>
            <a:off x="5163860" y="-75090"/>
            <a:ext cx="2620952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D6CC9-23EF-423B-8ADE-A38640A9E911}"/>
              </a:ext>
            </a:extLst>
          </p:cNvPr>
          <p:cNvSpPr txBox="1"/>
          <p:nvPr/>
        </p:nvSpPr>
        <p:spPr>
          <a:xfrm>
            <a:off x="339212" y="830997"/>
            <a:ext cx="1227024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ছক তৈরি কর এবং দলে আলোচনা করে ছকটি পূর্ণ করঃ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C1080C-6929-4804-AA41-AD5D15B59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70944"/>
              </p:ext>
            </p:extLst>
          </p:nvPr>
        </p:nvGraphicFramePr>
        <p:xfrm>
          <a:off x="382148" y="1752331"/>
          <a:ext cx="12270249" cy="47992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61137">
                  <a:extLst>
                    <a:ext uri="{9D8B030D-6E8A-4147-A177-3AD203B41FA5}">
                      <a16:colId xmlns:a16="http://schemas.microsoft.com/office/drawing/2014/main" val="4190077185"/>
                    </a:ext>
                  </a:extLst>
                </a:gridCol>
                <a:gridCol w="4362450">
                  <a:extLst>
                    <a:ext uri="{9D8B030D-6E8A-4147-A177-3AD203B41FA5}">
                      <a16:colId xmlns:a16="http://schemas.microsoft.com/office/drawing/2014/main" val="1836355929"/>
                    </a:ext>
                  </a:extLst>
                </a:gridCol>
                <a:gridCol w="5446662">
                  <a:extLst>
                    <a:ext uri="{9D8B030D-6E8A-4147-A177-3AD203B41FA5}">
                      <a16:colId xmlns:a16="http://schemas.microsoft.com/office/drawing/2014/main" val="1453449658"/>
                    </a:ext>
                  </a:extLst>
                </a:gridCol>
              </a:tblGrid>
              <a:tr h="74648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বাসস্থান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39681"/>
                  </a:ext>
                </a:extLst>
              </a:tr>
              <a:tr h="746481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মরুভূমির পরিবেশ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199850"/>
                  </a:ext>
                </a:extLst>
              </a:tr>
              <a:tr h="746481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বনজ পরিবেশ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16586"/>
                  </a:ext>
                </a:extLst>
              </a:tr>
              <a:tr h="746481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জলজ পরিবেশ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892024"/>
                  </a:ext>
                </a:extLst>
              </a:tr>
              <a:tr h="746481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সামুদ্রিক পরিবেশ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24922"/>
                  </a:ext>
                </a:extLst>
              </a:tr>
              <a:tr h="922999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মেরু অঞ্চলের পরিবেশ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8116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AA4513F-6DA2-489D-8AD3-6F50949F876C}"/>
              </a:ext>
            </a:extLst>
          </p:cNvPr>
          <p:cNvSpPr txBox="1"/>
          <p:nvPr/>
        </p:nvSpPr>
        <p:spPr>
          <a:xfrm>
            <a:off x="13639800" y="145994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ক্যাকটাস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21A36-E898-4771-9EE5-0DDC63D8F118}"/>
              </a:ext>
            </a:extLst>
          </p:cNvPr>
          <p:cNvSpPr txBox="1"/>
          <p:nvPr/>
        </p:nvSpPr>
        <p:spPr>
          <a:xfrm>
            <a:off x="13639800" y="2279094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সাপ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5151D8-AABB-4A9F-84A7-0EF747D35EAD}"/>
              </a:ext>
            </a:extLst>
          </p:cNvPr>
          <p:cNvSpPr txBox="1"/>
          <p:nvPr/>
        </p:nvSpPr>
        <p:spPr>
          <a:xfrm>
            <a:off x="13563600" y="2805856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গিরগিটি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15336-D50C-4350-9E02-91A6E60B6C0C}"/>
              </a:ext>
            </a:extLst>
          </p:cNvPr>
          <p:cNvSpPr txBox="1"/>
          <p:nvPr/>
        </p:nvSpPr>
        <p:spPr>
          <a:xfrm>
            <a:off x="13563600" y="3566993"/>
            <a:ext cx="66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3B6DC8-8FB5-4C8D-900F-19E903E05433}"/>
              </a:ext>
            </a:extLst>
          </p:cNvPr>
          <p:cNvSpPr txBox="1"/>
          <p:nvPr/>
        </p:nvSpPr>
        <p:spPr>
          <a:xfrm>
            <a:off x="14508213" y="3339795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8C1644-FA3E-49DC-A235-526E28A25D3D}"/>
              </a:ext>
            </a:extLst>
          </p:cNvPr>
          <p:cNvSpPr txBox="1"/>
          <p:nvPr/>
        </p:nvSpPr>
        <p:spPr>
          <a:xfrm>
            <a:off x="14716125" y="2132900"/>
            <a:ext cx="114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শালবন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CD06B-800B-443F-9DEE-1DAD173F6FA1}"/>
              </a:ext>
            </a:extLst>
          </p:cNvPr>
          <p:cNvSpPr txBox="1"/>
          <p:nvPr/>
        </p:nvSpPr>
        <p:spPr>
          <a:xfrm>
            <a:off x="14746338" y="2717514"/>
            <a:ext cx="1800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টাইগার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9FD303-A307-4D2C-A246-98FF2AB4D450}"/>
              </a:ext>
            </a:extLst>
          </p:cNvPr>
          <p:cNvSpPr txBox="1"/>
          <p:nvPr/>
        </p:nvSpPr>
        <p:spPr>
          <a:xfrm>
            <a:off x="14916150" y="4870164"/>
            <a:ext cx="94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হরিণ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15C7AD-812F-4512-9CF8-F32A61403820}"/>
              </a:ext>
            </a:extLst>
          </p:cNvPr>
          <p:cNvSpPr txBox="1"/>
          <p:nvPr/>
        </p:nvSpPr>
        <p:spPr>
          <a:xfrm>
            <a:off x="15830549" y="4073518"/>
            <a:ext cx="163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 বিড়াল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7AF653-2B1B-4C37-B582-C401C51F4EAD}"/>
              </a:ext>
            </a:extLst>
          </p:cNvPr>
          <p:cNvSpPr txBox="1"/>
          <p:nvPr/>
        </p:nvSpPr>
        <p:spPr>
          <a:xfrm>
            <a:off x="15860763" y="4807241"/>
            <a:ext cx="94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বানর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0780CA-9DE4-441A-AF36-E365E0769FFA}"/>
              </a:ext>
            </a:extLst>
          </p:cNvPr>
          <p:cNvSpPr txBox="1"/>
          <p:nvPr/>
        </p:nvSpPr>
        <p:spPr>
          <a:xfrm>
            <a:off x="15860763" y="5540964"/>
            <a:ext cx="94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পাখি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FD52C0-8610-4004-ADE0-B84C91A5BACB}"/>
              </a:ext>
            </a:extLst>
          </p:cNvPr>
          <p:cNvSpPr txBox="1"/>
          <p:nvPr/>
        </p:nvSpPr>
        <p:spPr>
          <a:xfrm>
            <a:off x="13747699" y="5392016"/>
            <a:ext cx="116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C7E352-D8B6-487B-B3E0-FEC63733379B}"/>
              </a:ext>
            </a:extLst>
          </p:cNvPr>
          <p:cNvSpPr txBox="1"/>
          <p:nvPr/>
        </p:nvSpPr>
        <p:spPr>
          <a:xfrm>
            <a:off x="13654830" y="4154034"/>
            <a:ext cx="1539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কুচুরিপানা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5EB699-8D35-42BA-A505-422682D5578C}"/>
              </a:ext>
            </a:extLst>
          </p:cNvPr>
          <p:cNvSpPr txBox="1"/>
          <p:nvPr/>
        </p:nvSpPr>
        <p:spPr>
          <a:xfrm>
            <a:off x="13270258" y="4738809"/>
            <a:ext cx="1539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ক্ষুদিপানা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345E28-9F69-4F13-B21C-46A54F577ADA}"/>
              </a:ext>
            </a:extLst>
          </p:cNvPr>
          <p:cNvSpPr txBox="1"/>
          <p:nvPr/>
        </p:nvSpPr>
        <p:spPr>
          <a:xfrm>
            <a:off x="14809441" y="6206255"/>
            <a:ext cx="94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ঝিনুক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A78E3B-6FF1-488A-993A-48F76D874C30}"/>
              </a:ext>
            </a:extLst>
          </p:cNvPr>
          <p:cNvSpPr txBox="1"/>
          <p:nvPr/>
        </p:nvSpPr>
        <p:spPr>
          <a:xfrm>
            <a:off x="15860763" y="6206255"/>
            <a:ext cx="94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চিংড়ি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A27CD8-E865-4434-AF77-E28A14789693}"/>
              </a:ext>
            </a:extLst>
          </p:cNvPr>
          <p:cNvSpPr txBox="1"/>
          <p:nvPr/>
        </p:nvSpPr>
        <p:spPr>
          <a:xfrm>
            <a:off x="13463510" y="6077819"/>
            <a:ext cx="94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মাছ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8E185E-A469-4A75-92AC-AF701177A3A4}"/>
              </a:ext>
            </a:extLst>
          </p:cNvPr>
          <p:cNvSpPr txBox="1"/>
          <p:nvPr/>
        </p:nvSpPr>
        <p:spPr>
          <a:xfrm>
            <a:off x="16314686" y="1913529"/>
            <a:ext cx="94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তিমি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859756-B2ED-4859-B7F8-840EB8D3B0AD}"/>
              </a:ext>
            </a:extLst>
          </p:cNvPr>
          <p:cNvSpPr txBox="1"/>
          <p:nvPr/>
        </p:nvSpPr>
        <p:spPr>
          <a:xfrm>
            <a:off x="15860762" y="1284744"/>
            <a:ext cx="114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ডলফিন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A94F97-D253-4A6C-9602-CB288AC3B935}"/>
              </a:ext>
            </a:extLst>
          </p:cNvPr>
          <p:cNvSpPr txBox="1"/>
          <p:nvPr/>
        </p:nvSpPr>
        <p:spPr>
          <a:xfrm>
            <a:off x="15329818" y="688715"/>
            <a:ext cx="114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মাছ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A55A4-021B-484B-A5A0-2503BF7EC2F5}"/>
              </a:ext>
            </a:extLst>
          </p:cNvPr>
          <p:cNvSpPr txBox="1"/>
          <p:nvPr/>
        </p:nvSpPr>
        <p:spPr>
          <a:xfrm>
            <a:off x="13828366" y="630138"/>
            <a:ext cx="114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কাঁকড়া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ED8E49-E720-47DE-998C-7351B365CE93}"/>
              </a:ext>
            </a:extLst>
          </p:cNvPr>
          <p:cNvSpPr txBox="1"/>
          <p:nvPr/>
        </p:nvSpPr>
        <p:spPr>
          <a:xfrm>
            <a:off x="15722727" y="171132"/>
            <a:ext cx="2165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শৈবাল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96464B-253F-4C66-AB20-370292868AD3}"/>
              </a:ext>
            </a:extLst>
          </p:cNvPr>
          <p:cNvSpPr txBox="1"/>
          <p:nvPr/>
        </p:nvSpPr>
        <p:spPr>
          <a:xfrm>
            <a:off x="15822662" y="3346299"/>
            <a:ext cx="99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DB7961-FA2F-40E2-B2AF-E7E61B49434B}"/>
              </a:ext>
            </a:extLst>
          </p:cNvPr>
          <p:cNvSpPr txBox="1"/>
          <p:nvPr/>
        </p:nvSpPr>
        <p:spPr>
          <a:xfrm>
            <a:off x="16895784" y="3229111"/>
            <a:ext cx="135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পেঙ্গুইন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D55158-548F-4E60-87AB-067E34F37BCB}"/>
              </a:ext>
            </a:extLst>
          </p:cNvPr>
          <p:cNvSpPr txBox="1"/>
          <p:nvPr/>
        </p:nvSpPr>
        <p:spPr>
          <a:xfrm>
            <a:off x="16967375" y="4518739"/>
            <a:ext cx="88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8D52A8-E859-4C5D-9E11-9FBC77DD7843}"/>
              </a:ext>
            </a:extLst>
          </p:cNvPr>
          <p:cNvSpPr txBox="1"/>
          <p:nvPr/>
        </p:nvSpPr>
        <p:spPr>
          <a:xfrm>
            <a:off x="16935601" y="5207882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মেরু ভালুক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80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17 -0.0306 C 0.09168 -0.10503 -0.14636 -0.26584 -0.31872 -0.23611 C -0.49121 -0.20616 -0.59814 0.01476 -0.73437 0.14953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33" y="-1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5 -0.30317 C 0.10852 -0.37305 -0.06225 -0.52344 -0.18603 -0.49522 C -0.30981 -0.46701 -0.38659 -0.2615 -0.48413 -0.1352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3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18 -0.2424 C 0.10889 -0.33051 -0.03113 -0.52018 -0.13257 -0.48459 C -0.23425 -0.449 -0.29736 -0.18967 -0.3772 -0.03016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37 -0.20594 C 0.1615 -0.30772 0.0603 -0.52691 -0.01282 -0.48567 C -0.08594 -0.44466 -0.13147 -0.14496 -0.18884 0.03972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0" y="-19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71 -0.25 C 0.01514 -0.35178 -0.24853 -0.57097 -0.43896 -0.52973 C -0.62939 -0.48872 -0.74804 -0.18902 -0.89746 -0.00434 " pathEditMode="relative" rAng="0" ptsTypes="AAA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14" y="-19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61 -0.21333 C -0.03199 -0.36676 -0.24109 -0.69727 -0.39197 -0.63499 C -0.54285 -0.57314 -0.63684 -0.1211 -0.75513 0.15777 " pathEditMode="relative" rAng="0" ptsTypes="AAA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37" y="-2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92 -0.27322 C 0.01574 -0.40517 -0.15418 -0.68946 -0.27686 -0.63586 C -0.3993 -0.58247 -0.47571 -0.1938 -0.57166 0.04709 " pathEditMode="relative" rAng="0" ptsTypes="A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9" y="-2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 -0.41124 C 0.02978 -0.49175 -0.10828 -0.6658 -0.20777 -0.63281 C -0.30725 -0.60026 -0.36914 -0.36285 -0.44702 -0.21593 " pathEditMode="relative" rAng="0" ptsTypes="A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7" y="-1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91 -0.40039 C 0.01965 -0.4809 -0.11035 -0.65452 -0.20422 -0.62175 C -0.29797 -0.58919 -0.35645 -0.35178 -0.42981 -0.20508 " pathEditMode="relative" rAng="0" ptsTypes="AAA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86" y="-1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64 -0.3813 C 0.0531 -0.49349 -0.06323 -0.73546 -0.14746 -0.68989 C -0.2312 -0.64453 -0.28357 -0.31315 -0.349 -0.10677 " pathEditMode="relative" rAng="0" ptsTypes="AAA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2" y="-19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28 -0.3073 C -0.03955 -0.42926 -0.26733 -0.69119 -0.43152 -0.64193 C -0.59546 -0.59267 -0.69788 -0.23395 -0.82629 -0.01151 " pathEditMode="relative" rAng="0" ptsTypes="AAA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29" y="-2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09 -0.35026 C 0.00208 -0.4566 -0.18127 -0.68598 -0.31372 -0.6428 C -0.44568 -0.59983 -0.5282 -0.28603 -0.63159 -0.09137 " pathEditMode="relative" rAng="0" ptsTypes="AAA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34" y="-19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71 -0.4553 C 0.04016 -0.5217 -0.09351 -0.6645 -0.19019 -0.63759 C -0.28638 -0.6109 -0.34656 -0.41537 -0.42188 -0.29384 " pathEditMode="relative" rAng="0" ptsTypes="AAA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79" y="-1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3 -0.45595 C 0.04102 -0.52127 -0.08728 -0.66211 -0.18005 -0.63564 C -0.27246 -0.60916 -0.3302 -0.41645 -0.40247 -0.29666 " pathEditMode="relative" rAng="0" ptsTypes="AAA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0" y="-1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3 -0.42839 C 0.03797 -0.49371 -0.09643 -0.63412 -0.1936 -0.60764 C -0.29028 -0.58138 -0.3507 -0.38933 -0.42639 -0.26975 " pathEditMode="relative" rAng="0" ptsTypes="AAA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26" y="-1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31 -0.04557 C 0.0022 -0.26019 -0.18188 -0.71983 -0.3147 -0.63302 C -0.4469 -0.54752 -0.52966 0.08312 -0.63269 0.477 " pathEditMode="relative" rAng="0" ptsTypes="AAA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56" y="-3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05 -0.09548 C 0.01135 -0.29362 -0.15063 -0.71766 -0.26745 -0.63737 C -0.38367 -0.55837 -0.45654 0.02366 -0.54712 0.38737 " pathEditMode="relative" rAng="0" ptsTypes="AAA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9" y="-3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1 0.00021 C 0.07654 -0.23112 -0.00928 -0.72722 -0.07117 -0.63347 C -0.13269 -0.54102 -0.17126 0.13932 -0.21912 0.56488 " pathEditMode="relative" rAng="0" ptsTypes="AAA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7" y="-4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8 0.02756 C -0.0857 -0.22179 -0.33765 -0.75977 -0.51978 -0.65864 C -0.70118 -0.55751 -0.81446 0.1786 -0.9563 0.63607 " pathEditMode="relative" rAng="0" ptsTypes="AAA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14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6 -0.14345 C -0.03955 -0.33659 -0.28162 -0.75174 -0.45666 -0.6734 C -0.63086 -0.59549 -0.73987 -0.02735 -0.8761 0.3266 " pathEditMode="relative" rAng="0" ptsTypes="AAA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8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2 -0.27994 C -0.03454 -0.42165 -0.24231 -0.72613 -0.39245 -0.66883 C -0.54187 -0.61198 -0.63525 -0.19466 -0.75195 0.06511 " pathEditMode="relative" rAng="0" ptsTypes="AAA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7" y="-2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9 -0.13781 C 0.0072 -0.33138 -0.16932 -0.74631 -0.29676 -0.66775 C -0.42347 -0.59028 -0.50293 -0.0217 -0.60193 0.33376 " pathEditMode="relative" rAng="0" ptsTypes="AAA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32" y="-3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3 -0.23177 C 0.03296 -0.39171 -0.10694 -0.73437 -0.20789 -0.6697 C -0.30835 -0.6059 -0.37122 -0.13585 -0.44959 0.15755 " pathEditMode="relative" rAng="0" ptsTypes="AAA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86" y="-2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813F68-43C6-49F9-BDCC-0B89E376E1CD}"/>
              </a:ext>
            </a:extLst>
          </p:cNvPr>
          <p:cNvSpPr txBox="1"/>
          <p:nvPr/>
        </p:nvSpPr>
        <p:spPr>
          <a:xfrm>
            <a:off x="5616575" y="0"/>
            <a:ext cx="1847850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0A42F-212B-4A4F-B8F2-F147BB56D692}"/>
              </a:ext>
            </a:extLst>
          </p:cNvPr>
          <p:cNvSpPr txBox="1"/>
          <p:nvPr/>
        </p:nvSpPr>
        <p:spPr>
          <a:xfrm>
            <a:off x="2061394" y="1013971"/>
            <a:ext cx="59149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সাথে ডানপাশের বাক্যাংশের মিল করঃ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206827-F501-4E95-A081-39FFEDEBF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09173"/>
              </p:ext>
            </p:extLst>
          </p:nvPr>
        </p:nvGraphicFramePr>
        <p:xfrm>
          <a:off x="2031869" y="1744003"/>
          <a:ext cx="866986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934">
                  <a:extLst>
                    <a:ext uri="{9D8B030D-6E8A-4147-A177-3AD203B41FA5}">
                      <a16:colId xmlns:a16="http://schemas.microsoft.com/office/drawing/2014/main" val="1645492068"/>
                    </a:ext>
                  </a:extLst>
                </a:gridCol>
                <a:gridCol w="4334934">
                  <a:extLst>
                    <a:ext uri="{9D8B030D-6E8A-4147-A177-3AD203B41FA5}">
                      <a16:colId xmlns:a16="http://schemas.microsoft.com/office/drawing/2014/main" val="1580145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বামপাশ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ডানপাশ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71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928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4F7610-D33E-4FE5-B8F3-52F9AF1206E3}"/>
              </a:ext>
            </a:extLst>
          </p:cNvPr>
          <p:cNvSpPr txBox="1"/>
          <p:nvPr/>
        </p:nvSpPr>
        <p:spPr>
          <a:xfrm>
            <a:off x="2844800" y="243158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তিমি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E30F3-6035-413D-B63A-D97FBCBE3D36}"/>
              </a:ext>
            </a:extLst>
          </p:cNvPr>
          <p:cNvSpPr txBox="1"/>
          <p:nvPr/>
        </p:nvSpPr>
        <p:spPr>
          <a:xfrm>
            <a:off x="8242300" y="243158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মরুভূমি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BB0D8-8FFF-4B12-B4A1-F2B74B1A8717}"/>
              </a:ext>
            </a:extLst>
          </p:cNvPr>
          <p:cNvSpPr txBox="1"/>
          <p:nvPr/>
        </p:nvSpPr>
        <p:spPr>
          <a:xfrm>
            <a:off x="2806700" y="3016358"/>
            <a:ext cx="153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কুচুরিপানা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D69076-669A-4408-B261-79CE82A05837}"/>
              </a:ext>
            </a:extLst>
          </p:cNvPr>
          <p:cNvSpPr txBox="1"/>
          <p:nvPr/>
        </p:nvSpPr>
        <p:spPr>
          <a:xfrm>
            <a:off x="2844800" y="373761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গিরগিটি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0D973-F799-473C-BF2E-178FB377F7D3}"/>
              </a:ext>
            </a:extLst>
          </p:cNvPr>
          <p:cNvSpPr txBox="1"/>
          <p:nvPr/>
        </p:nvSpPr>
        <p:spPr>
          <a:xfrm>
            <a:off x="2806700" y="528849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5B6A5-C546-4851-8464-F410CDBDD5DD}"/>
              </a:ext>
            </a:extLst>
          </p:cNvPr>
          <p:cNvSpPr txBox="1"/>
          <p:nvPr/>
        </p:nvSpPr>
        <p:spPr>
          <a:xfrm>
            <a:off x="8242300" y="3072825"/>
            <a:ext cx="711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FFFDD-45B6-41C3-BAA8-889AE5F2903D}"/>
              </a:ext>
            </a:extLst>
          </p:cNvPr>
          <p:cNvSpPr txBox="1"/>
          <p:nvPr/>
        </p:nvSpPr>
        <p:spPr>
          <a:xfrm>
            <a:off x="8242300" y="3737616"/>
            <a:ext cx="92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BB9F0-3079-4106-8F2A-6EC8FC86DEEB}"/>
              </a:ext>
            </a:extLst>
          </p:cNvPr>
          <p:cNvSpPr txBox="1"/>
          <p:nvPr/>
        </p:nvSpPr>
        <p:spPr>
          <a:xfrm>
            <a:off x="8242300" y="5277652"/>
            <a:ext cx="92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E692A-ADF6-4926-9D71-463F5A27C293}"/>
              </a:ext>
            </a:extLst>
          </p:cNvPr>
          <p:cNvSpPr txBox="1"/>
          <p:nvPr/>
        </p:nvSpPr>
        <p:spPr>
          <a:xfrm>
            <a:off x="8242300" y="4486340"/>
            <a:ext cx="176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মেরু এলাকা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3C9769-91F3-46B6-9BFB-6BF87DF0DADC}"/>
              </a:ext>
            </a:extLst>
          </p:cNvPr>
          <p:cNvSpPr txBox="1"/>
          <p:nvPr/>
        </p:nvSpPr>
        <p:spPr>
          <a:xfrm>
            <a:off x="2844800" y="447019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বানর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62CAB8-5673-4CF7-A4E3-5A929DA44B39}"/>
              </a:ext>
            </a:extLst>
          </p:cNvPr>
          <p:cNvCxnSpPr/>
          <p:nvPr/>
        </p:nvCxnSpPr>
        <p:spPr>
          <a:xfrm>
            <a:off x="3713871" y="2602523"/>
            <a:ext cx="4528429" cy="29675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965639-A8B7-4812-B55F-28F7F0DFA3E9}"/>
              </a:ext>
            </a:extLst>
          </p:cNvPr>
          <p:cNvCxnSpPr/>
          <p:nvPr/>
        </p:nvCxnSpPr>
        <p:spPr>
          <a:xfrm>
            <a:off x="4206240" y="3308745"/>
            <a:ext cx="4164037" cy="721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B10616-0B66-4C21-8471-2B1FE14AE724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 flipV="1">
            <a:off x="4064000" y="2723971"/>
            <a:ext cx="4178300" cy="1306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349C8E-174B-41EA-B483-D0EFDFAC3D6F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662094" y="3365213"/>
            <a:ext cx="4580206" cy="14135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B2A252A-CC01-4643-8534-3B6E0CFD43D5}"/>
              </a:ext>
            </a:extLst>
          </p:cNvPr>
          <p:cNvCxnSpPr/>
          <p:nvPr/>
        </p:nvCxnSpPr>
        <p:spPr>
          <a:xfrm flipV="1">
            <a:off x="3713871" y="4762586"/>
            <a:ext cx="4528429" cy="807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7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E3395C-0918-4D52-95AE-932256C1601F}"/>
              </a:ext>
            </a:extLst>
          </p:cNvPr>
          <p:cNvGrpSpPr/>
          <p:nvPr/>
        </p:nvGrpSpPr>
        <p:grpSpPr>
          <a:xfrm>
            <a:off x="0" y="0"/>
            <a:ext cx="13004800" cy="7181850"/>
            <a:chOff x="0" y="0"/>
            <a:chExt cx="13004800" cy="71818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7C1167-E93D-46E6-B8DE-5C2CB2CFD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004800" cy="718185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D9801B-1B41-468F-B361-30155ED0B8BF}"/>
                </a:ext>
              </a:extLst>
            </p:cNvPr>
            <p:cNvSpPr txBox="1"/>
            <p:nvPr/>
          </p:nvSpPr>
          <p:spPr>
            <a:xfrm>
              <a:off x="3784190" y="1316300"/>
              <a:ext cx="5003779" cy="140109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 </a:t>
              </a:r>
              <a:endParaRPr lang="en-US" sz="3600" b="1" dirty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61B564-C096-44DA-AA1D-055CAC5F867E}"/>
                </a:ext>
              </a:extLst>
            </p:cNvPr>
            <p:cNvSpPr txBox="1"/>
            <p:nvPr/>
          </p:nvSpPr>
          <p:spPr>
            <a:xfrm>
              <a:off x="1629568" y="3156532"/>
              <a:ext cx="9745663" cy="286232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 শেষে শিক্ষার্থীরা –</a:t>
              </a:r>
            </a:p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২.১.৪ পরিবেশে জীবের বিভিন্ন আবাসস্থল শনাক্ত করতে পারবে। </a:t>
              </a:r>
            </a:p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২.১.৭ বিভিন্ন প্রাণীর বিভিন্ন আবাসস্থল উল্লেখ করতে পারবে। </a:t>
              </a:r>
            </a:p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২.১.৮ একটি নির্দিষ্ট স্থানে উদ্ভিদ ও প্রাণীর উপরে সেই স্থানের পরিবেশের বিভিন্ন প্রভাব উল্লেখ করতে পারবে।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9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424F4-71CA-442A-B431-BD2F21AB5C56}"/>
              </a:ext>
            </a:extLst>
          </p:cNvPr>
          <p:cNvSpPr txBox="1"/>
          <p:nvPr/>
        </p:nvSpPr>
        <p:spPr>
          <a:xfrm>
            <a:off x="5500468" y="267286"/>
            <a:ext cx="234950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D66A1-1F29-4B12-B15B-D32EDFAF2221}"/>
              </a:ext>
            </a:extLst>
          </p:cNvPr>
          <p:cNvSpPr txBox="1"/>
          <p:nvPr/>
        </p:nvSpPr>
        <p:spPr>
          <a:xfrm>
            <a:off x="700116" y="2113168"/>
            <a:ext cx="11604567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পরিবেশে বৃষ্টিপাত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ঐ পরিবেশের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 প্রাণীর নাম লেখ। ঐ পরিবেশে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লেখ।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A8120-0634-406A-9F0C-7B3AFAA0A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69" y="3657600"/>
            <a:ext cx="6782060" cy="35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7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D2230F-5F92-402E-9CB8-FB84D50FF46A}"/>
              </a:ext>
            </a:extLst>
          </p:cNvPr>
          <p:cNvSpPr/>
          <p:nvPr/>
        </p:nvSpPr>
        <p:spPr>
          <a:xfrm rot="1142406">
            <a:off x="1851379" y="2166424"/>
            <a:ext cx="10972800" cy="914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none" lIns="113939" tIns="56969" rIns="113939" bIns="56969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8206A-EC03-4095-B614-BD4C57CF3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2" y="919162"/>
            <a:ext cx="38100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083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0E74021-169A-4C47-9720-2E1726FCF4A4}"/>
              </a:ext>
            </a:extLst>
          </p:cNvPr>
          <p:cNvSpPr/>
          <p:nvPr/>
        </p:nvSpPr>
        <p:spPr>
          <a:xfrm>
            <a:off x="0" y="1803400"/>
            <a:ext cx="13004800" cy="3749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5A893-AEF9-457E-9116-26EC8E5852CA}"/>
              </a:ext>
            </a:extLst>
          </p:cNvPr>
          <p:cNvSpPr/>
          <p:nvPr/>
        </p:nvSpPr>
        <p:spPr>
          <a:xfrm>
            <a:off x="0" y="2152650"/>
            <a:ext cx="13004800" cy="31089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01541E-1B53-42FE-A78C-B2DF5C0D2BF0}"/>
              </a:ext>
            </a:extLst>
          </p:cNvPr>
          <p:cNvSpPr/>
          <p:nvPr/>
        </p:nvSpPr>
        <p:spPr>
          <a:xfrm>
            <a:off x="116378" y="2261064"/>
            <a:ext cx="4971011" cy="29094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44C9B2-D957-4004-979F-F973A705302D}"/>
              </a:ext>
            </a:extLst>
          </p:cNvPr>
          <p:cNvSpPr/>
          <p:nvPr/>
        </p:nvSpPr>
        <p:spPr>
          <a:xfrm>
            <a:off x="5230507" y="2248776"/>
            <a:ext cx="2470612" cy="2909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প্রাণী কোন পরিবেশের?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4B49E-F2A1-48DD-BEE3-8378047F65AD}"/>
              </a:ext>
            </a:extLst>
          </p:cNvPr>
          <p:cNvSpPr/>
          <p:nvPr/>
        </p:nvSpPr>
        <p:spPr>
          <a:xfrm>
            <a:off x="7917411" y="2261064"/>
            <a:ext cx="4971011" cy="29094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209C05-9AFD-4E39-9517-15DA5874ED2C}"/>
              </a:ext>
            </a:extLst>
          </p:cNvPr>
          <p:cNvGrpSpPr/>
          <p:nvPr/>
        </p:nvGrpSpPr>
        <p:grpSpPr>
          <a:xfrm>
            <a:off x="52878" y="1936750"/>
            <a:ext cx="12888422" cy="190500"/>
            <a:chOff x="52878" y="1873250"/>
            <a:chExt cx="12888422" cy="190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DC0E1D-0261-4F03-A0C9-ABDE62174666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06802D-3AC9-4750-8877-8027D7141196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3F5F3E-4C36-401C-8EF1-0C79FEAE7420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34826A-03AE-470D-A6CE-7CA4D51C6993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EB0A65-C67A-4DD3-B684-AF508DBD5072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9F10BC-F806-4C7E-A77B-6CF78341CEC2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49D143-4C88-4E41-A3CE-BB1CABF0B4BD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18E7F5-DDA7-42D3-B073-C33918F8AB78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7C14A4-E1E7-459D-8AEA-6705000D5809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D1AFF2-2769-4800-9A8F-0ED1DF081DA0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D2567C-F317-4BD8-A721-8159837C0C55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ABD9DC-9E3E-4A36-A1E5-62C32940B5FB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FBE31F-7FB7-41F4-96D7-56546F1F188C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96DEE7-623F-445F-BA8C-B55A25AF5BA1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F943AA-AEE2-4A5C-A25B-76B7F834BD18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9001C9A-E9AA-4D73-AD13-DEFE61354DD0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66A6D7-BE1E-469D-A759-0B3B20DC70EF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BBBD4D-290B-4889-82E0-BD26E7FE3B99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0242E1-9F89-49F5-A045-7247AB699C15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6AC7329-F0E8-4218-AFAA-A77EFFEF55E6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AFA40E-01B5-40C1-9B77-D93412CD3E7B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1A3F45-305C-4E35-ABD0-148165A9C557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DA24961-8F05-4A81-9435-E4AFEB94AD75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76EA18-F2E7-4F7A-84FB-C7AF5CE7BE2A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585639-0942-430A-B8DE-F42F1553559F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1F2C202-6AB4-40A3-AC5B-D71E0A91CFBF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9281DD0-8835-4305-B021-1C8AC7DB04C1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1BB6A4-3FF0-42B1-96AD-E9000CE6D72A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066EC2-890B-40D7-93AA-D46F9D1C349A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E933D3-0F75-4B49-A9AE-8AE44BAA2A69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0CC123-CA94-411E-98E4-8716EB495662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722B51F-8F2B-456F-B873-0CBCD3A50E91}"/>
              </a:ext>
            </a:extLst>
          </p:cNvPr>
          <p:cNvGrpSpPr/>
          <p:nvPr/>
        </p:nvGrpSpPr>
        <p:grpSpPr>
          <a:xfrm>
            <a:off x="27478" y="5327650"/>
            <a:ext cx="12888422" cy="190500"/>
            <a:chOff x="52878" y="1873250"/>
            <a:chExt cx="12888422" cy="1905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5554008-68CA-4527-86C2-1AA2218CA6D9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986D4B5-9C41-407D-984E-33AAB6191E21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97693CD-52C7-492B-A27D-A5459D3ABA33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5F86B6B-ED30-4003-B64B-371460E8F6EB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D4C4D-669C-41B0-B0A2-8CB339D9BC73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6C63DF-E57F-427B-9F8D-7A1C95AF9777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D626C1A-87EB-465A-82E8-A8A4E25DAA16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D113862-59AC-47D4-B633-4EB72D8707B0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7BC0606-9E1B-46B7-A4C8-C8FD8A8D2C9E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96E567-B7C2-48A8-9B46-0F4CD80FA2E3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6200FA-791B-4CA3-8DEA-D355632902EF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40D7356-8868-4582-955F-DF76CEE2592F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18499E2-F469-4A5A-B9C2-67889075F7FD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0D461F-50E1-4D97-B8FD-89B3C645EB10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333333B-54F0-44BA-9D62-AD4716CD5A3C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C6D7A56-CA8C-419E-B675-B7FEA5D847BB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3655E26-F426-4AD7-A421-891DFC96D761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B488665-5DFF-464D-9D03-4B6EC7E6BF80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4B6BEF7-17D1-48C3-92E9-68557E158EED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BFA83F2-A1E4-467F-A70E-6B85BC76702A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5AD42E0-E67A-4354-8E4F-ABE96DEE92AC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80862A1-F580-411B-ACD4-FF1D742E93DE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C9472E9-F162-4201-9F26-38096D50B4D2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E27B1FB-4B7C-4F39-A197-AC83B53909BB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E57C50-FB5B-4378-A857-682FD927D09E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4A97A70-7AAD-4B00-B30A-2627BFB3A71D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5D51FB7-9B7D-48DE-AEE0-3F59C51282B5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D156B7A-A949-4F08-A434-1A6C0251956D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4E38238-24E0-4BC6-BBFA-16835D287642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EAEF076-87E4-4CBD-96F2-D97253C386FC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ED58D28-4C00-4931-A7B9-58D46E4CD00C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87E22004-4623-4C5C-87CD-2218ACB17977}"/>
              </a:ext>
            </a:extLst>
          </p:cNvPr>
          <p:cNvSpPr txBox="1"/>
          <p:nvPr/>
        </p:nvSpPr>
        <p:spPr>
          <a:xfrm>
            <a:off x="4466303" y="117984"/>
            <a:ext cx="4072194" cy="79641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8873F66-B764-419F-9309-86C11EAC082C}"/>
              </a:ext>
            </a:extLst>
          </p:cNvPr>
          <p:cNvSpPr/>
          <p:nvPr/>
        </p:nvSpPr>
        <p:spPr>
          <a:xfrm>
            <a:off x="5213726" y="2244439"/>
            <a:ext cx="2470612" cy="290945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24157DD-8120-4B0A-8DC0-55DB670C69B8}"/>
              </a:ext>
            </a:extLst>
          </p:cNvPr>
          <p:cNvSpPr txBox="1"/>
          <p:nvPr/>
        </p:nvSpPr>
        <p:spPr>
          <a:xfrm>
            <a:off x="1303827" y="5856668"/>
            <a:ext cx="239083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মরুভূমির পরিবেশ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6E98D31-027F-4105-B7F6-042BBE192A6A}"/>
              </a:ext>
            </a:extLst>
          </p:cNvPr>
          <p:cNvSpPr txBox="1"/>
          <p:nvPr/>
        </p:nvSpPr>
        <p:spPr>
          <a:xfrm>
            <a:off x="9129491" y="5856667"/>
            <a:ext cx="212721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জলজ পরিবেশ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0E74021-169A-4C47-9720-2E1726FCF4A4}"/>
              </a:ext>
            </a:extLst>
          </p:cNvPr>
          <p:cNvSpPr/>
          <p:nvPr/>
        </p:nvSpPr>
        <p:spPr>
          <a:xfrm>
            <a:off x="0" y="1803400"/>
            <a:ext cx="13004800" cy="3749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5A893-AEF9-457E-9116-26EC8E5852CA}"/>
              </a:ext>
            </a:extLst>
          </p:cNvPr>
          <p:cNvSpPr/>
          <p:nvPr/>
        </p:nvSpPr>
        <p:spPr>
          <a:xfrm>
            <a:off x="0" y="2152650"/>
            <a:ext cx="13004800" cy="31089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01541E-1B53-42FE-A78C-B2DF5C0D2BF0}"/>
              </a:ext>
            </a:extLst>
          </p:cNvPr>
          <p:cNvSpPr/>
          <p:nvPr/>
        </p:nvSpPr>
        <p:spPr>
          <a:xfrm>
            <a:off x="116378" y="2261064"/>
            <a:ext cx="4971011" cy="290945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4B49E-F2A1-48DD-BEE3-8378047F65AD}"/>
              </a:ext>
            </a:extLst>
          </p:cNvPr>
          <p:cNvSpPr/>
          <p:nvPr/>
        </p:nvSpPr>
        <p:spPr>
          <a:xfrm>
            <a:off x="7917411" y="2261064"/>
            <a:ext cx="4971011" cy="290945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209C05-9AFD-4E39-9517-15DA5874ED2C}"/>
              </a:ext>
            </a:extLst>
          </p:cNvPr>
          <p:cNvGrpSpPr/>
          <p:nvPr/>
        </p:nvGrpSpPr>
        <p:grpSpPr>
          <a:xfrm>
            <a:off x="52878" y="1936750"/>
            <a:ext cx="12888422" cy="190500"/>
            <a:chOff x="52878" y="1873250"/>
            <a:chExt cx="12888422" cy="190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DC0E1D-0261-4F03-A0C9-ABDE62174666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06802D-3AC9-4750-8877-8027D7141196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3F5F3E-4C36-401C-8EF1-0C79FEAE7420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34826A-03AE-470D-A6CE-7CA4D51C6993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EB0A65-C67A-4DD3-B684-AF508DBD5072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9F10BC-F806-4C7E-A77B-6CF78341CEC2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49D143-4C88-4E41-A3CE-BB1CABF0B4BD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18E7F5-DDA7-42D3-B073-C33918F8AB78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7C14A4-E1E7-459D-8AEA-6705000D5809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D1AFF2-2769-4800-9A8F-0ED1DF081DA0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D2567C-F317-4BD8-A721-8159837C0C55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ABD9DC-9E3E-4A36-A1E5-62C32940B5FB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FBE31F-7FB7-41F4-96D7-56546F1F188C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96DEE7-623F-445F-BA8C-B55A25AF5BA1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F943AA-AEE2-4A5C-A25B-76B7F834BD18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9001C9A-E9AA-4D73-AD13-DEFE61354DD0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66A6D7-BE1E-469D-A759-0B3B20DC70EF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BBBD4D-290B-4889-82E0-BD26E7FE3B99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0242E1-9F89-49F5-A045-7247AB699C15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6AC7329-F0E8-4218-AFAA-A77EFFEF55E6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AFA40E-01B5-40C1-9B77-D93412CD3E7B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1A3F45-305C-4E35-ABD0-148165A9C557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DA24961-8F05-4A81-9435-E4AFEB94AD75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76EA18-F2E7-4F7A-84FB-C7AF5CE7BE2A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585639-0942-430A-B8DE-F42F1553559F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1F2C202-6AB4-40A3-AC5B-D71E0A91CFBF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9281DD0-8835-4305-B021-1C8AC7DB04C1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1BB6A4-3FF0-42B1-96AD-E9000CE6D72A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066EC2-890B-40D7-93AA-D46F9D1C349A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E933D3-0F75-4B49-A9AE-8AE44BAA2A69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0CC123-CA94-411E-98E4-8716EB495662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722B51F-8F2B-456F-B873-0CBCD3A50E91}"/>
              </a:ext>
            </a:extLst>
          </p:cNvPr>
          <p:cNvGrpSpPr/>
          <p:nvPr/>
        </p:nvGrpSpPr>
        <p:grpSpPr>
          <a:xfrm>
            <a:off x="27478" y="5327650"/>
            <a:ext cx="12888422" cy="190500"/>
            <a:chOff x="52878" y="1873250"/>
            <a:chExt cx="12888422" cy="1905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5554008-68CA-4527-86C2-1AA2218CA6D9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986D4B5-9C41-407D-984E-33AAB6191E21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97693CD-52C7-492B-A27D-A5459D3ABA33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5F86B6B-ED30-4003-B64B-371460E8F6EB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D4C4D-669C-41B0-B0A2-8CB339D9BC73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6C63DF-E57F-427B-9F8D-7A1C95AF9777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D626C1A-87EB-465A-82E8-A8A4E25DAA16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D113862-59AC-47D4-B633-4EB72D8707B0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7BC0606-9E1B-46B7-A4C8-C8FD8A8D2C9E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96E567-B7C2-48A8-9B46-0F4CD80FA2E3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6200FA-791B-4CA3-8DEA-D355632902EF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40D7356-8868-4582-955F-DF76CEE2592F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18499E2-F469-4A5A-B9C2-67889075F7FD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0D461F-50E1-4D97-B8FD-89B3C645EB10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333333B-54F0-44BA-9D62-AD4716CD5A3C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C6D7A56-CA8C-419E-B675-B7FEA5D847BB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3655E26-F426-4AD7-A421-891DFC96D761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B488665-5DFF-464D-9D03-4B6EC7E6BF80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4B6BEF7-17D1-48C3-92E9-68557E158EED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BFA83F2-A1E4-467F-A70E-6B85BC76702A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5AD42E0-E67A-4354-8E4F-ABE96DEE92AC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80862A1-F580-411B-ACD4-FF1D742E93DE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C9472E9-F162-4201-9F26-38096D50B4D2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E27B1FB-4B7C-4F39-A197-AC83B53909BB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E57C50-FB5B-4378-A857-682FD927D09E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4A97A70-7AAD-4B00-B30A-2627BFB3A71D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5D51FB7-9B7D-48DE-AEE0-3F59C51282B5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D156B7A-A949-4F08-A434-1A6C0251956D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4E38238-24E0-4BC6-BBFA-16835D287642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EAEF076-87E4-4CBD-96F2-D97253C386FC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ED58D28-4C00-4931-A7B9-58D46E4CD00C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3A4958A-01D9-406A-B6C2-F8494E37840E}"/>
              </a:ext>
            </a:extLst>
          </p:cNvPr>
          <p:cNvSpPr txBox="1"/>
          <p:nvPr/>
        </p:nvSpPr>
        <p:spPr>
          <a:xfrm>
            <a:off x="4460987" y="434156"/>
            <a:ext cx="4072194" cy="79641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7EC1765-80E9-4517-8E4C-0B8CFA0D604B}"/>
              </a:ext>
            </a:extLst>
          </p:cNvPr>
          <p:cNvSpPr/>
          <p:nvPr/>
        </p:nvSpPr>
        <p:spPr>
          <a:xfrm>
            <a:off x="5301788" y="2261064"/>
            <a:ext cx="2470612" cy="2909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প্রাণী কোন পরিবেশের?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C723387-E2FC-4B4B-8FB2-0F50BA6570D4}"/>
              </a:ext>
            </a:extLst>
          </p:cNvPr>
          <p:cNvSpPr txBox="1"/>
          <p:nvPr/>
        </p:nvSpPr>
        <p:spPr>
          <a:xfrm>
            <a:off x="1253066" y="5832883"/>
            <a:ext cx="293154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মেরু অঞ্চলের পরিবেশ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C638FD3-BE28-4EFA-8300-A853448B2548}"/>
              </a:ext>
            </a:extLst>
          </p:cNvPr>
          <p:cNvSpPr txBox="1"/>
          <p:nvPr/>
        </p:nvSpPr>
        <p:spPr>
          <a:xfrm>
            <a:off x="9141285" y="5832882"/>
            <a:ext cx="233419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পরিবেশ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A19FCB-53EF-4A82-9A8E-63852C1DB75B}"/>
              </a:ext>
            </a:extLst>
          </p:cNvPr>
          <p:cNvSpPr/>
          <p:nvPr/>
        </p:nvSpPr>
        <p:spPr>
          <a:xfrm>
            <a:off x="5305194" y="2268170"/>
            <a:ext cx="2470612" cy="290945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806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0E74021-169A-4C47-9720-2E1726FCF4A4}"/>
              </a:ext>
            </a:extLst>
          </p:cNvPr>
          <p:cNvSpPr/>
          <p:nvPr/>
        </p:nvSpPr>
        <p:spPr>
          <a:xfrm>
            <a:off x="0" y="1803400"/>
            <a:ext cx="13004800" cy="3749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5A893-AEF9-457E-9116-26EC8E5852CA}"/>
              </a:ext>
            </a:extLst>
          </p:cNvPr>
          <p:cNvSpPr/>
          <p:nvPr/>
        </p:nvSpPr>
        <p:spPr>
          <a:xfrm>
            <a:off x="0" y="2152650"/>
            <a:ext cx="13004800" cy="31089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01541E-1B53-42FE-A78C-B2DF5C0D2BF0}"/>
              </a:ext>
            </a:extLst>
          </p:cNvPr>
          <p:cNvSpPr/>
          <p:nvPr/>
        </p:nvSpPr>
        <p:spPr>
          <a:xfrm>
            <a:off x="116378" y="2261064"/>
            <a:ext cx="4971011" cy="290945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4B49E-F2A1-48DD-BEE3-8378047F65AD}"/>
              </a:ext>
            </a:extLst>
          </p:cNvPr>
          <p:cNvSpPr/>
          <p:nvPr/>
        </p:nvSpPr>
        <p:spPr>
          <a:xfrm>
            <a:off x="7917411" y="2261064"/>
            <a:ext cx="4971011" cy="290945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209C05-9AFD-4E39-9517-15DA5874ED2C}"/>
              </a:ext>
            </a:extLst>
          </p:cNvPr>
          <p:cNvGrpSpPr/>
          <p:nvPr/>
        </p:nvGrpSpPr>
        <p:grpSpPr>
          <a:xfrm>
            <a:off x="52878" y="1936750"/>
            <a:ext cx="12888422" cy="190500"/>
            <a:chOff x="52878" y="1873250"/>
            <a:chExt cx="12888422" cy="190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DC0E1D-0261-4F03-A0C9-ABDE62174666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06802D-3AC9-4750-8877-8027D7141196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3F5F3E-4C36-401C-8EF1-0C79FEAE7420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34826A-03AE-470D-A6CE-7CA4D51C6993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EB0A65-C67A-4DD3-B684-AF508DBD5072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9F10BC-F806-4C7E-A77B-6CF78341CEC2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49D143-4C88-4E41-A3CE-BB1CABF0B4BD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18E7F5-DDA7-42D3-B073-C33918F8AB78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7C14A4-E1E7-459D-8AEA-6705000D5809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D1AFF2-2769-4800-9A8F-0ED1DF081DA0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D2567C-F317-4BD8-A721-8159837C0C55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ABD9DC-9E3E-4A36-A1E5-62C32940B5FB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FBE31F-7FB7-41F4-96D7-56546F1F188C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96DEE7-623F-445F-BA8C-B55A25AF5BA1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F943AA-AEE2-4A5C-A25B-76B7F834BD18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9001C9A-E9AA-4D73-AD13-DEFE61354DD0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66A6D7-BE1E-469D-A759-0B3B20DC70EF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BBBD4D-290B-4889-82E0-BD26E7FE3B99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0242E1-9F89-49F5-A045-7247AB699C15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6AC7329-F0E8-4218-AFAA-A77EFFEF55E6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AFA40E-01B5-40C1-9B77-D93412CD3E7B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1A3F45-305C-4E35-ABD0-148165A9C557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DA24961-8F05-4A81-9435-E4AFEB94AD75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76EA18-F2E7-4F7A-84FB-C7AF5CE7BE2A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585639-0942-430A-B8DE-F42F1553559F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1F2C202-6AB4-40A3-AC5B-D71E0A91CFBF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9281DD0-8835-4305-B021-1C8AC7DB04C1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1BB6A4-3FF0-42B1-96AD-E9000CE6D72A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066EC2-890B-40D7-93AA-D46F9D1C349A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E933D3-0F75-4B49-A9AE-8AE44BAA2A69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0CC123-CA94-411E-98E4-8716EB495662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722B51F-8F2B-456F-B873-0CBCD3A50E91}"/>
              </a:ext>
            </a:extLst>
          </p:cNvPr>
          <p:cNvGrpSpPr/>
          <p:nvPr/>
        </p:nvGrpSpPr>
        <p:grpSpPr>
          <a:xfrm>
            <a:off x="27478" y="5327650"/>
            <a:ext cx="12888422" cy="190500"/>
            <a:chOff x="52878" y="1873250"/>
            <a:chExt cx="12888422" cy="1905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5554008-68CA-4527-86C2-1AA2218CA6D9}"/>
                </a:ext>
              </a:extLst>
            </p:cNvPr>
            <p:cNvSpPr/>
            <p:nvPr/>
          </p:nvSpPr>
          <p:spPr>
            <a:xfrm>
              <a:off x="528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986D4B5-9C41-407D-984E-33AAB6191E21}"/>
                </a:ext>
              </a:extLst>
            </p:cNvPr>
            <p:cNvSpPr/>
            <p:nvPr/>
          </p:nvSpPr>
          <p:spPr>
            <a:xfrm>
              <a:off x="46986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97693CD-52C7-492B-A27D-A5459D3ABA33}"/>
                </a:ext>
              </a:extLst>
            </p:cNvPr>
            <p:cNvSpPr/>
            <p:nvPr/>
          </p:nvSpPr>
          <p:spPr>
            <a:xfrm>
              <a:off x="88684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5F86B6B-ED30-4003-B64B-371460E8F6EB}"/>
                </a:ext>
              </a:extLst>
            </p:cNvPr>
            <p:cNvSpPr/>
            <p:nvPr/>
          </p:nvSpPr>
          <p:spPr>
            <a:xfrm>
              <a:off x="130382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D4C4D-669C-41B0-B0A2-8CB339D9BC73}"/>
                </a:ext>
              </a:extLst>
            </p:cNvPr>
            <p:cNvSpPr/>
            <p:nvPr/>
          </p:nvSpPr>
          <p:spPr>
            <a:xfrm>
              <a:off x="172081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6C63DF-E57F-427B-9F8D-7A1C95AF9777}"/>
                </a:ext>
              </a:extLst>
            </p:cNvPr>
            <p:cNvSpPr/>
            <p:nvPr/>
          </p:nvSpPr>
          <p:spPr>
            <a:xfrm>
              <a:off x="213779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D626C1A-87EB-465A-82E8-A8A4E25DAA16}"/>
                </a:ext>
              </a:extLst>
            </p:cNvPr>
            <p:cNvSpPr/>
            <p:nvPr/>
          </p:nvSpPr>
          <p:spPr>
            <a:xfrm>
              <a:off x="255477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D113862-59AC-47D4-B633-4EB72D8707B0}"/>
                </a:ext>
              </a:extLst>
            </p:cNvPr>
            <p:cNvSpPr/>
            <p:nvPr/>
          </p:nvSpPr>
          <p:spPr>
            <a:xfrm>
              <a:off x="297175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7BC0606-9E1B-46B7-A4C8-C8FD8A8D2C9E}"/>
                </a:ext>
              </a:extLst>
            </p:cNvPr>
            <p:cNvSpPr/>
            <p:nvPr/>
          </p:nvSpPr>
          <p:spPr>
            <a:xfrm>
              <a:off x="338874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96E567-B7C2-48A8-9B46-0F4CD80FA2E3}"/>
                </a:ext>
              </a:extLst>
            </p:cNvPr>
            <p:cNvSpPr/>
            <p:nvPr/>
          </p:nvSpPr>
          <p:spPr>
            <a:xfrm>
              <a:off x="380572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6200FA-791B-4CA3-8DEA-D355632902EF}"/>
                </a:ext>
              </a:extLst>
            </p:cNvPr>
            <p:cNvSpPr/>
            <p:nvPr/>
          </p:nvSpPr>
          <p:spPr>
            <a:xfrm>
              <a:off x="422270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40D7356-8868-4582-955F-DF76CEE2592F}"/>
                </a:ext>
              </a:extLst>
            </p:cNvPr>
            <p:cNvSpPr/>
            <p:nvPr/>
          </p:nvSpPr>
          <p:spPr>
            <a:xfrm>
              <a:off x="463969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18499E2-F469-4A5A-B9C2-67889075F7FD}"/>
                </a:ext>
              </a:extLst>
            </p:cNvPr>
            <p:cNvSpPr/>
            <p:nvPr/>
          </p:nvSpPr>
          <p:spPr>
            <a:xfrm>
              <a:off x="505667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0D461F-50E1-4D97-B8FD-89B3C645EB10}"/>
                </a:ext>
              </a:extLst>
            </p:cNvPr>
            <p:cNvSpPr/>
            <p:nvPr/>
          </p:nvSpPr>
          <p:spPr>
            <a:xfrm>
              <a:off x="547365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333333B-54F0-44BA-9D62-AD4716CD5A3C}"/>
                </a:ext>
              </a:extLst>
            </p:cNvPr>
            <p:cNvSpPr/>
            <p:nvPr/>
          </p:nvSpPr>
          <p:spPr>
            <a:xfrm>
              <a:off x="589064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C6D7A56-CA8C-419E-B675-B7FEA5D847BB}"/>
                </a:ext>
              </a:extLst>
            </p:cNvPr>
            <p:cNvSpPr/>
            <p:nvPr/>
          </p:nvSpPr>
          <p:spPr>
            <a:xfrm>
              <a:off x="630762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3655E26-F426-4AD7-A421-891DFC96D761}"/>
                </a:ext>
              </a:extLst>
            </p:cNvPr>
            <p:cNvSpPr/>
            <p:nvPr/>
          </p:nvSpPr>
          <p:spPr>
            <a:xfrm>
              <a:off x="672460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B488665-5DFF-464D-9D03-4B6EC7E6BF80}"/>
                </a:ext>
              </a:extLst>
            </p:cNvPr>
            <p:cNvSpPr/>
            <p:nvPr/>
          </p:nvSpPr>
          <p:spPr>
            <a:xfrm>
              <a:off x="714158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4B6BEF7-17D1-48C3-92E9-68557E158EED}"/>
                </a:ext>
              </a:extLst>
            </p:cNvPr>
            <p:cNvSpPr/>
            <p:nvPr/>
          </p:nvSpPr>
          <p:spPr>
            <a:xfrm>
              <a:off x="755857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BFA83F2-A1E4-467F-A70E-6B85BC76702A}"/>
                </a:ext>
              </a:extLst>
            </p:cNvPr>
            <p:cNvSpPr/>
            <p:nvPr/>
          </p:nvSpPr>
          <p:spPr>
            <a:xfrm>
              <a:off x="797555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5AD42E0-E67A-4354-8E4F-ABE96DEE92AC}"/>
                </a:ext>
              </a:extLst>
            </p:cNvPr>
            <p:cNvSpPr/>
            <p:nvPr/>
          </p:nvSpPr>
          <p:spPr>
            <a:xfrm>
              <a:off x="839253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80862A1-F580-411B-ACD4-FF1D742E93DE}"/>
                </a:ext>
              </a:extLst>
            </p:cNvPr>
            <p:cNvSpPr/>
            <p:nvPr/>
          </p:nvSpPr>
          <p:spPr>
            <a:xfrm>
              <a:off x="8809521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C9472E9-F162-4201-9F26-38096D50B4D2}"/>
                </a:ext>
              </a:extLst>
            </p:cNvPr>
            <p:cNvSpPr/>
            <p:nvPr/>
          </p:nvSpPr>
          <p:spPr>
            <a:xfrm>
              <a:off x="9226504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E27B1FB-4B7C-4F39-A197-AC83B53909BB}"/>
                </a:ext>
              </a:extLst>
            </p:cNvPr>
            <p:cNvSpPr/>
            <p:nvPr/>
          </p:nvSpPr>
          <p:spPr>
            <a:xfrm>
              <a:off x="9643487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E57C50-FB5B-4378-A857-682FD927D09E}"/>
                </a:ext>
              </a:extLst>
            </p:cNvPr>
            <p:cNvSpPr/>
            <p:nvPr/>
          </p:nvSpPr>
          <p:spPr>
            <a:xfrm>
              <a:off x="10060470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4A97A70-7AAD-4B00-B30A-2627BFB3A71D}"/>
                </a:ext>
              </a:extLst>
            </p:cNvPr>
            <p:cNvSpPr/>
            <p:nvPr/>
          </p:nvSpPr>
          <p:spPr>
            <a:xfrm>
              <a:off x="10477453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5D51FB7-9B7D-48DE-AEE0-3F59C51282B5}"/>
                </a:ext>
              </a:extLst>
            </p:cNvPr>
            <p:cNvSpPr/>
            <p:nvPr/>
          </p:nvSpPr>
          <p:spPr>
            <a:xfrm>
              <a:off x="10894436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D156B7A-A949-4F08-A434-1A6C0251956D}"/>
                </a:ext>
              </a:extLst>
            </p:cNvPr>
            <p:cNvSpPr/>
            <p:nvPr/>
          </p:nvSpPr>
          <p:spPr>
            <a:xfrm>
              <a:off x="11311419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4E38238-24E0-4BC6-BBFA-16835D287642}"/>
                </a:ext>
              </a:extLst>
            </p:cNvPr>
            <p:cNvSpPr/>
            <p:nvPr/>
          </p:nvSpPr>
          <p:spPr>
            <a:xfrm>
              <a:off x="11728402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EAEF076-87E4-4CBD-96F2-D97253C386FC}"/>
                </a:ext>
              </a:extLst>
            </p:cNvPr>
            <p:cNvSpPr/>
            <p:nvPr/>
          </p:nvSpPr>
          <p:spPr>
            <a:xfrm>
              <a:off x="12145385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ED58D28-4C00-4931-A7B9-58D46E4CD00C}"/>
                </a:ext>
              </a:extLst>
            </p:cNvPr>
            <p:cNvSpPr/>
            <p:nvPr/>
          </p:nvSpPr>
          <p:spPr>
            <a:xfrm>
              <a:off x="12562378" y="1873250"/>
              <a:ext cx="378922" cy="1905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BFABF0F-2A3B-4D19-B863-3FBFBC2B8F0D}"/>
              </a:ext>
            </a:extLst>
          </p:cNvPr>
          <p:cNvSpPr txBox="1"/>
          <p:nvPr/>
        </p:nvSpPr>
        <p:spPr>
          <a:xfrm>
            <a:off x="4466303" y="434156"/>
            <a:ext cx="4072194" cy="7964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C8AF773-9175-445A-9DEE-6C35B76EF546}"/>
              </a:ext>
            </a:extLst>
          </p:cNvPr>
          <p:cNvSpPr/>
          <p:nvPr/>
        </p:nvSpPr>
        <p:spPr>
          <a:xfrm>
            <a:off x="5251913" y="2261064"/>
            <a:ext cx="2470612" cy="2909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প্রাণী কোন পরিবেশের?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064DD-7D5F-4FC0-8A99-441177B18ECB}"/>
              </a:ext>
            </a:extLst>
          </p:cNvPr>
          <p:cNvSpPr/>
          <p:nvPr/>
        </p:nvSpPr>
        <p:spPr>
          <a:xfrm>
            <a:off x="5263601" y="2244439"/>
            <a:ext cx="2470612" cy="290945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7F1506-B227-4366-9D3A-363CBC40451E}"/>
              </a:ext>
            </a:extLst>
          </p:cNvPr>
          <p:cNvSpPr txBox="1"/>
          <p:nvPr/>
        </p:nvSpPr>
        <p:spPr>
          <a:xfrm>
            <a:off x="1265766" y="5832882"/>
            <a:ext cx="293154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বনজ পরিবেশ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26CC0E4-7BB8-41EF-8883-EA3F2D97881B}"/>
              </a:ext>
            </a:extLst>
          </p:cNvPr>
          <p:cNvSpPr txBox="1"/>
          <p:nvPr/>
        </p:nvSpPr>
        <p:spPr>
          <a:xfrm>
            <a:off x="9082833" y="5832883"/>
            <a:ext cx="233419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পরিবেশ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962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C2D828-7649-4ACF-86F6-28D9DD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3004800" cy="7286625"/>
          </a:xfrm>
          <a:prstGeom prst="rect">
            <a:avLst/>
          </a:prstGeom>
        </p:spPr>
      </p:pic>
      <p:sp>
        <p:nvSpPr>
          <p:cNvPr id="8" name="Flowchart: Predefined Process 7">
            <a:extLst>
              <a:ext uri="{FF2B5EF4-FFF2-40B4-BE49-F238E27FC236}">
                <a16:creationId xmlns:a16="http://schemas.microsoft.com/office/drawing/2014/main" id="{AA6AB9B2-CA2A-4DE6-86B8-8FFC3B707D83}"/>
              </a:ext>
            </a:extLst>
          </p:cNvPr>
          <p:cNvSpPr/>
          <p:nvPr/>
        </p:nvSpPr>
        <p:spPr>
          <a:xfrm>
            <a:off x="2918265" y="1631852"/>
            <a:ext cx="7168270" cy="167405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/>
              <a:t>আজকের</a:t>
            </a:r>
            <a:r>
              <a:rPr lang="en-US" sz="9600" dirty="0"/>
              <a:t> </a:t>
            </a:r>
            <a:r>
              <a:rPr lang="en-US" sz="9600" dirty="0" err="1"/>
              <a:t>পাঠ</a:t>
            </a:r>
            <a:endParaRPr lang="en-US" sz="9600" dirty="0"/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2BAEB060-553C-44D9-830A-21844B4D609A}"/>
              </a:ext>
            </a:extLst>
          </p:cNvPr>
          <p:cNvSpPr/>
          <p:nvPr/>
        </p:nvSpPr>
        <p:spPr>
          <a:xfrm>
            <a:off x="819052" y="3305908"/>
            <a:ext cx="11366695" cy="2377440"/>
          </a:xfrm>
          <a:prstGeom prst="horizontalScroll">
            <a:avLst/>
          </a:prstGeom>
          <a:solidFill>
            <a:srgbClr val="00206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/>
              <a:t>আবাসস্থলের</a:t>
            </a:r>
            <a:r>
              <a:rPr lang="en-US" sz="6000" dirty="0"/>
              <a:t> </a:t>
            </a:r>
            <a:r>
              <a:rPr lang="en-US" sz="6000" dirty="0" err="1"/>
              <a:t>ভিত্তিতে</a:t>
            </a:r>
            <a:r>
              <a:rPr lang="en-US" sz="6000" dirty="0"/>
              <a:t> </a:t>
            </a:r>
            <a:r>
              <a:rPr lang="en-US" sz="6000" dirty="0" err="1"/>
              <a:t>উদ্ভিদ</a:t>
            </a:r>
            <a:r>
              <a:rPr lang="en-US" sz="6000" dirty="0"/>
              <a:t> ও </a:t>
            </a:r>
            <a:r>
              <a:rPr lang="en-US" sz="6000" dirty="0" err="1"/>
              <a:t>প্রাণীর</a:t>
            </a:r>
            <a:r>
              <a:rPr lang="en-US" sz="6000" dirty="0"/>
              <a:t> </a:t>
            </a:r>
            <a:r>
              <a:rPr lang="en-US" sz="6000" dirty="0" err="1"/>
              <a:t>বিভিন্নতা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175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461909-51CC-4400-9DE4-D41E9E9EC5A1}"/>
              </a:ext>
            </a:extLst>
          </p:cNvPr>
          <p:cNvSpPr txBox="1"/>
          <p:nvPr/>
        </p:nvSpPr>
        <p:spPr>
          <a:xfrm>
            <a:off x="622300" y="263517"/>
            <a:ext cx="1183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উদ্ভিদ ও প্রাণী পরিবেশের বিভিন্ন স্থানে বাস করে। পৃথিবীতে জীবের বসবাসের জন্য বিভিন্ন পরিবেশ রয়েছে।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F9AB6B-938A-4A1B-BD5F-7650BEACB45A}"/>
              </a:ext>
            </a:extLst>
          </p:cNvPr>
          <p:cNvSpPr/>
          <p:nvPr/>
        </p:nvSpPr>
        <p:spPr>
          <a:xfrm>
            <a:off x="5030734" y="1534700"/>
            <a:ext cx="2701781" cy="1764132"/>
          </a:xfrm>
          <a:custGeom>
            <a:avLst/>
            <a:gdLst>
              <a:gd name="connsiteX0" fmla="*/ 0 w 1870604"/>
              <a:gd name="connsiteY0" fmla="*/ 0 h 935302"/>
              <a:gd name="connsiteX1" fmla="*/ 1870604 w 1870604"/>
              <a:gd name="connsiteY1" fmla="*/ 0 h 935302"/>
              <a:gd name="connsiteX2" fmla="*/ 1870604 w 1870604"/>
              <a:gd name="connsiteY2" fmla="*/ 935302 h 935302"/>
              <a:gd name="connsiteX3" fmla="*/ 0 w 1870604"/>
              <a:gd name="connsiteY3" fmla="*/ 935302 h 935302"/>
              <a:gd name="connsiteX4" fmla="*/ 0 w 1870604"/>
              <a:gd name="connsiteY4" fmla="*/ 0 h 93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04" h="935302">
                <a:moveTo>
                  <a:pt x="0" y="0"/>
                </a:moveTo>
                <a:lnTo>
                  <a:pt x="1870604" y="0"/>
                </a:lnTo>
                <a:lnTo>
                  <a:pt x="1870604" y="935302"/>
                </a:lnTo>
                <a:lnTo>
                  <a:pt x="0" y="93530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40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বাসস্থান</a:t>
            </a:r>
            <a:r>
              <a:rPr lang="bn-BD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5BEF32E-1B11-4957-A8D3-C13904016501}"/>
              </a:ext>
            </a:extLst>
          </p:cNvPr>
          <p:cNvSpPr/>
          <p:nvPr/>
        </p:nvSpPr>
        <p:spPr>
          <a:xfrm>
            <a:off x="127000" y="4039767"/>
            <a:ext cx="1938563" cy="1764132"/>
          </a:xfrm>
          <a:custGeom>
            <a:avLst/>
            <a:gdLst>
              <a:gd name="connsiteX0" fmla="*/ 0 w 1870604"/>
              <a:gd name="connsiteY0" fmla="*/ 0 h 935302"/>
              <a:gd name="connsiteX1" fmla="*/ 1870604 w 1870604"/>
              <a:gd name="connsiteY1" fmla="*/ 0 h 935302"/>
              <a:gd name="connsiteX2" fmla="*/ 1870604 w 1870604"/>
              <a:gd name="connsiteY2" fmla="*/ 935302 h 935302"/>
              <a:gd name="connsiteX3" fmla="*/ 0 w 1870604"/>
              <a:gd name="connsiteY3" fmla="*/ 935302 h 935302"/>
              <a:gd name="connsiteX4" fmla="*/ 0 w 1870604"/>
              <a:gd name="connsiteY4" fmla="*/ 0 h 93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04" h="935302">
                <a:moveTo>
                  <a:pt x="0" y="0"/>
                </a:moveTo>
                <a:lnTo>
                  <a:pt x="1870604" y="0"/>
                </a:lnTo>
                <a:lnTo>
                  <a:pt x="1870604" y="935302"/>
                </a:lnTo>
                <a:lnTo>
                  <a:pt x="0" y="935302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810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36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বা স্থলজ পরিবেশ </a:t>
            </a:r>
            <a:endParaRPr lang="en-US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F26CBA-9DA5-4CCB-A6CB-868416B8B12B}"/>
              </a:ext>
            </a:extLst>
          </p:cNvPr>
          <p:cNvSpPr/>
          <p:nvPr/>
        </p:nvSpPr>
        <p:spPr>
          <a:xfrm>
            <a:off x="2328951" y="4039767"/>
            <a:ext cx="1993900" cy="1764132"/>
          </a:xfrm>
          <a:custGeom>
            <a:avLst/>
            <a:gdLst>
              <a:gd name="connsiteX0" fmla="*/ 0 w 1870604"/>
              <a:gd name="connsiteY0" fmla="*/ 0 h 935302"/>
              <a:gd name="connsiteX1" fmla="*/ 1870604 w 1870604"/>
              <a:gd name="connsiteY1" fmla="*/ 0 h 935302"/>
              <a:gd name="connsiteX2" fmla="*/ 1870604 w 1870604"/>
              <a:gd name="connsiteY2" fmla="*/ 935302 h 935302"/>
              <a:gd name="connsiteX3" fmla="*/ 0 w 1870604"/>
              <a:gd name="connsiteY3" fmla="*/ 935302 h 935302"/>
              <a:gd name="connsiteX4" fmla="*/ 0 w 1870604"/>
              <a:gd name="connsiteY4" fmla="*/ 0 h 93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04" h="935302">
                <a:moveTo>
                  <a:pt x="0" y="0"/>
                </a:moveTo>
                <a:lnTo>
                  <a:pt x="1870604" y="0"/>
                </a:lnTo>
                <a:lnTo>
                  <a:pt x="1870604" y="935302"/>
                </a:lnTo>
                <a:lnTo>
                  <a:pt x="0" y="9353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বা জলজ পরিবেশ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E411C9-ABF1-43EC-A66E-05B525FCA982}"/>
              </a:ext>
            </a:extLst>
          </p:cNvPr>
          <p:cNvSpPr/>
          <p:nvPr/>
        </p:nvSpPr>
        <p:spPr>
          <a:xfrm>
            <a:off x="6639909" y="4039767"/>
            <a:ext cx="2046881" cy="1764132"/>
          </a:xfrm>
          <a:custGeom>
            <a:avLst/>
            <a:gdLst>
              <a:gd name="connsiteX0" fmla="*/ 0 w 1870604"/>
              <a:gd name="connsiteY0" fmla="*/ 0 h 935302"/>
              <a:gd name="connsiteX1" fmla="*/ 1870604 w 1870604"/>
              <a:gd name="connsiteY1" fmla="*/ 0 h 935302"/>
              <a:gd name="connsiteX2" fmla="*/ 1870604 w 1870604"/>
              <a:gd name="connsiteY2" fmla="*/ 935302 h 935302"/>
              <a:gd name="connsiteX3" fmla="*/ 0 w 1870604"/>
              <a:gd name="connsiteY3" fmla="*/ 935302 h 935302"/>
              <a:gd name="connsiteX4" fmla="*/ 0 w 1870604"/>
              <a:gd name="connsiteY4" fmla="*/ 0 h 93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04" h="935302">
                <a:moveTo>
                  <a:pt x="0" y="0"/>
                </a:moveTo>
                <a:lnTo>
                  <a:pt x="1870604" y="0"/>
                </a:lnTo>
                <a:lnTo>
                  <a:pt x="1870604" y="935302"/>
                </a:lnTo>
                <a:lnTo>
                  <a:pt x="0" y="9353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2889250">
              <a:lnSpc>
                <a:spcPct val="90000"/>
              </a:lnSpc>
              <a:spcBef>
                <a:spcPct val="0"/>
              </a:spcBef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2CDB94-6933-4A7C-8726-09145A961880}"/>
              </a:ext>
            </a:extLst>
          </p:cNvPr>
          <p:cNvSpPr/>
          <p:nvPr/>
        </p:nvSpPr>
        <p:spPr>
          <a:xfrm>
            <a:off x="8885308" y="4039767"/>
            <a:ext cx="1805583" cy="1764132"/>
          </a:xfrm>
          <a:custGeom>
            <a:avLst/>
            <a:gdLst>
              <a:gd name="connsiteX0" fmla="*/ 0 w 1870604"/>
              <a:gd name="connsiteY0" fmla="*/ 0 h 935302"/>
              <a:gd name="connsiteX1" fmla="*/ 1870604 w 1870604"/>
              <a:gd name="connsiteY1" fmla="*/ 0 h 935302"/>
              <a:gd name="connsiteX2" fmla="*/ 1870604 w 1870604"/>
              <a:gd name="connsiteY2" fmla="*/ 935302 h 935302"/>
              <a:gd name="connsiteX3" fmla="*/ 0 w 1870604"/>
              <a:gd name="connsiteY3" fmla="*/ 935302 h 935302"/>
              <a:gd name="connsiteX4" fmla="*/ 0 w 1870604"/>
              <a:gd name="connsiteY4" fmla="*/ 0 h 93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04" h="935302">
                <a:moveTo>
                  <a:pt x="0" y="0"/>
                </a:moveTo>
                <a:lnTo>
                  <a:pt x="1870604" y="0"/>
                </a:lnTo>
                <a:lnTo>
                  <a:pt x="1870604" y="935302"/>
                </a:lnTo>
                <a:lnTo>
                  <a:pt x="0" y="935302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810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পরিবেশ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59540BA-E8ED-4B5B-8E1E-11C704804E9E}"/>
              </a:ext>
            </a:extLst>
          </p:cNvPr>
          <p:cNvSpPr/>
          <p:nvPr/>
        </p:nvSpPr>
        <p:spPr>
          <a:xfrm>
            <a:off x="4538750" y="4039767"/>
            <a:ext cx="1897959" cy="1764132"/>
          </a:xfrm>
          <a:custGeom>
            <a:avLst/>
            <a:gdLst>
              <a:gd name="connsiteX0" fmla="*/ 0 w 1870604"/>
              <a:gd name="connsiteY0" fmla="*/ 0 h 935302"/>
              <a:gd name="connsiteX1" fmla="*/ 1870604 w 1870604"/>
              <a:gd name="connsiteY1" fmla="*/ 0 h 935302"/>
              <a:gd name="connsiteX2" fmla="*/ 1870604 w 1870604"/>
              <a:gd name="connsiteY2" fmla="*/ 935302 h 935302"/>
              <a:gd name="connsiteX3" fmla="*/ 0 w 1870604"/>
              <a:gd name="connsiteY3" fmla="*/ 935302 h 935302"/>
              <a:gd name="connsiteX4" fmla="*/ 0 w 1870604"/>
              <a:gd name="connsiteY4" fmla="*/ 0 h 93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04" h="935302">
                <a:moveTo>
                  <a:pt x="0" y="0"/>
                </a:moveTo>
                <a:lnTo>
                  <a:pt x="1870604" y="0"/>
                </a:lnTo>
                <a:lnTo>
                  <a:pt x="1870604" y="935302"/>
                </a:lnTo>
                <a:lnTo>
                  <a:pt x="0" y="935302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810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</a:t>
            </a:r>
          </a:p>
          <a:p>
            <a:pPr algn="ctr" defTabSz="2889250">
              <a:lnSpc>
                <a:spcPct val="90000"/>
              </a:lnSpc>
              <a:spcBef>
                <a:spcPct val="0"/>
              </a:spcBef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85CDE0-CE21-46D4-A5F2-08B7BFCB2AB6}"/>
              </a:ext>
            </a:extLst>
          </p:cNvPr>
          <p:cNvSpPr/>
          <p:nvPr/>
        </p:nvSpPr>
        <p:spPr>
          <a:xfrm>
            <a:off x="10889405" y="4039767"/>
            <a:ext cx="1857389" cy="1764132"/>
          </a:xfrm>
          <a:custGeom>
            <a:avLst/>
            <a:gdLst>
              <a:gd name="connsiteX0" fmla="*/ 0 w 1870604"/>
              <a:gd name="connsiteY0" fmla="*/ 0 h 935302"/>
              <a:gd name="connsiteX1" fmla="*/ 1870604 w 1870604"/>
              <a:gd name="connsiteY1" fmla="*/ 0 h 935302"/>
              <a:gd name="connsiteX2" fmla="*/ 1870604 w 1870604"/>
              <a:gd name="connsiteY2" fmla="*/ 935302 h 935302"/>
              <a:gd name="connsiteX3" fmla="*/ 0 w 1870604"/>
              <a:gd name="connsiteY3" fmla="*/ 935302 h 935302"/>
              <a:gd name="connsiteX4" fmla="*/ 0 w 1870604"/>
              <a:gd name="connsiteY4" fmla="*/ 0 h 93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04" h="935302">
                <a:moveTo>
                  <a:pt x="0" y="0"/>
                </a:moveTo>
                <a:lnTo>
                  <a:pt x="1870604" y="0"/>
                </a:lnTo>
                <a:lnTo>
                  <a:pt x="1870604" y="935302"/>
                </a:lnTo>
                <a:lnTo>
                  <a:pt x="0" y="93530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algn="ctr" defTabSz="2889250">
              <a:spcBef>
                <a:spcPct val="0"/>
              </a:spcBef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 অঞ্চলের</a:t>
            </a:r>
          </a:p>
          <a:p>
            <a:pPr algn="ctr" defTabSz="2889250">
              <a:spcBef>
                <a:spcPct val="0"/>
              </a:spcBef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C5514AC-1F4F-4EE2-8D60-4418A6ED2900}"/>
              </a:ext>
            </a:extLst>
          </p:cNvPr>
          <p:cNvGrpSpPr/>
          <p:nvPr/>
        </p:nvGrpSpPr>
        <p:grpSpPr>
          <a:xfrm>
            <a:off x="1066800" y="3211100"/>
            <a:ext cx="10655300" cy="805034"/>
            <a:chOff x="1295400" y="3178765"/>
            <a:chExt cx="9867900" cy="805034"/>
          </a:xfrm>
        </p:grpSpPr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A6152BAB-DC0D-47F6-94AE-34051774B24A}"/>
                </a:ext>
              </a:extLst>
            </p:cNvPr>
            <p:cNvCxnSpPr/>
            <p:nvPr/>
          </p:nvCxnSpPr>
          <p:spPr>
            <a:xfrm rot="5400000">
              <a:off x="8788091" y="3222632"/>
              <a:ext cx="100433" cy="127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8AB8C6C-8CF5-4AE5-AF4F-1622DB8B63BD}"/>
                </a:ext>
              </a:extLst>
            </p:cNvPr>
            <p:cNvCxnSpPr/>
            <p:nvPr/>
          </p:nvCxnSpPr>
          <p:spPr>
            <a:xfrm>
              <a:off x="6381624" y="3317299"/>
              <a:ext cx="0" cy="340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3C1AD6-236F-45BD-9673-24E46CD27F76}"/>
                </a:ext>
              </a:extLst>
            </p:cNvPr>
            <p:cNvCxnSpPr/>
            <p:nvPr/>
          </p:nvCxnSpPr>
          <p:spPr>
            <a:xfrm>
              <a:off x="1295400" y="3619500"/>
              <a:ext cx="98679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1DEF959-081C-4F5A-AB2A-45A1B70D3EC0}"/>
                </a:ext>
              </a:extLst>
            </p:cNvPr>
            <p:cNvCxnSpPr/>
            <p:nvPr/>
          </p:nvCxnSpPr>
          <p:spPr>
            <a:xfrm>
              <a:off x="1308100" y="3632200"/>
              <a:ext cx="0" cy="340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CEF6889-198D-40FF-A454-758A90043D45}"/>
                </a:ext>
              </a:extLst>
            </p:cNvPr>
            <p:cNvCxnSpPr/>
            <p:nvPr/>
          </p:nvCxnSpPr>
          <p:spPr>
            <a:xfrm>
              <a:off x="3416300" y="3639732"/>
              <a:ext cx="0" cy="340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2E838ED-881B-4E6B-81F7-DAC48905383B}"/>
                </a:ext>
              </a:extLst>
            </p:cNvPr>
            <p:cNvCxnSpPr/>
            <p:nvPr/>
          </p:nvCxnSpPr>
          <p:spPr>
            <a:xfrm>
              <a:off x="7810500" y="3639732"/>
              <a:ext cx="0" cy="340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3A23D8D-81EA-4113-A15A-0B57C418B36E}"/>
                </a:ext>
              </a:extLst>
            </p:cNvPr>
            <p:cNvCxnSpPr/>
            <p:nvPr/>
          </p:nvCxnSpPr>
          <p:spPr>
            <a:xfrm>
              <a:off x="11087100" y="3643498"/>
              <a:ext cx="0" cy="340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01E2A29-ED82-43DC-90E0-36F35B1238A3}"/>
                </a:ext>
              </a:extLst>
            </p:cNvPr>
            <p:cNvCxnSpPr/>
            <p:nvPr/>
          </p:nvCxnSpPr>
          <p:spPr>
            <a:xfrm>
              <a:off x="9402004" y="3639732"/>
              <a:ext cx="0" cy="340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72FC9A2-7252-4FD4-B871-978952DDC45C}"/>
                </a:ext>
              </a:extLst>
            </p:cNvPr>
            <p:cNvCxnSpPr/>
            <p:nvPr/>
          </p:nvCxnSpPr>
          <p:spPr>
            <a:xfrm>
              <a:off x="5384800" y="3635966"/>
              <a:ext cx="0" cy="340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05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E50C2-A22D-4832-B133-BB8068477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465" y="1009226"/>
            <a:ext cx="7945120" cy="52967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307EB9-3D3D-4889-8DA6-5FCB5926CB35}"/>
              </a:ext>
            </a:extLst>
          </p:cNvPr>
          <p:cNvSpPr txBox="1"/>
          <p:nvPr/>
        </p:nvSpPr>
        <p:spPr>
          <a:xfrm>
            <a:off x="5305366" y="164807"/>
            <a:ext cx="2924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কিসের?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19D059-9057-4D0E-8C17-873C885FE38D}"/>
              </a:ext>
            </a:extLst>
          </p:cNvPr>
          <p:cNvSpPr txBox="1"/>
          <p:nvPr/>
        </p:nvSpPr>
        <p:spPr>
          <a:xfrm>
            <a:off x="5904809" y="6565617"/>
            <a:ext cx="1278314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মরুভূমির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F26B8-8C6D-4D5C-B907-7F76FC71B5D7}"/>
              </a:ext>
            </a:extLst>
          </p:cNvPr>
          <p:cNvSpPr txBox="1"/>
          <p:nvPr/>
        </p:nvSpPr>
        <p:spPr>
          <a:xfrm>
            <a:off x="5039359" y="164807"/>
            <a:ext cx="345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মরুভূমির জলবায়ু কেমন?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4CFA6-9647-4EFF-AD5C-710733FCC403}"/>
              </a:ext>
            </a:extLst>
          </p:cNvPr>
          <p:cNvSpPr txBox="1"/>
          <p:nvPr/>
        </p:nvSpPr>
        <p:spPr>
          <a:xfrm>
            <a:off x="224447" y="6565617"/>
            <a:ext cx="12639037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মরুভূমি হলো অত্যন্ত শুষ্ক স্থান যেখানে পানির পরিমাণ অত্যন্ত কম থাকে। বৃষ্টিপাত হয়না বললেই চলে।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1020</TotalTime>
  <Words>743</Words>
  <Application>Microsoft Office PowerPoint</Application>
  <PresentationFormat>Custom</PresentationFormat>
  <Paragraphs>195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Gill Sans MT</vt:lpstr>
      <vt:lpstr>NikoshBAN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User</cp:lastModifiedBy>
  <cp:revision>132</cp:revision>
  <dcterms:created xsi:type="dcterms:W3CDTF">2019-11-09T03:11:43Z</dcterms:created>
  <dcterms:modified xsi:type="dcterms:W3CDTF">2020-01-24T15:35:32Z</dcterms:modified>
</cp:coreProperties>
</file>