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76" r:id="rId7"/>
    <p:sldId id="260" r:id="rId8"/>
    <p:sldId id="25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1" r:id="rId18"/>
    <p:sldId id="264" r:id="rId19"/>
    <p:sldId id="262" r:id="rId20"/>
    <p:sldId id="263" r:id="rId21"/>
    <p:sldId id="265" r:id="rId22"/>
    <p:sldId id="267" r:id="rId23"/>
    <p:sldId id="26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mailto:azizul.nk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603413-00CC-403B-820E-7B29B2C2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F0557-BE02-452A-8031-E372FC14EFDF}"/>
              </a:ext>
            </a:extLst>
          </p:cNvPr>
          <p:cNvSpPr txBox="1"/>
          <p:nvPr/>
        </p:nvSpPr>
        <p:spPr>
          <a:xfrm>
            <a:off x="848139" y="3326295"/>
            <a:ext cx="101379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FF00"/>
                </a:solidFill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18704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B0F6C0-97BE-427C-8487-79B9F2A2E504}"/>
              </a:ext>
            </a:extLst>
          </p:cNvPr>
          <p:cNvSpPr/>
          <p:nvPr/>
        </p:nvSpPr>
        <p:spPr>
          <a:xfrm>
            <a:off x="781879" y="6226380"/>
            <a:ext cx="10495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 was going to school with my father in a rickshaw.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4B6762-9F5F-4D2B-A572-5931701171FD}"/>
              </a:ext>
            </a:extLst>
          </p:cNvPr>
          <p:cNvGrpSpPr/>
          <p:nvPr/>
        </p:nvGrpSpPr>
        <p:grpSpPr>
          <a:xfrm>
            <a:off x="230571" y="4602196"/>
            <a:ext cx="11635409" cy="1351723"/>
            <a:chOff x="230571" y="3313044"/>
            <a:chExt cx="11635409" cy="1351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221D8-C971-4DB1-B721-FBBDB8DBB4AC}"/>
                </a:ext>
              </a:extLst>
            </p:cNvPr>
            <p:cNvSpPr/>
            <p:nvPr/>
          </p:nvSpPr>
          <p:spPr>
            <a:xfrm>
              <a:off x="230571" y="3313044"/>
              <a:ext cx="11635409" cy="135172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781D66-4772-4246-8963-3EDADBF0FB8F}"/>
                </a:ext>
              </a:extLst>
            </p:cNvPr>
            <p:cNvSpPr/>
            <p:nvPr/>
          </p:nvSpPr>
          <p:spPr>
            <a:xfrm>
              <a:off x="980661" y="3882887"/>
              <a:ext cx="1484243" cy="2252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5A0546-AB85-445F-AD3C-2D8FEE469484}"/>
                </a:ext>
              </a:extLst>
            </p:cNvPr>
            <p:cNvSpPr/>
            <p:nvPr/>
          </p:nvSpPr>
          <p:spPr>
            <a:xfrm>
              <a:off x="9720471" y="3876261"/>
              <a:ext cx="1484243" cy="2252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9AE9DD-477B-4578-90A0-91EB0B9AFCFE}"/>
                </a:ext>
              </a:extLst>
            </p:cNvPr>
            <p:cNvSpPr/>
            <p:nvPr/>
          </p:nvSpPr>
          <p:spPr>
            <a:xfrm>
              <a:off x="6599583" y="3882887"/>
              <a:ext cx="1484243" cy="2252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43CB54-E5C3-4D99-B1FF-4693DC11EC65}"/>
                </a:ext>
              </a:extLst>
            </p:cNvPr>
            <p:cNvSpPr/>
            <p:nvPr/>
          </p:nvSpPr>
          <p:spPr>
            <a:xfrm>
              <a:off x="3624471" y="3902765"/>
              <a:ext cx="1484243" cy="2252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13B461-9CCB-4A27-85C9-BDA735C7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6" y="254834"/>
            <a:ext cx="3899168" cy="299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806A6B-3FD2-4F4F-A44E-181511C31E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37" y="134912"/>
            <a:ext cx="2998033" cy="311087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AF02FBB-3275-4558-896B-1A29F1079FC6}"/>
              </a:ext>
            </a:extLst>
          </p:cNvPr>
          <p:cNvGrpSpPr/>
          <p:nvPr/>
        </p:nvGrpSpPr>
        <p:grpSpPr>
          <a:xfrm>
            <a:off x="9013914" y="2220473"/>
            <a:ext cx="2870200" cy="2374900"/>
            <a:chOff x="9133835" y="2190493"/>
            <a:chExt cx="2870200" cy="2374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00AC45-EC81-451B-8C0D-9F38FED50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3835" y="2190493"/>
              <a:ext cx="2870200" cy="23749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29CCB1-FA9C-466E-9880-71F73325D72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8162" y="2653259"/>
              <a:ext cx="1169234" cy="113217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3CD6F4F-D606-4459-8196-B75DB723689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60368" y="1665157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218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C571BA-AC43-4E93-85FC-E44F84F1C2AA}"/>
              </a:ext>
            </a:extLst>
          </p:cNvPr>
          <p:cNvSpPr/>
          <p:nvPr/>
        </p:nvSpPr>
        <p:spPr>
          <a:xfrm>
            <a:off x="702363" y="5937118"/>
            <a:ext cx="96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We reached school after fifteen minutes.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BD5A5A-6B37-4F33-8B4D-DA3AC5F00584}"/>
              </a:ext>
            </a:extLst>
          </p:cNvPr>
          <p:cNvGrpSpPr/>
          <p:nvPr/>
        </p:nvGrpSpPr>
        <p:grpSpPr>
          <a:xfrm>
            <a:off x="960517" y="254833"/>
            <a:ext cx="9917628" cy="5271323"/>
            <a:chOff x="960517" y="254833"/>
            <a:chExt cx="9917628" cy="52713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F40540-C6CA-43D8-BBC1-14BBF645E092}"/>
                </a:ext>
              </a:extLst>
            </p:cNvPr>
            <p:cNvGrpSpPr/>
            <p:nvPr/>
          </p:nvGrpSpPr>
          <p:grpSpPr>
            <a:xfrm>
              <a:off x="960517" y="254833"/>
              <a:ext cx="9917628" cy="5271323"/>
              <a:chOff x="960517" y="254833"/>
              <a:chExt cx="9917628" cy="527132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58CE045-3F1E-4F1F-B61F-2DF5D82C2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0517" y="293005"/>
                <a:ext cx="9917628" cy="5233151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0AAAE84-AF02-448E-8F38-8C44DA947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2689" y="254833"/>
                <a:ext cx="5141625" cy="2998032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E80B01-33C5-4BEE-A061-812FC9743718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875" y="3853722"/>
              <a:ext cx="1625600" cy="1625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4510D8-94C2-4EA6-A41E-F438E1E785C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010" y="3523938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6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3D3CBB-EBDD-4280-8B37-6C3CB8449F41}"/>
              </a:ext>
            </a:extLst>
          </p:cNvPr>
          <p:cNvGrpSpPr/>
          <p:nvPr/>
        </p:nvGrpSpPr>
        <p:grpSpPr>
          <a:xfrm>
            <a:off x="1125409" y="269823"/>
            <a:ext cx="9917628" cy="5271323"/>
            <a:chOff x="960517" y="254833"/>
            <a:chExt cx="9917628" cy="52713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AC2F1D-A6DF-41DD-86B9-09592D1C9540}"/>
                </a:ext>
              </a:extLst>
            </p:cNvPr>
            <p:cNvGrpSpPr/>
            <p:nvPr/>
          </p:nvGrpSpPr>
          <p:grpSpPr>
            <a:xfrm>
              <a:off x="960517" y="254833"/>
              <a:ext cx="9917628" cy="5271323"/>
              <a:chOff x="960517" y="254833"/>
              <a:chExt cx="9917628" cy="52713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DE71A3F-124A-4CCF-B5E2-8BBF3D94E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0517" y="293005"/>
                <a:ext cx="9917628" cy="523315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2F6DFF6-AE5F-4C12-8F02-807198B4C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2689" y="254833"/>
                <a:ext cx="5141625" cy="2998032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5BA66D-DAB2-427A-8751-2B4A7EC79E6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7010" y="3523938"/>
              <a:ext cx="1625600" cy="16256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D14CF3-F96A-406A-9123-4BEFAA4C60A0}"/>
              </a:ext>
            </a:extLst>
          </p:cNvPr>
          <p:cNvSpPr/>
          <p:nvPr/>
        </p:nvSpPr>
        <p:spPr>
          <a:xfrm>
            <a:off x="1004342" y="5688368"/>
            <a:ext cx="1055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My father said good bye and left me at the school gate. </a:t>
            </a:r>
          </a:p>
        </p:txBody>
      </p:sp>
    </p:spTree>
    <p:extLst>
      <p:ext uri="{BB962C8B-B14F-4D97-AF65-F5344CB8AC3E}">
        <p14:creationId xmlns:p14="http://schemas.microsoft.com/office/powerpoint/2010/main" val="6981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0B1602-B104-4BBF-A87F-FB49AEB9BD09}"/>
              </a:ext>
            </a:extLst>
          </p:cNvPr>
          <p:cNvSpPr/>
          <p:nvPr/>
        </p:nvSpPr>
        <p:spPr>
          <a:xfrm>
            <a:off x="809470" y="5721938"/>
            <a:ext cx="11227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went in and found that everyone had gone to class.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DD080-FD5E-49A1-B8C9-717C58B80FFE}"/>
              </a:ext>
            </a:extLst>
          </p:cNvPr>
          <p:cNvGrpSpPr/>
          <p:nvPr/>
        </p:nvGrpSpPr>
        <p:grpSpPr>
          <a:xfrm>
            <a:off x="960517" y="254833"/>
            <a:ext cx="9917628" cy="5271323"/>
            <a:chOff x="960517" y="254833"/>
            <a:chExt cx="9917628" cy="52713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3D145A-32A8-48A8-AA88-E2F56AED4CB1}"/>
                </a:ext>
              </a:extLst>
            </p:cNvPr>
            <p:cNvGrpSpPr/>
            <p:nvPr/>
          </p:nvGrpSpPr>
          <p:grpSpPr>
            <a:xfrm>
              <a:off x="960517" y="254833"/>
              <a:ext cx="9917628" cy="5271323"/>
              <a:chOff x="960517" y="254833"/>
              <a:chExt cx="9917628" cy="52713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62F483C-646D-4513-BAEC-05797FE0C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0517" y="293005"/>
                <a:ext cx="9917628" cy="523315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6AB0550-F6DA-44EA-AA35-E70DDE9C0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2689" y="254833"/>
                <a:ext cx="5141625" cy="299803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C3BA5D-D161-4B81-AC74-2EC208E0F3A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875" y="3853722"/>
              <a:ext cx="1625600" cy="162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A55FA1-C51E-433E-9C53-6BDEFFE5471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010" y="3523938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8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DB0558-E301-441E-AA52-112225B38CA0}"/>
              </a:ext>
            </a:extLst>
          </p:cNvPr>
          <p:cNvGrpSpPr/>
          <p:nvPr/>
        </p:nvGrpSpPr>
        <p:grpSpPr>
          <a:xfrm>
            <a:off x="960517" y="254833"/>
            <a:ext cx="9917628" cy="5271323"/>
            <a:chOff x="960517" y="254833"/>
            <a:chExt cx="9917628" cy="52713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7680DC-1A06-4F7B-80A1-E9B3988DCC4B}"/>
                </a:ext>
              </a:extLst>
            </p:cNvPr>
            <p:cNvGrpSpPr/>
            <p:nvPr/>
          </p:nvGrpSpPr>
          <p:grpSpPr>
            <a:xfrm>
              <a:off x="960517" y="254833"/>
              <a:ext cx="9917628" cy="5271323"/>
              <a:chOff x="960517" y="254833"/>
              <a:chExt cx="9917628" cy="52713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71ADC22-62AE-459D-A32A-49391FCCA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0517" y="293005"/>
                <a:ext cx="9917628" cy="523315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134CDC2-257D-4AC0-B2A2-01C176D2A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2689" y="254833"/>
                <a:ext cx="5141625" cy="299803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0DED6A-F125-4A78-A652-C7AE7007BA01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875" y="3853722"/>
              <a:ext cx="1625600" cy="162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78852C-2F12-4331-9403-8E20CACE117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010" y="3523938"/>
              <a:ext cx="1625600" cy="16256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5BA1A43-E5C5-48B2-B5F1-FFFA4266A029}"/>
              </a:ext>
            </a:extLst>
          </p:cNvPr>
          <p:cNvSpPr/>
          <p:nvPr/>
        </p:nvSpPr>
        <p:spPr>
          <a:xfrm>
            <a:off x="749509" y="5903893"/>
            <a:ext cx="10867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 walked into my classroom and found a seat. </a:t>
            </a:r>
          </a:p>
        </p:txBody>
      </p:sp>
    </p:spTree>
    <p:extLst>
      <p:ext uri="{BB962C8B-B14F-4D97-AF65-F5344CB8AC3E}">
        <p14:creationId xmlns:p14="http://schemas.microsoft.com/office/powerpoint/2010/main" val="18821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E2C63-C401-4B17-9FE0-1A2CD654E5BE}"/>
              </a:ext>
            </a:extLst>
          </p:cNvPr>
          <p:cNvSpPr/>
          <p:nvPr/>
        </p:nvSpPr>
        <p:spPr>
          <a:xfrm>
            <a:off x="749508" y="5789069"/>
            <a:ext cx="10942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After sometimes a teacher came and warmly greeted us.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6CF5D6-7BE0-4F77-97ED-7411CAA1C762}"/>
              </a:ext>
            </a:extLst>
          </p:cNvPr>
          <p:cNvGrpSpPr/>
          <p:nvPr/>
        </p:nvGrpSpPr>
        <p:grpSpPr>
          <a:xfrm>
            <a:off x="945526" y="284813"/>
            <a:ext cx="9917628" cy="5391245"/>
            <a:chOff x="960517" y="464695"/>
            <a:chExt cx="9917628" cy="5391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7847E5-B883-484B-84A1-18E41E53021A}"/>
                </a:ext>
              </a:extLst>
            </p:cNvPr>
            <p:cNvGrpSpPr/>
            <p:nvPr/>
          </p:nvGrpSpPr>
          <p:grpSpPr>
            <a:xfrm>
              <a:off x="960517" y="464695"/>
              <a:ext cx="9917628" cy="5391245"/>
              <a:chOff x="960517" y="464695"/>
              <a:chExt cx="9917628" cy="53912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5716CC9-959E-493F-933B-542B8CDF7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0517" y="622789"/>
                <a:ext cx="9917628" cy="523315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DD565CB-94A5-415A-A7C8-7E5A8189F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7758" y="464695"/>
                <a:ext cx="5141625" cy="299803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02D0E2-E50A-45D7-BDBE-0BB5A836C5A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875" y="3853722"/>
              <a:ext cx="1625600" cy="162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F06504-5886-4543-9067-94E11890F0C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010" y="3523938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6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16A2424-F13C-4941-A3C5-6DC9C15D7B06}"/>
              </a:ext>
            </a:extLst>
          </p:cNvPr>
          <p:cNvGrpSpPr/>
          <p:nvPr/>
        </p:nvGrpSpPr>
        <p:grpSpPr>
          <a:xfrm>
            <a:off x="960517" y="254833"/>
            <a:ext cx="9917628" cy="5271323"/>
            <a:chOff x="960517" y="254833"/>
            <a:chExt cx="9917628" cy="52713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11BEAE-9346-4360-8AC8-F09CEF4A4C0E}"/>
                </a:ext>
              </a:extLst>
            </p:cNvPr>
            <p:cNvGrpSpPr/>
            <p:nvPr/>
          </p:nvGrpSpPr>
          <p:grpSpPr>
            <a:xfrm>
              <a:off x="960517" y="254833"/>
              <a:ext cx="9917628" cy="5271323"/>
              <a:chOff x="960517" y="254833"/>
              <a:chExt cx="9917628" cy="52713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216EE9C-08C7-4027-884F-A9024F22D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0517" y="293005"/>
                <a:ext cx="9917628" cy="523315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29FA709-A9ED-487F-BB02-AE0F0E1D3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2689" y="254833"/>
                <a:ext cx="5141625" cy="299803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2F9CB8-5FCD-4268-AC8E-D8BF24E23FC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875" y="3853722"/>
              <a:ext cx="1625600" cy="162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40E192-2255-4412-A19C-7B789FE921B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010" y="3523938"/>
              <a:ext cx="1625600" cy="16256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2081C58-8F59-4DB9-B43A-68E0B0C582D0}"/>
              </a:ext>
            </a:extLst>
          </p:cNvPr>
          <p:cNvSpPr/>
          <p:nvPr/>
        </p:nvSpPr>
        <p:spPr>
          <a:xfrm>
            <a:off x="779490" y="5942564"/>
            <a:ext cx="1062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found the students very friendly in my new class.</a:t>
            </a:r>
          </a:p>
        </p:txBody>
      </p:sp>
    </p:spTree>
    <p:extLst>
      <p:ext uri="{BB962C8B-B14F-4D97-AF65-F5344CB8AC3E}">
        <p14:creationId xmlns:p14="http://schemas.microsoft.com/office/powerpoint/2010/main" val="9254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43D7E-1DD8-41EE-9C76-6CEB65D5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15" y="611410"/>
            <a:ext cx="5153744" cy="3753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836B90-AD4D-41DE-9956-788BA7FA0D47}"/>
              </a:ext>
            </a:extLst>
          </p:cNvPr>
          <p:cNvSpPr txBox="1"/>
          <p:nvPr/>
        </p:nvSpPr>
        <p:spPr>
          <a:xfrm>
            <a:off x="1007166" y="159026"/>
            <a:ext cx="1056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Read the following passage about </a:t>
            </a:r>
            <a:r>
              <a:rPr lang="en-US" sz="2800" dirty="0" err="1"/>
              <a:t>Tarun’s</a:t>
            </a:r>
            <a:r>
              <a:rPr lang="en-US" sz="2800" dirty="0"/>
              <a:t> first day in the new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8593C-73F5-496A-B23D-6EC93C1F7CA1}"/>
              </a:ext>
            </a:extLst>
          </p:cNvPr>
          <p:cNvSpPr txBox="1"/>
          <p:nvPr/>
        </p:nvSpPr>
        <p:spPr>
          <a:xfrm>
            <a:off x="662610" y="4333462"/>
            <a:ext cx="10561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first day at the school was interesting. I was going to school with my father in a rickshaw. We reached school after fifteen minutes. My father said good bye and left me at the school gate. I went in and found that everyone had gone to class. I walked into my classroom and found a seat. After sometimes a teacher came and warmly greeted us. I found the students very friendly in my new class.</a:t>
            </a:r>
          </a:p>
        </p:txBody>
      </p:sp>
    </p:spTree>
    <p:extLst>
      <p:ext uri="{BB962C8B-B14F-4D97-AF65-F5344CB8AC3E}">
        <p14:creationId xmlns:p14="http://schemas.microsoft.com/office/powerpoint/2010/main" val="28728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2811F-9993-4F66-99E4-91B76ED84A4E}"/>
              </a:ext>
            </a:extLst>
          </p:cNvPr>
          <p:cNvSpPr txBox="1"/>
          <p:nvPr/>
        </p:nvSpPr>
        <p:spPr>
          <a:xfrm>
            <a:off x="821635" y="397565"/>
            <a:ext cx="1064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Now choose the correct answer to each questions from the alternatives given below.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4DC4-7748-46A7-91C9-337B951AF749}"/>
              </a:ext>
            </a:extLst>
          </p:cNvPr>
          <p:cNvSpPr txBox="1"/>
          <p:nvPr/>
        </p:nvSpPr>
        <p:spPr>
          <a:xfrm>
            <a:off x="424070" y="861391"/>
            <a:ext cx="109462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(a) My first day at the new school was interesting. Here the word ‘interesting’ is  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    similar to -</a:t>
            </a:r>
          </a:p>
          <a:p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amusing	(ii) boring 		(iii) dull		(iv) unexciting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(b) We reached school after fifteen minutes. Here ‘reached’ means – 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arrived		(ii) left		(iii) advanced		(iv) cut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(c) My father said, “Good bye. Which of the following words is bot a synonym of the 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word ‘goodbye’?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bye		(ii) reunion		(iii) farewell			(iv) adieu 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(d) A teacher came and warmly greeted us. The term ‘warmly greeted’ means – 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welcomed cordially 	(ii) thanked   (iii) said good bye	(iv) delivered a nice   </a:t>
            </a:r>
          </a:p>
          <a:p>
            <a:r>
              <a:rPr lang="en-US" sz="2400" dirty="0"/>
              <a:t>        speech</a:t>
            </a:r>
          </a:p>
          <a:p>
            <a:r>
              <a:rPr lang="en-US" sz="2400" dirty="0">
                <a:solidFill>
                  <a:srgbClr val="FF0066"/>
                </a:solidFill>
              </a:rPr>
              <a:t>(e) I found the students very friendly. Which of the following words has opposite </a:t>
            </a:r>
          </a:p>
          <a:p>
            <a:r>
              <a:rPr lang="en-US" sz="2400" dirty="0">
                <a:solidFill>
                  <a:srgbClr val="FF0066"/>
                </a:solidFill>
              </a:rPr>
              <a:t>     meaning to ‘friendly’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matily 		(ii) antagonistic 		(iii) amicable			(iv) intimate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B8D06-F6B0-41A9-98EE-2B67A2AF3E8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48" y="342237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27F1A-4032-4C47-A2F0-9BCBAE179A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" y="1586947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0D648-2981-4095-A799-1BFD94158F5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2342322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6B74B-8A72-4371-B7B2-E90935A12AC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" y="4204252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0B128-DC62-4328-B962-8AB3C71FEE3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70" y="55559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A5172-BDE6-439C-BC74-B4CFB69E102E}"/>
              </a:ext>
            </a:extLst>
          </p:cNvPr>
          <p:cNvSpPr txBox="1"/>
          <p:nvPr/>
        </p:nvSpPr>
        <p:spPr>
          <a:xfrm>
            <a:off x="2107096" y="397565"/>
            <a:ext cx="620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B1. Choose the right 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D338E-564B-492A-BE40-9465B06A05C6}"/>
              </a:ext>
            </a:extLst>
          </p:cNvPr>
          <p:cNvSpPr txBox="1"/>
          <p:nvPr/>
        </p:nvSpPr>
        <p:spPr>
          <a:xfrm>
            <a:off x="2067339" y="1205948"/>
            <a:ext cx="620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passage is about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89223-FF27-4F45-B9D1-D319812D4D44}"/>
              </a:ext>
            </a:extLst>
          </p:cNvPr>
          <p:cNvSpPr txBox="1"/>
          <p:nvPr/>
        </p:nvSpPr>
        <p:spPr>
          <a:xfrm>
            <a:off x="1298713" y="2690191"/>
            <a:ext cx="9183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who  took </a:t>
            </a:r>
            <a:r>
              <a:rPr lang="en-US" sz="2800" dirty="0" err="1"/>
              <a:t>Tarun</a:t>
            </a:r>
            <a:r>
              <a:rPr lang="en-US" sz="2800" dirty="0"/>
              <a:t> to school the first day.</a:t>
            </a:r>
          </a:p>
          <a:p>
            <a:r>
              <a:rPr lang="en-US" sz="2800" dirty="0"/>
              <a:t>b. how </a:t>
            </a:r>
            <a:r>
              <a:rPr lang="en-US" sz="2800" dirty="0" err="1"/>
              <a:t>Tarun</a:t>
            </a:r>
            <a:r>
              <a:rPr lang="en-US" sz="2800" dirty="0"/>
              <a:t> felt on the first day in school and why he felt so.</a:t>
            </a:r>
          </a:p>
          <a:p>
            <a:r>
              <a:rPr lang="en-US" sz="2800" dirty="0"/>
              <a:t>c. what happened in the school on the first day.</a:t>
            </a:r>
          </a:p>
        </p:txBody>
      </p:sp>
    </p:spTree>
    <p:extLst>
      <p:ext uri="{BB962C8B-B14F-4D97-AF65-F5344CB8AC3E}">
        <p14:creationId xmlns:p14="http://schemas.microsoft.com/office/powerpoint/2010/main" val="31239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161EE-5E44-43D6-82EB-E62E3BC2FF29}"/>
              </a:ext>
            </a:extLst>
          </p:cNvPr>
          <p:cNvSpPr txBox="1"/>
          <p:nvPr/>
        </p:nvSpPr>
        <p:spPr>
          <a:xfrm>
            <a:off x="4585252" y="437321"/>
            <a:ext cx="234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Identity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43B8D-25B4-4570-A650-0DB2DE2FBCB0}"/>
              </a:ext>
            </a:extLst>
          </p:cNvPr>
          <p:cNvSpPr txBox="1"/>
          <p:nvPr/>
        </p:nvSpPr>
        <p:spPr>
          <a:xfrm>
            <a:off x="861391" y="2001078"/>
            <a:ext cx="5512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Azizul</a:t>
            </a:r>
            <a:r>
              <a:rPr lang="en-US" sz="3200" dirty="0"/>
              <a:t> Fakir</a:t>
            </a:r>
          </a:p>
          <a:p>
            <a:r>
              <a:rPr lang="en-US" sz="3200" dirty="0"/>
              <a:t>Assistant teacher</a:t>
            </a:r>
          </a:p>
          <a:p>
            <a:r>
              <a:rPr lang="en-US" sz="3200" dirty="0" err="1"/>
              <a:t>Dighirjan</a:t>
            </a:r>
            <a:r>
              <a:rPr lang="en-US" sz="3200" dirty="0"/>
              <a:t> Secondary School</a:t>
            </a:r>
          </a:p>
          <a:p>
            <a:r>
              <a:rPr lang="en-US" sz="3200" dirty="0" err="1"/>
              <a:t>Naizrpur</a:t>
            </a:r>
            <a:r>
              <a:rPr lang="en-US" sz="3200" dirty="0"/>
              <a:t>, </a:t>
            </a:r>
            <a:r>
              <a:rPr lang="en-US" sz="3200" dirty="0" err="1"/>
              <a:t>Pirojpur</a:t>
            </a:r>
            <a:endParaRPr lang="en-US" sz="3200" dirty="0"/>
          </a:p>
          <a:p>
            <a:r>
              <a:rPr lang="en-US" sz="3200" dirty="0"/>
              <a:t>Email: </a:t>
            </a:r>
            <a:r>
              <a:rPr lang="en-US" sz="32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azizul.nk@gmail.com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/>
              <a:t>Mobile: 01710745128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8DA348-7E36-4142-A8AD-9D7CD8F63911}"/>
              </a:ext>
            </a:extLst>
          </p:cNvPr>
          <p:cNvGrpSpPr/>
          <p:nvPr/>
        </p:nvGrpSpPr>
        <p:grpSpPr>
          <a:xfrm>
            <a:off x="6956288" y="861042"/>
            <a:ext cx="4122529" cy="5029902"/>
            <a:chOff x="6876775" y="715268"/>
            <a:chExt cx="4122529" cy="50299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B62FA0-F70E-45B7-A87C-FF854D04A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775" y="715268"/>
              <a:ext cx="3924848" cy="50299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293121-05B7-4F79-98B7-7A8FD56A8804}"/>
                </a:ext>
              </a:extLst>
            </p:cNvPr>
            <p:cNvSpPr txBox="1"/>
            <p:nvPr/>
          </p:nvSpPr>
          <p:spPr>
            <a:xfrm>
              <a:off x="9210260" y="1484242"/>
              <a:ext cx="17890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Unite: 1</a:t>
              </a:r>
            </a:p>
            <a:p>
              <a:r>
                <a:rPr lang="en-US" sz="3200" dirty="0"/>
                <a:t>Lesson: 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F6BA119-0AC7-4CA6-BE3C-C8DA72A1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252" y="254441"/>
            <a:ext cx="137160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A34AEA-0CA7-4C8D-8344-E6368DF91FF2}"/>
              </a:ext>
            </a:extLst>
          </p:cNvPr>
          <p:cNvGrpSpPr/>
          <p:nvPr/>
        </p:nvGrpSpPr>
        <p:grpSpPr>
          <a:xfrm>
            <a:off x="5884241" y="1537259"/>
            <a:ext cx="708715" cy="3624189"/>
            <a:chOff x="5804728" y="1961328"/>
            <a:chExt cx="708715" cy="36241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BBA223-D837-4177-AAB2-DE73C09326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46991" y="3419065"/>
              <a:ext cx="3166990" cy="251515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id="{8B2EF921-971C-45C9-8BB2-61BBE36E04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9391" y="3571464"/>
              <a:ext cx="3166990" cy="251515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DC926E05-39C0-4547-807E-0AF3714E2A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1791" y="3723864"/>
              <a:ext cx="3166990" cy="251515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9">
              <a:extLst>
                <a:ext uri="{FF2B5EF4-FFF2-40B4-BE49-F238E27FC236}">
                  <a16:creationId xmlns:a16="http://schemas.microsoft.com/office/drawing/2014/main" id="{3BC739F1-EF62-43CD-A88F-09D0458695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04191" y="3876264"/>
              <a:ext cx="3166990" cy="251515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9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E65BD-6FCE-4CC8-AE95-7AFB5CE62ABD}"/>
              </a:ext>
            </a:extLst>
          </p:cNvPr>
          <p:cNvSpPr txBox="1"/>
          <p:nvPr/>
        </p:nvSpPr>
        <p:spPr>
          <a:xfrm>
            <a:off x="238539" y="516835"/>
            <a:ext cx="1176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B2 Match a word from Column A with a word (or words) from Column B that has (or have) similar meaning.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963417-5D75-4F2C-ACEF-C1CD8AF09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0901"/>
              </p:ext>
            </p:extLst>
          </p:nvPr>
        </p:nvGraphicFramePr>
        <p:xfrm>
          <a:off x="1819965" y="1143735"/>
          <a:ext cx="8128000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065075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48905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Column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1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interesting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sz="2800" dirty="0"/>
                        <a:t>lovingly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19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frightened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sz="2800" dirty="0"/>
                        <a:t>amusing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happy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afraid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64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excited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glad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8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warmly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sz="2800" dirty="0"/>
                        <a:t>thrilled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4176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FF3144D-A9E7-4967-81DE-C0401350DC30}"/>
              </a:ext>
            </a:extLst>
          </p:cNvPr>
          <p:cNvSpPr/>
          <p:nvPr/>
        </p:nvSpPr>
        <p:spPr>
          <a:xfrm>
            <a:off x="1841121" y="1601063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interesting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467645-6261-4D2C-AEC8-0DA642174B23}"/>
              </a:ext>
            </a:extLst>
          </p:cNvPr>
          <p:cNvSpPr/>
          <p:nvPr/>
        </p:nvSpPr>
        <p:spPr>
          <a:xfrm>
            <a:off x="6005662" y="1601065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lovingly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2187C-31FE-4CC8-8211-F224BB69B1B4}"/>
              </a:ext>
            </a:extLst>
          </p:cNvPr>
          <p:cNvSpPr/>
          <p:nvPr/>
        </p:nvSpPr>
        <p:spPr>
          <a:xfrm>
            <a:off x="1812585" y="2104646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frightened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57DB9-97C5-4961-A2D8-44E9BB91E464}"/>
              </a:ext>
            </a:extLst>
          </p:cNvPr>
          <p:cNvSpPr/>
          <p:nvPr/>
        </p:nvSpPr>
        <p:spPr>
          <a:xfrm>
            <a:off x="5980816" y="2104647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amusing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7733F-D530-4149-B79F-31188FCF3474}"/>
              </a:ext>
            </a:extLst>
          </p:cNvPr>
          <p:cNvSpPr/>
          <p:nvPr/>
        </p:nvSpPr>
        <p:spPr>
          <a:xfrm>
            <a:off x="1837475" y="263473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happy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085D23-26ED-4A4D-A059-BE8DB93B0B45}"/>
              </a:ext>
            </a:extLst>
          </p:cNvPr>
          <p:cNvSpPr/>
          <p:nvPr/>
        </p:nvSpPr>
        <p:spPr>
          <a:xfrm>
            <a:off x="6051294" y="2634734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afraid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F88F9-4CE6-43D6-A90B-96D423F03EC7}"/>
              </a:ext>
            </a:extLst>
          </p:cNvPr>
          <p:cNvSpPr/>
          <p:nvPr/>
        </p:nvSpPr>
        <p:spPr>
          <a:xfrm>
            <a:off x="1808303" y="3151569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excited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66B42B-75E8-49E6-A641-36919801E2DD}"/>
              </a:ext>
            </a:extLst>
          </p:cNvPr>
          <p:cNvSpPr/>
          <p:nvPr/>
        </p:nvSpPr>
        <p:spPr>
          <a:xfrm>
            <a:off x="6050329" y="317807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glad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B15832-29A8-4604-B4FB-BD2EBA97863D}"/>
              </a:ext>
            </a:extLst>
          </p:cNvPr>
          <p:cNvSpPr/>
          <p:nvPr/>
        </p:nvSpPr>
        <p:spPr>
          <a:xfrm>
            <a:off x="1821555" y="3681656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warmly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33294-191A-4255-9B8C-7C231ECC6B2C}"/>
              </a:ext>
            </a:extLst>
          </p:cNvPr>
          <p:cNvSpPr/>
          <p:nvPr/>
        </p:nvSpPr>
        <p:spPr>
          <a:xfrm>
            <a:off x="6000865" y="3670972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thrilled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118 0.4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3685 0.3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0026 0.39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13477 0.3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013 0.3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2135 0.29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287 0.362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14453 0.282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00573 0.35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5416 0.64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90918-9200-4DDA-A489-923A2DCB6F33}"/>
              </a:ext>
            </a:extLst>
          </p:cNvPr>
          <p:cNvSpPr txBox="1"/>
          <p:nvPr/>
        </p:nvSpPr>
        <p:spPr>
          <a:xfrm>
            <a:off x="1073426" y="1775791"/>
            <a:ext cx="1005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Talk about your first day in the school and how you felt – happy, frightened, thrilled or shy.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D317F-A6A1-4B22-ADB3-DD574EC37C03}"/>
              </a:ext>
            </a:extLst>
          </p:cNvPr>
          <p:cNvSpPr txBox="1"/>
          <p:nvPr/>
        </p:nvSpPr>
        <p:spPr>
          <a:xfrm>
            <a:off x="6679097" y="583096"/>
            <a:ext cx="21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works</a:t>
            </a:r>
          </a:p>
        </p:txBody>
      </p:sp>
    </p:spTree>
    <p:extLst>
      <p:ext uri="{BB962C8B-B14F-4D97-AF65-F5344CB8AC3E}">
        <p14:creationId xmlns:p14="http://schemas.microsoft.com/office/powerpoint/2010/main" val="293802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45EDB-6827-41AF-9913-139EA8267067}"/>
              </a:ext>
            </a:extLst>
          </p:cNvPr>
          <p:cNvSpPr txBox="1"/>
          <p:nvPr/>
        </p:nvSpPr>
        <p:spPr>
          <a:xfrm>
            <a:off x="795130" y="715617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 the following poem and end this lesson with fun and laughter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B2643-3D44-434D-AAA7-BD45996A496A}"/>
              </a:ext>
            </a:extLst>
          </p:cNvPr>
          <p:cNvSpPr txBox="1"/>
          <p:nvPr/>
        </p:nvSpPr>
        <p:spPr>
          <a:xfrm>
            <a:off x="834887" y="1802298"/>
            <a:ext cx="312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- Kate Greenway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48AD8-03F0-40E0-AB0D-F3E6B055E0E2}"/>
              </a:ext>
            </a:extLst>
          </p:cNvPr>
          <p:cNvSpPr txBox="1"/>
          <p:nvPr/>
        </p:nvSpPr>
        <p:spPr>
          <a:xfrm>
            <a:off x="728870" y="2305878"/>
            <a:ext cx="446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School is over,</a:t>
            </a:r>
          </a:p>
          <a:p>
            <a:r>
              <a:rPr lang="en-US" sz="2800" dirty="0"/>
              <a:t>             Oh, what fun!</a:t>
            </a:r>
          </a:p>
          <a:p>
            <a:r>
              <a:rPr lang="en-US" sz="2800" dirty="0"/>
              <a:t>Lesson finished,</a:t>
            </a:r>
          </a:p>
          <a:p>
            <a:r>
              <a:rPr lang="en-US" sz="2800" dirty="0"/>
              <a:t>             Play begun.</a:t>
            </a:r>
          </a:p>
          <a:p>
            <a:r>
              <a:rPr lang="en-US" sz="2800" dirty="0"/>
              <a:t>Who’ll run fastest,</a:t>
            </a:r>
          </a:p>
          <a:p>
            <a:r>
              <a:rPr lang="en-US" sz="2800" dirty="0"/>
              <a:t>             You or I?</a:t>
            </a:r>
          </a:p>
          <a:p>
            <a:r>
              <a:rPr lang="en-US" sz="2800" dirty="0"/>
              <a:t>Who’ll laugh loudest?</a:t>
            </a:r>
          </a:p>
          <a:p>
            <a:r>
              <a:rPr lang="en-US" sz="2800" dirty="0"/>
              <a:t>             Let us try. </a:t>
            </a:r>
          </a:p>
        </p:txBody>
      </p:sp>
      <p:pic>
        <p:nvPicPr>
          <p:cNvPr id="5" name="School is Over   Children's Popular Nursery Rhymes[1]">
            <a:hlinkClick r:id="" action="ppaction://media"/>
            <a:extLst>
              <a:ext uri="{FF2B5EF4-FFF2-40B4-BE49-F238E27FC236}">
                <a16:creationId xmlns:a16="http://schemas.microsoft.com/office/drawing/2014/main" id="{220DA1BB-8FB6-4EFB-9E19-739878C450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4433" y="1311965"/>
            <a:ext cx="6698975" cy="5024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0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ED297-3CF1-4732-8B6A-5D6E2C641078}"/>
              </a:ext>
            </a:extLst>
          </p:cNvPr>
          <p:cNvSpPr txBox="1"/>
          <p:nvPr/>
        </p:nvSpPr>
        <p:spPr>
          <a:xfrm>
            <a:off x="1258957" y="3949148"/>
            <a:ext cx="1040295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Write a paragraph on how you felt on your first day at school and why you felt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8413C-BB35-46D3-B5AD-051E573A7F2E}"/>
              </a:ext>
            </a:extLst>
          </p:cNvPr>
          <p:cNvSpPr txBox="1"/>
          <p:nvPr/>
        </p:nvSpPr>
        <p:spPr>
          <a:xfrm>
            <a:off x="2676937" y="1643270"/>
            <a:ext cx="6162262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/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58877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82C6D-ED22-4D9D-89B1-A6E92540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0"/>
            <a:ext cx="10402957" cy="7058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AE6A2B-F02E-48DA-ADB7-DDA2693CA950}"/>
              </a:ext>
            </a:extLst>
          </p:cNvPr>
          <p:cNvSpPr txBox="1"/>
          <p:nvPr/>
        </p:nvSpPr>
        <p:spPr>
          <a:xfrm>
            <a:off x="1364975" y="1423941"/>
            <a:ext cx="110125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210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E235E2F-50E1-4C3C-AF9E-68275EC99E5C}"/>
              </a:ext>
            </a:extLst>
          </p:cNvPr>
          <p:cNvGrpSpPr/>
          <p:nvPr/>
        </p:nvGrpSpPr>
        <p:grpSpPr>
          <a:xfrm>
            <a:off x="251441" y="1681597"/>
            <a:ext cx="11286650" cy="2943413"/>
            <a:chOff x="423720" y="1747857"/>
            <a:chExt cx="11286650" cy="29434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93F0B4-6DFB-45E2-BA39-72CB3625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720" y="1747857"/>
              <a:ext cx="5103899" cy="29434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474F40-8179-4D0D-B6DA-C299AACFD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3836" y="1749287"/>
              <a:ext cx="6186534" cy="29287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37CBC2-178B-4607-A3B6-7A055EE44B5D}"/>
              </a:ext>
            </a:extLst>
          </p:cNvPr>
          <p:cNvSpPr txBox="1"/>
          <p:nvPr/>
        </p:nvSpPr>
        <p:spPr>
          <a:xfrm>
            <a:off x="2902225" y="278296"/>
            <a:ext cx="553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 us watch the picture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664CF-36F9-4649-A604-9A7060D5AC59}"/>
              </a:ext>
            </a:extLst>
          </p:cNvPr>
          <p:cNvSpPr txBox="1"/>
          <p:nvPr/>
        </p:nvSpPr>
        <p:spPr>
          <a:xfrm>
            <a:off x="3220280" y="1060174"/>
            <a:ext cx="413467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did you see here?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61B73-EEA9-44EA-BDEB-E3EFDF47B435}"/>
              </a:ext>
            </a:extLst>
          </p:cNvPr>
          <p:cNvSpPr txBox="1"/>
          <p:nvPr/>
        </p:nvSpPr>
        <p:spPr>
          <a:xfrm>
            <a:off x="4386470" y="4770783"/>
            <a:ext cx="2279373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School’s picture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55D52-1AB0-42C6-9471-7EC211ABA7DE}"/>
              </a:ext>
            </a:extLst>
          </p:cNvPr>
          <p:cNvSpPr txBox="1"/>
          <p:nvPr/>
        </p:nvSpPr>
        <p:spPr>
          <a:xfrm>
            <a:off x="1895061" y="5393635"/>
            <a:ext cx="360459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/>
              <a:t>When did you admit in this school?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80E48-A981-41B0-95E2-0027D009F1EF}"/>
              </a:ext>
            </a:extLst>
          </p:cNvPr>
          <p:cNvSpPr txBox="1"/>
          <p:nvPr/>
        </p:nvSpPr>
        <p:spPr>
          <a:xfrm>
            <a:off x="5579166" y="5393635"/>
            <a:ext cx="2319130" cy="4001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January in 2020</a:t>
            </a:r>
          </a:p>
        </p:txBody>
      </p:sp>
    </p:spTree>
    <p:extLst>
      <p:ext uri="{BB962C8B-B14F-4D97-AF65-F5344CB8AC3E}">
        <p14:creationId xmlns:p14="http://schemas.microsoft.com/office/powerpoint/2010/main" val="3305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23D56-0E13-4E44-8501-6407D4B1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1" y="198782"/>
            <a:ext cx="11198991" cy="6458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5DDD2-5F1C-4AA5-9D9C-55A1EF5DA267}"/>
              </a:ext>
            </a:extLst>
          </p:cNvPr>
          <p:cNvSpPr txBox="1"/>
          <p:nvPr/>
        </p:nvSpPr>
        <p:spPr>
          <a:xfrm>
            <a:off x="4754925" y="1140121"/>
            <a:ext cx="4572000" cy="83099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Our todays topic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3E76D9-1138-4D37-AF22-45AD9831642B}"/>
              </a:ext>
            </a:extLst>
          </p:cNvPr>
          <p:cNvSpPr/>
          <p:nvPr/>
        </p:nvSpPr>
        <p:spPr>
          <a:xfrm>
            <a:off x="4097747" y="2968052"/>
            <a:ext cx="5321508" cy="388994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Going to a new school</a:t>
            </a:r>
          </a:p>
        </p:txBody>
      </p:sp>
    </p:spTree>
    <p:extLst>
      <p:ext uri="{BB962C8B-B14F-4D97-AF65-F5344CB8AC3E}">
        <p14:creationId xmlns:p14="http://schemas.microsoft.com/office/powerpoint/2010/main" val="15583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F05CC9-5063-4E48-8E68-ACC5B34B6C75}"/>
              </a:ext>
            </a:extLst>
          </p:cNvPr>
          <p:cNvSpPr txBox="1"/>
          <p:nvPr/>
        </p:nvSpPr>
        <p:spPr>
          <a:xfrm>
            <a:off x="2093842" y="808382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CC599-7A64-46C5-8827-11B5253DB6B7}"/>
              </a:ext>
            </a:extLst>
          </p:cNvPr>
          <p:cNvSpPr txBox="1"/>
          <p:nvPr/>
        </p:nvSpPr>
        <p:spPr>
          <a:xfrm>
            <a:off x="1749287" y="1577009"/>
            <a:ext cx="765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completing the lesson students will be able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C1BDA-7A25-4F58-8A4D-7A1BC474EE3D}"/>
              </a:ext>
            </a:extLst>
          </p:cNvPr>
          <p:cNvSpPr txBox="1"/>
          <p:nvPr/>
        </p:nvSpPr>
        <p:spPr>
          <a:xfrm>
            <a:off x="1828799" y="2345635"/>
            <a:ext cx="7659756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read and understand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FFFE0-C64C-4A21-818D-F885DD3FEBD3}"/>
              </a:ext>
            </a:extLst>
          </p:cNvPr>
          <p:cNvSpPr txBox="1"/>
          <p:nvPr/>
        </p:nvSpPr>
        <p:spPr>
          <a:xfrm>
            <a:off x="1842051" y="3074504"/>
            <a:ext cx="7659756" cy="95410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talk about people, places and familiar objects in short and simple sentences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E846F-1827-4161-B3FD-2C77289A4145}"/>
              </a:ext>
            </a:extLst>
          </p:cNvPr>
          <p:cNvSpPr txBox="1"/>
          <p:nvPr/>
        </p:nvSpPr>
        <p:spPr>
          <a:xfrm>
            <a:off x="1868554" y="4200939"/>
            <a:ext cx="7659756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short paragraphs</a:t>
            </a:r>
          </a:p>
        </p:txBody>
      </p:sp>
    </p:spTree>
    <p:extLst>
      <p:ext uri="{BB962C8B-B14F-4D97-AF65-F5344CB8AC3E}">
        <p14:creationId xmlns:p14="http://schemas.microsoft.com/office/powerpoint/2010/main" val="14679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1F76B7-702B-4EA5-9760-A6CA04DEF1DA}"/>
              </a:ext>
            </a:extLst>
          </p:cNvPr>
          <p:cNvSpPr/>
          <p:nvPr/>
        </p:nvSpPr>
        <p:spPr>
          <a:xfrm>
            <a:off x="345209" y="0"/>
            <a:ext cx="10469217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Open at page no. 1 your “English For Today” book</a:t>
            </a:r>
          </a:p>
          <a:p>
            <a:pPr algn="ctr"/>
            <a:r>
              <a:rPr lang="en-US" sz="3600" dirty="0"/>
              <a:t>And </a:t>
            </a:r>
          </a:p>
          <a:p>
            <a:pPr algn="ctr"/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744149-D898-40B6-8974-E3020B64FFEA}"/>
              </a:ext>
            </a:extLst>
          </p:cNvPr>
          <p:cNvSpPr/>
          <p:nvPr/>
        </p:nvSpPr>
        <p:spPr>
          <a:xfrm>
            <a:off x="10877273" y="4102381"/>
            <a:ext cx="1311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Read the form and see what </a:t>
            </a:r>
            <a:r>
              <a:rPr lang="en-US" sz="4000" dirty="0" err="1">
                <a:solidFill>
                  <a:schemeClr val="bg1"/>
                </a:solidFill>
              </a:rPr>
              <a:t>Tarun</a:t>
            </a:r>
            <a:r>
              <a:rPr lang="en-US" sz="4000" dirty="0">
                <a:solidFill>
                  <a:schemeClr val="bg1"/>
                </a:solidFill>
              </a:rPr>
              <a:t> has written about himself.</a:t>
            </a:r>
          </a:p>
        </p:txBody>
      </p:sp>
    </p:spTree>
    <p:extLst>
      <p:ext uri="{BB962C8B-B14F-4D97-AF65-F5344CB8AC3E}">
        <p14:creationId xmlns:p14="http://schemas.microsoft.com/office/powerpoint/2010/main" val="14619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33 -0.06111 L -1.9431 -0.0532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8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08680-AC60-42FA-83AB-60D186D2AC7E}"/>
              </a:ext>
            </a:extLst>
          </p:cNvPr>
          <p:cNvSpPr txBox="1"/>
          <p:nvPr/>
        </p:nvSpPr>
        <p:spPr>
          <a:xfrm>
            <a:off x="238539" y="351181"/>
            <a:ext cx="1135711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Now fill the form about what </a:t>
            </a:r>
            <a:r>
              <a:rPr lang="en-US" sz="2800" dirty="0" err="1"/>
              <a:t>Tarun</a:t>
            </a:r>
            <a:r>
              <a:rPr lang="en-US" sz="2800" dirty="0"/>
              <a:t> has written about himself.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843385-66B1-45A2-8DF2-6268F0438997}"/>
              </a:ext>
            </a:extLst>
          </p:cNvPr>
          <p:cNvGrpSpPr/>
          <p:nvPr/>
        </p:nvGrpSpPr>
        <p:grpSpPr>
          <a:xfrm>
            <a:off x="967409" y="1073427"/>
            <a:ext cx="8600659" cy="5539408"/>
            <a:chOff x="702365" y="861391"/>
            <a:chExt cx="8600659" cy="55394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471435-1EEE-4330-8C14-A53EAF850684}"/>
                </a:ext>
              </a:extLst>
            </p:cNvPr>
            <p:cNvSpPr/>
            <p:nvPr/>
          </p:nvSpPr>
          <p:spPr>
            <a:xfrm>
              <a:off x="702365" y="861391"/>
              <a:ext cx="8600659" cy="553940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My name is ________________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</a:t>
              </a:r>
              <a:r>
                <a:rPr lang="en-US" sz="2400" dirty="0" err="1"/>
                <a:t>am____years</a:t>
              </a:r>
              <a:r>
                <a:rPr lang="en-US" sz="2400" dirty="0"/>
                <a:t> old.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have_____ eyes, _______hair, and I am 4__________    I am good at _____________   and  _______</a:t>
              </a:r>
              <a:endParaRPr lang="en-US" sz="2400" i="1" u="sng" dirty="0"/>
            </a:p>
            <a:p>
              <a:pPr marL="342900" indent="-342900" algn="just">
                <a:lnSpc>
                  <a:spcPct val="200000"/>
                </a:lnSpc>
                <a:buAutoNum type="arabicPeriod"/>
              </a:pPr>
              <a:r>
                <a:rPr lang="en-US" sz="2400" dirty="0"/>
                <a:t>My hobbies are ______________and ________</a:t>
              </a:r>
              <a:endParaRPr lang="en-US" sz="2400" b="1" i="1" dirty="0"/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like to read __________and eat _________</a:t>
              </a:r>
              <a:endParaRPr lang="en-US" sz="2400" b="1" i="1" dirty="0"/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really don’t like ___________________</a:t>
              </a:r>
              <a:endParaRPr lang="en-US" sz="2400" b="1" i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821C27-110B-4DF8-B30C-95D9658C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475538">
              <a:off x="6850315" y="4841380"/>
              <a:ext cx="1465830" cy="130694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2342B9E-4658-4B2F-94CD-C3A73EE724B2}"/>
              </a:ext>
            </a:extLst>
          </p:cNvPr>
          <p:cNvSpPr/>
          <p:nvPr/>
        </p:nvSpPr>
        <p:spPr>
          <a:xfrm>
            <a:off x="2842652" y="1218894"/>
            <a:ext cx="25955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u="sng" dirty="0" err="1"/>
              <a:t>Tarun</a:t>
            </a:r>
            <a:r>
              <a:rPr lang="en-US" sz="2400" b="1" i="1" u="sng" dirty="0"/>
              <a:t> Chowdhury.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78A921-3BEA-4ECA-BFC8-6D1D4CB8BD60}"/>
              </a:ext>
            </a:extLst>
          </p:cNvPr>
          <p:cNvSpPr/>
          <p:nvPr/>
        </p:nvSpPr>
        <p:spPr>
          <a:xfrm>
            <a:off x="1966035" y="2303430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11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15F79-02E3-4B42-AAC3-8B0B8BB066B1}"/>
              </a:ext>
            </a:extLst>
          </p:cNvPr>
          <p:cNvSpPr/>
          <p:nvPr/>
        </p:nvSpPr>
        <p:spPr>
          <a:xfrm>
            <a:off x="2125501" y="3072055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brown</a:t>
            </a:r>
            <a:r>
              <a:rPr lang="en-US" sz="2000" b="1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D421C-6CE5-4EEA-8F9A-4D263BF0CDE7}"/>
              </a:ext>
            </a:extLst>
          </p:cNvPr>
          <p:cNvSpPr/>
          <p:nvPr/>
        </p:nvSpPr>
        <p:spPr>
          <a:xfrm>
            <a:off x="3583239" y="3032300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brown</a:t>
            </a:r>
            <a:r>
              <a:rPr lang="en-US" sz="2000" b="1" i="1" u="sng" dirty="0"/>
              <a:t> </a:t>
            </a:r>
            <a:endParaRPr lang="en-US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9DFD-EFB3-4A3F-8F27-C8730DAAF9E3}"/>
              </a:ext>
            </a:extLst>
          </p:cNvPr>
          <p:cNvSpPr/>
          <p:nvPr/>
        </p:nvSpPr>
        <p:spPr>
          <a:xfrm>
            <a:off x="6561110" y="2875417"/>
            <a:ext cx="19467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/>
              <a:t>  Feet, 3 inches tall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29B7B-D8DC-4AC2-BB9C-3170D1A6F093}"/>
              </a:ext>
            </a:extLst>
          </p:cNvPr>
          <p:cNvSpPr/>
          <p:nvPr/>
        </p:nvSpPr>
        <p:spPr>
          <a:xfrm>
            <a:off x="2462917" y="3774420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playing football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09A9C-69E7-4BF8-8764-28D00F0DD475}"/>
              </a:ext>
            </a:extLst>
          </p:cNvPr>
          <p:cNvSpPr/>
          <p:nvPr/>
        </p:nvSpPr>
        <p:spPr>
          <a:xfrm>
            <a:off x="5103396" y="3747916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drawing.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DF643E-75EA-436D-AEEB-AB606E95ACBB}"/>
              </a:ext>
            </a:extLst>
          </p:cNvPr>
          <p:cNvSpPr/>
          <p:nvPr/>
        </p:nvSpPr>
        <p:spPr>
          <a:xfrm>
            <a:off x="3396345" y="4516543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collecting stamps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049AB-8868-41F3-86EB-31F3C1AF95C5}"/>
              </a:ext>
            </a:extLst>
          </p:cNvPr>
          <p:cNvSpPr/>
          <p:nvPr/>
        </p:nvSpPr>
        <p:spPr>
          <a:xfrm>
            <a:off x="5934593" y="4463534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reading.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AC456-C1AB-4CD8-B09D-71F8668D0AE2}"/>
              </a:ext>
            </a:extLst>
          </p:cNvPr>
          <p:cNvSpPr/>
          <p:nvPr/>
        </p:nvSpPr>
        <p:spPr>
          <a:xfrm>
            <a:off x="3003524" y="5245412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comic books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0643E4-CAF3-4FB3-B7F0-283D46FFF809}"/>
              </a:ext>
            </a:extLst>
          </p:cNvPr>
          <p:cNvSpPr/>
          <p:nvPr/>
        </p:nvSpPr>
        <p:spPr>
          <a:xfrm>
            <a:off x="5569572" y="5179152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peanuts.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F0E5F-3A79-4189-95EE-1A276027E374}"/>
              </a:ext>
            </a:extLst>
          </p:cNvPr>
          <p:cNvSpPr/>
          <p:nvPr/>
        </p:nvSpPr>
        <p:spPr>
          <a:xfrm>
            <a:off x="3606469" y="5947778"/>
            <a:ext cx="2584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any kind of soft drinks.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87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FB182-C0EE-4552-9205-372E50D34360}"/>
              </a:ext>
            </a:extLst>
          </p:cNvPr>
          <p:cNvSpPr txBox="1"/>
          <p:nvPr/>
        </p:nvSpPr>
        <p:spPr>
          <a:xfrm>
            <a:off x="503583" y="251791"/>
            <a:ext cx="1105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Now write down similar information about yourself.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0F719D-A4B5-4497-AB06-4C49DF640E10}"/>
              </a:ext>
            </a:extLst>
          </p:cNvPr>
          <p:cNvGrpSpPr/>
          <p:nvPr/>
        </p:nvGrpSpPr>
        <p:grpSpPr>
          <a:xfrm>
            <a:off x="609602" y="993914"/>
            <a:ext cx="8083826" cy="5539408"/>
            <a:chOff x="649358" y="887896"/>
            <a:chExt cx="8083826" cy="55394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747BA3-09F9-4025-981D-9A45C9A1D5A4}"/>
                </a:ext>
              </a:extLst>
            </p:cNvPr>
            <p:cNvSpPr/>
            <p:nvPr/>
          </p:nvSpPr>
          <p:spPr>
            <a:xfrm>
              <a:off x="649358" y="887896"/>
              <a:ext cx="8083826" cy="553940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My name is </a:t>
              </a:r>
              <a:r>
                <a:rPr lang="en-US" sz="2400" i="1" dirty="0"/>
                <a:t>----------------------------------.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am </a:t>
              </a:r>
              <a:r>
                <a:rPr lang="en-US" sz="2400" i="1" dirty="0"/>
                <a:t>-----</a:t>
              </a:r>
              <a:r>
                <a:rPr lang="en-US" sz="2400" dirty="0"/>
                <a:t> years old.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have </a:t>
              </a:r>
              <a:r>
                <a:rPr lang="en-US" sz="2400" i="1" dirty="0"/>
                <a:t>------</a:t>
              </a:r>
              <a:r>
                <a:rPr lang="en-US" sz="2400" dirty="0"/>
                <a:t>eyes, </a:t>
              </a:r>
              <a:r>
                <a:rPr lang="en-US" sz="2400" i="1" dirty="0"/>
                <a:t>------</a:t>
              </a:r>
              <a:r>
                <a:rPr lang="en-US" sz="2400" i="1" u="sng" dirty="0"/>
                <a:t> </a:t>
              </a:r>
              <a:r>
                <a:rPr lang="en-US" sz="2400" dirty="0"/>
                <a:t>hair, and I am 4 </a:t>
              </a:r>
              <a:r>
                <a:rPr lang="en-US" sz="2400" i="1" dirty="0"/>
                <a:t>--------------.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am good at </a:t>
              </a:r>
              <a:r>
                <a:rPr lang="en-US" sz="2400" i="1" dirty="0"/>
                <a:t>-----------</a:t>
              </a:r>
              <a:r>
                <a:rPr lang="en-US" sz="2400" dirty="0"/>
                <a:t> and </a:t>
              </a:r>
              <a:r>
                <a:rPr lang="en-US" sz="2400" i="1" dirty="0"/>
                <a:t>---------.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My hobbies are </a:t>
              </a:r>
              <a:r>
                <a:rPr lang="en-US" sz="2400" i="1" dirty="0"/>
                <a:t>-------------</a:t>
              </a:r>
              <a:r>
                <a:rPr lang="en-US" sz="2400" dirty="0"/>
                <a:t>and </a:t>
              </a:r>
              <a:r>
                <a:rPr lang="en-US" sz="2400" i="1" dirty="0"/>
                <a:t>---------.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like to read </a:t>
              </a:r>
              <a:r>
                <a:rPr lang="en-US" sz="2400" i="1" dirty="0"/>
                <a:t>------------</a:t>
              </a:r>
              <a:r>
                <a:rPr lang="en-US" sz="2400" dirty="0"/>
                <a:t> and eat </a:t>
              </a:r>
              <a:r>
                <a:rPr lang="en-US" sz="2400" i="1" dirty="0"/>
                <a:t>-------- .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sz="2400" dirty="0"/>
                <a:t>I really don’t like </a:t>
              </a:r>
              <a:r>
                <a:rPr lang="en-US" sz="2400" i="1" dirty="0"/>
                <a:t>------------------------- 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3C05C9-D2CF-492A-8A32-3B1AEAAC9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475538">
              <a:off x="6850315" y="4841380"/>
              <a:ext cx="1465830" cy="130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6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6B1670-1C50-4F70-B10B-EFA148B84795}"/>
              </a:ext>
            </a:extLst>
          </p:cNvPr>
          <p:cNvSpPr/>
          <p:nvPr/>
        </p:nvSpPr>
        <p:spPr>
          <a:xfrm>
            <a:off x="2464904" y="5797306"/>
            <a:ext cx="7964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 first day at the school was interesting.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8A82-FC5A-46E3-B01D-91772A8C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7" y="368916"/>
            <a:ext cx="7606747" cy="5254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8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Andalus">
      <a:majorFont>
        <a:latin typeface="Andalus"/>
        <a:ea typeface=""/>
        <a:cs typeface=""/>
      </a:majorFont>
      <a:minorFont>
        <a:latin typeface="Andalus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C7F03DA-CC66-4A07-88F5-59D3E0B9C159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990</TotalTime>
  <Words>897</Words>
  <Application>Microsoft Office PowerPoint</Application>
  <PresentationFormat>Widescreen</PresentationFormat>
  <Paragraphs>120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Andalus</vt:lpstr>
      <vt:lpstr>Arial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azizul.nk@gmail.com</cp:lastModifiedBy>
  <cp:revision>55</cp:revision>
  <dcterms:created xsi:type="dcterms:W3CDTF">2020-01-10T02:48:21Z</dcterms:created>
  <dcterms:modified xsi:type="dcterms:W3CDTF">2020-01-24T05:21:02Z</dcterms:modified>
</cp:coreProperties>
</file>