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86" r:id="rId9"/>
    <p:sldId id="287" r:id="rId10"/>
    <p:sldId id="288" r:id="rId11"/>
    <p:sldId id="265" r:id="rId12"/>
    <p:sldId id="267" r:id="rId13"/>
    <p:sldId id="268" r:id="rId14"/>
    <p:sldId id="269" r:id="rId15"/>
    <p:sldId id="270" r:id="rId16"/>
    <p:sldId id="266" r:id="rId17"/>
    <p:sldId id="272" r:id="rId18"/>
    <p:sldId id="274" r:id="rId19"/>
    <p:sldId id="273" r:id="rId20"/>
    <p:sldId id="277" r:id="rId21"/>
  </p:sldIdLst>
  <p:sldSz cx="14400213" cy="71993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002E1-C7C0-44A3-A194-3C0DBAF84C7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DF5E-EF1B-4325-9293-685E212D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4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001" y="0"/>
            <a:ext cx="14446466" cy="7197438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0045" y="1964255"/>
            <a:ext cx="8050122" cy="1590959"/>
          </a:xfrm>
        </p:spPr>
        <p:txBody>
          <a:bodyPr anchor="b">
            <a:noAutofit/>
          </a:bodyPr>
          <a:lstStyle>
            <a:lvl1pPr algn="ctr">
              <a:defRPr sz="566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45" y="3839631"/>
            <a:ext cx="8050122" cy="138653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47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154" y="5288381"/>
            <a:ext cx="1060016" cy="293305"/>
          </a:xfrm>
        </p:spPr>
        <p:txBody>
          <a:bodyPr/>
          <a:lstStyle/>
          <a:p>
            <a:fld id="{32F75151-EF09-4046-B5FD-082616FC7A87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044" y="5288381"/>
            <a:ext cx="6159109" cy="293305"/>
          </a:xfrm>
        </p:spPr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9173" y="5288381"/>
            <a:ext cx="650994" cy="293305"/>
          </a:xfrm>
        </p:spPr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80046" y="3697422"/>
            <a:ext cx="80501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6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4" y="5055071"/>
            <a:ext cx="11350167" cy="594944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0050" y="1093228"/>
            <a:ext cx="11936364" cy="3501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680"/>
            </a:lvl2pPr>
            <a:lvl3pPr marL="959937" indent="0">
              <a:buNone/>
              <a:defRPr sz="1680"/>
            </a:lvl3pPr>
            <a:lvl4pPr marL="1439906" indent="0">
              <a:buNone/>
              <a:defRPr sz="1680"/>
            </a:lvl4pPr>
            <a:lvl5pPr marL="1919874" indent="0">
              <a:buNone/>
              <a:defRPr sz="1680"/>
            </a:lvl5pPr>
            <a:lvl6pPr marL="2399843" indent="0">
              <a:buNone/>
              <a:defRPr sz="1680"/>
            </a:lvl6pPr>
            <a:lvl7pPr marL="2879811" indent="0">
              <a:buNone/>
              <a:defRPr sz="1680"/>
            </a:lvl7pPr>
            <a:lvl8pPr marL="3359780" indent="0">
              <a:buNone/>
              <a:defRPr sz="1680"/>
            </a:lvl8pPr>
            <a:lvl9pPr marL="3839748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24" y="5650015"/>
            <a:ext cx="11350167" cy="518283"/>
          </a:xfrm>
        </p:spPr>
        <p:txBody>
          <a:bodyPr>
            <a:normAutofit/>
          </a:bodyPr>
          <a:lstStyle>
            <a:lvl1pPr marL="0" indent="0" algn="ctr">
              <a:buNone/>
              <a:defRPr sz="147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0B6-52C0-42C3-A3C4-E5349BBE6E33}" type="datetime1">
              <a:rPr lang="en-GB" smtClean="0"/>
              <a:t>06/01/2020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0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24" y="1031011"/>
            <a:ext cx="11330166" cy="3101928"/>
          </a:xfrm>
        </p:spPr>
        <p:txBody>
          <a:bodyPr anchor="ctr">
            <a:normAutofit/>
          </a:bodyPr>
          <a:lstStyle>
            <a:lvl1pPr algn="ctr">
              <a:defRPr sz="335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024" y="4559564"/>
            <a:ext cx="11330166" cy="16087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2392-08ED-4023-9105-F49DB2155975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49043" y="4346251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5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1" y="1031011"/>
            <a:ext cx="10980160" cy="2488653"/>
          </a:xfrm>
        </p:spPr>
        <p:txBody>
          <a:bodyPr anchor="ctr">
            <a:normAutofit/>
          </a:bodyPr>
          <a:lstStyle>
            <a:lvl1pPr algn="ctr">
              <a:defRPr sz="335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78154" y="3519664"/>
            <a:ext cx="10440157" cy="61327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00"/>
            </a:lvl1pPr>
            <a:lvl2pPr marL="479969" indent="0">
              <a:buFontTx/>
              <a:buNone/>
              <a:defRPr/>
            </a:lvl2pPr>
            <a:lvl3pPr marL="959937" indent="0">
              <a:buFontTx/>
              <a:buNone/>
              <a:defRPr/>
            </a:lvl3pPr>
            <a:lvl4pPr marL="1439906" indent="0">
              <a:buFontTx/>
              <a:buNone/>
              <a:defRPr/>
            </a:lvl4pPr>
            <a:lvl5pPr marL="191987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4559564"/>
            <a:ext cx="11350167" cy="16087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A44A-DADB-4F3C-881D-284229C44D16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8140" y="9237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20185" y="2968609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 algn="r"/>
            <a:r>
              <a:rPr lang="en-US" sz="83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49043" y="4346251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5" y="3473244"/>
            <a:ext cx="11350169" cy="1541900"/>
          </a:xfrm>
        </p:spPr>
        <p:txBody>
          <a:bodyPr anchor="b">
            <a:normAutofit/>
          </a:bodyPr>
          <a:lstStyle>
            <a:lvl1pPr algn="l">
              <a:defRPr sz="335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5015144"/>
            <a:ext cx="11350169" cy="903221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287-DBB9-42C0-8351-35764E9758FE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2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1" y="1031011"/>
            <a:ext cx="10980160" cy="2355332"/>
          </a:xfrm>
        </p:spPr>
        <p:txBody>
          <a:bodyPr anchor="ctr">
            <a:normAutofit/>
          </a:bodyPr>
          <a:lstStyle>
            <a:lvl1pPr algn="ctr">
              <a:defRPr sz="335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30024" y="3820436"/>
            <a:ext cx="11350169" cy="93111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4755102"/>
            <a:ext cx="11350169" cy="1413198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3EB3-C87F-4497-BB61-056ABD8B6B75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8140" y="9237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20185" y="2728623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 algn="r"/>
            <a:r>
              <a:rPr lang="en-US" sz="83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49043" y="3599657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92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4" y="1031011"/>
            <a:ext cx="11350167" cy="235533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30024" y="3810836"/>
            <a:ext cx="11350169" cy="88311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39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3" y="4692885"/>
            <a:ext cx="11350172" cy="1475415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6709-8688-4354-8CD9-86E8FE34ECE3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49043" y="3599657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2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18C2-97C4-4225-937B-3CC37AE18B7F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08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29318" y="1031011"/>
            <a:ext cx="2233374" cy="51372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21" y="1031011"/>
            <a:ext cx="8779293" cy="513728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AF03-9F35-49B5-8326-5615142CCF64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69316" y="1039901"/>
            <a:ext cx="0" cy="511951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3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A5F-0791-41ED-9EB3-FF836CFB8786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38" y="1839831"/>
            <a:ext cx="9636388" cy="1913218"/>
          </a:xfrm>
        </p:spPr>
        <p:txBody>
          <a:bodyPr anchor="b">
            <a:normAutofit/>
          </a:bodyPr>
          <a:lstStyle>
            <a:lvl1pPr algn="ctr">
              <a:defRPr sz="461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035" y="4037464"/>
            <a:ext cx="9636391" cy="1002053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50B-6381-4E6B-9C24-B417426B5EA1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77267" y="3895256"/>
            <a:ext cx="96419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91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3623" y="2687744"/>
            <a:ext cx="5572882" cy="3474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0908" y="2687744"/>
            <a:ext cx="5572882" cy="3474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5622-B881-4CF1-AE5E-F80CE865DEA0}" type="datetime1">
              <a:rPr lang="en-GB" smtClean="0"/>
              <a:t>06/01/2020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1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3" y="2790844"/>
            <a:ext cx="5572882" cy="604942"/>
          </a:xfrm>
        </p:spPr>
        <p:txBody>
          <a:bodyPr anchor="b">
            <a:noAutofit/>
          </a:bodyPr>
          <a:lstStyle>
            <a:lvl1pPr marL="0" indent="0">
              <a:spcBef>
                <a:spcPts val="705"/>
              </a:spcBef>
              <a:spcAft>
                <a:spcPts val="630"/>
              </a:spcAft>
              <a:buNone/>
              <a:defRPr sz="2939" b="0">
                <a:solidFill>
                  <a:schemeClr val="accent1"/>
                </a:solidFill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23" y="3404675"/>
            <a:ext cx="5572882" cy="27636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00112" y="2790844"/>
            <a:ext cx="5572882" cy="604942"/>
          </a:xfrm>
        </p:spPr>
        <p:txBody>
          <a:bodyPr anchor="b">
            <a:noAutofit/>
          </a:bodyPr>
          <a:lstStyle>
            <a:lvl1pPr marL="0" indent="0">
              <a:spcBef>
                <a:spcPts val="705"/>
              </a:spcBef>
              <a:spcAft>
                <a:spcPts val="630"/>
              </a:spcAft>
              <a:buNone/>
              <a:defRPr sz="2939" b="0">
                <a:solidFill>
                  <a:schemeClr val="accent1"/>
                </a:solidFill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00112" y="3404675"/>
            <a:ext cx="5572882" cy="27636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7764-6169-45DC-A62B-62B8CE0050B9}" type="datetime1">
              <a:rPr lang="en-GB" smtClean="0"/>
              <a:t>06/01/2020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4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3D57-AAB1-412C-90A3-77E92D242532}" type="datetime1">
              <a:rPr lang="en-GB" smtClean="0"/>
              <a:t>06/01/2020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1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86AC-8C13-4AEB-880A-36D56633A8F0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46" y="1457639"/>
            <a:ext cx="4391941" cy="1439863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096" y="1031011"/>
            <a:ext cx="6460095" cy="513728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146" y="3181917"/>
            <a:ext cx="4391941" cy="255976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DEC4-F71F-4CC7-9E67-0B45EA20C8D6}" type="datetime1">
              <a:rPr lang="en-GB" smtClean="0"/>
              <a:t>06/01/2020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49043" y="3057486"/>
            <a:ext cx="41510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1" y="1977587"/>
            <a:ext cx="7372333" cy="1439863"/>
          </a:xfrm>
        </p:spPr>
        <p:txBody>
          <a:bodyPr anchor="b">
            <a:normAutofit/>
          </a:bodyPr>
          <a:lstStyle>
            <a:lvl1pPr algn="ctr">
              <a:defRPr sz="293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60966" y="1093229"/>
            <a:ext cx="3618180" cy="501285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680"/>
            </a:lvl2pPr>
            <a:lvl3pPr marL="959937" indent="0">
              <a:buNone/>
              <a:defRPr sz="1680"/>
            </a:lvl3pPr>
            <a:lvl4pPr marL="1439906" indent="0">
              <a:buNone/>
              <a:defRPr sz="1680"/>
            </a:lvl4pPr>
            <a:lvl5pPr marL="1919874" indent="0">
              <a:buNone/>
              <a:defRPr sz="1680"/>
            </a:lvl5pPr>
            <a:lvl6pPr marL="2399843" indent="0">
              <a:buNone/>
              <a:defRPr sz="1680"/>
            </a:lvl6pPr>
            <a:lvl7pPr marL="2879811" indent="0">
              <a:buNone/>
              <a:defRPr sz="1680"/>
            </a:lvl7pPr>
            <a:lvl8pPr marL="3359780" indent="0">
              <a:buNone/>
              <a:defRPr sz="1680"/>
            </a:lvl8pPr>
            <a:lvl9pPr marL="3839748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21" y="3417450"/>
            <a:ext cx="7372333" cy="1919817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90C1-9DD3-49E5-827C-6A8734E14CC6}" type="datetime1">
              <a:rPr lang="en-GB" smtClean="0"/>
              <a:t>06/01/2020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0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586" y="0"/>
            <a:ext cx="14445051" cy="7197438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25" y="1031012"/>
            <a:ext cx="11340163" cy="13687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2684187"/>
            <a:ext cx="11340163" cy="3484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9169" y="6266069"/>
            <a:ext cx="1890028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6AD50-B289-4DB9-A900-2053A18299D3}" type="datetime1">
              <a:rPr lang="en-GB" smtClean="0"/>
              <a:t>06/01/2020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024" y="6266069"/>
            <a:ext cx="8629143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29199" y="6266069"/>
            <a:ext cx="640990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6A0175-5D69-42F5-B0AC-8D3343A0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/>
  <p:txStyles>
    <p:titleStyle>
      <a:lvl1pPr algn="ctr" defTabSz="479969" rtl="0" eaLnBrk="1" latinLnBrk="0" hangingPunct="1">
        <a:spcBef>
          <a:spcPct val="0"/>
        </a:spcBef>
        <a:buNone/>
        <a:defRPr sz="461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9980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5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79949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59917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19894" indent="-179988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99862" indent="-179988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39827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19796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599764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079733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f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4E2BDD-22BB-40CB-9BA8-19E8E9B2E01D}"/>
              </a:ext>
            </a:extLst>
          </p:cNvPr>
          <p:cNvSpPr txBox="1"/>
          <p:nvPr/>
        </p:nvSpPr>
        <p:spPr>
          <a:xfrm>
            <a:off x="3132751" y="926850"/>
            <a:ext cx="81347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  <a:cs typeface="NikoshBAN" pitchFamily="2" charset="0"/>
              </a:rPr>
              <a:t>Wellcome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  <a:cs typeface="NikoshBAN" pitchFamily="2" charset="0"/>
              </a:rPr>
              <a:t> to the Multimedia Class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8A6320-F9BB-488A-88AF-F41DED077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09" y="1818471"/>
            <a:ext cx="5355994" cy="4453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37C797-96F9-4557-800B-62EA6CC0F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751" y="7678738"/>
            <a:ext cx="1031575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0" dirty="0">
                <a:ln>
                  <a:solidFill>
                    <a:srgbClr val="00FF00"/>
                  </a:solidFill>
                </a:ln>
                <a:latin typeface="NikoshBAN" pitchFamily="2" charset="0"/>
                <a:cs typeface="NikoshBAN" pitchFamily="2" charset="0"/>
              </a:rPr>
              <a:t>Well come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A28E5FF-FA45-4CDE-8D09-95C7A1FF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6237"/>
            <a:ext cx="14400213" cy="7465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B3AC7-7420-4AB4-BD59-C04B8C14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418B-0924-4484-BC72-0747AAFE24FD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B7BDD-7820-42EB-9A53-05C30C0C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2A3DE-A20D-4240-9275-4A34FEC4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62044 -1.51797 C -0.84125 -1.62161 -1.06085 -1.72481 -1.14574 -1.67917 C -1.22941 -1.63308 -1.30162 -1.40089 -1.12413 -1.243 C -0.94609 -1.08622 -0.25091 -0.81985 -0.07574 -0.73341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9" y="30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A17AF-43D1-4EC5-A3BD-5E1664C2104C}"/>
              </a:ext>
            </a:extLst>
          </p:cNvPr>
          <p:cNvSpPr/>
          <p:nvPr/>
        </p:nvSpPr>
        <p:spPr>
          <a:xfrm>
            <a:off x="5391757" y="951199"/>
            <a:ext cx="3616696" cy="646331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 Antiqua" pitchFamily="18" charset="0"/>
              </a:rPr>
              <a:t>Individual Work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F3320-14E9-40BB-B60B-2133DCFF0434}"/>
              </a:ext>
            </a:extLst>
          </p:cNvPr>
          <p:cNvSpPr/>
          <p:nvPr/>
        </p:nvSpPr>
        <p:spPr>
          <a:xfrm>
            <a:off x="4145424" y="1581516"/>
            <a:ext cx="610936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ook Antiqua" pitchFamily="18" charset="0"/>
              </a:rPr>
              <a:t>Make sentence by the words:</a:t>
            </a:r>
          </a:p>
          <a:p>
            <a:endParaRPr lang="en-US" sz="3600" dirty="0">
              <a:latin typeface="Book Antiqua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>
                <a:latin typeface="Book Antiqua" pitchFamily="18" charset="0"/>
              </a:rPr>
              <a:t>Family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Book Antiqua" pitchFamily="18" charset="0"/>
              </a:rPr>
              <a:t>Teacher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Book Antiqua" pitchFamily="18" charset="0"/>
              </a:rPr>
              <a:t>Banker</a:t>
            </a:r>
          </a:p>
          <a:p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C:\Users\NAGPS\Desktop\School\IMG_20170916_111831.jpg">
            <a:extLst>
              <a:ext uri="{FF2B5EF4-FFF2-40B4-BE49-F238E27FC236}">
                <a16:creationId xmlns:a16="http://schemas.microsoft.com/office/drawing/2014/main" id="{EF113B36-2CF8-40BD-B334-BE917F3E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0048" y="935185"/>
            <a:ext cx="1962150" cy="261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E03E-41C6-4906-AB59-09CC65AC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1271-C661-42F7-917B-8DEE5D75C03F}" type="datetime1">
              <a:rPr lang="en-GB" smtClean="0"/>
              <a:t>06/01/2020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70214-A909-40AC-B6F0-050920AC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1DB6A-7D12-4221-8002-AB31CA60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44F4B7-143F-4600-812B-D88AB3879EDB}"/>
              </a:ext>
            </a:extLst>
          </p:cNvPr>
          <p:cNvSpPr txBox="1"/>
          <p:nvPr/>
        </p:nvSpPr>
        <p:spPr>
          <a:xfrm>
            <a:off x="5599464" y="882887"/>
            <a:ext cx="3788217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Teacher’s reading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E3ADD-72A1-4E38-A628-13A697FC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42" y="2146145"/>
            <a:ext cx="3648527" cy="290702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7DB54-15BA-403E-AEC4-7A98284F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2C7F-A460-4ABC-B0FE-F52B09820943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5D720-C018-48B5-AAD9-725BA07D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4789D-B710-4A9E-A226-67034FCE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C85DA8-5EF3-42FA-8EF2-A0F0B17ABE99}"/>
              </a:ext>
            </a:extLst>
          </p:cNvPr>
          <p:cNvSpPr/>
          <p:nvPr/>
        </p:nvSpPr>
        <p:spPr>
          <a:xfrm>
            <a:off x="6036967" y="796585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My family</a:t>
            </a:r>
            <a:endParaRPr lang="en-US" sz="3600" dirty="0"/>
          </a:p>
        </p:txBody>
      </p:sp>
      <p:sp>
        <p:nvSpPr>
          <p:cNvPr id="7" name="Oval Callout 4">
            <a:extLst>
              <a:ext uri="{FF2B5EF4-FFF2-40B4-BE49-F238E27FC236}">
                <a16:creationId xmlns:a16="http://schemas.microsoft.com/office/drawing/2014/main" id="{F540A09C-882B-4B5B-A9AD-855C7C2F2D00}"/>
              </a:ext>
            </a:extLst>
          </p:cNvPr>
          <p:cNvSpPr/>
          <p:nvPr/>
        </p:nvSpPr>
        <p:spPr>
          <a:xfrm>
            <a:off x="7200105" y="1542655"/>
            <a:ext cx="5238887" cy="3970206"/>
          </a:xfrm>
          <a:prstGeom prst="wedgeEllipseCallout">
            <a:avLst>
              <a:gd name="adj1" fmla="val -68532"/>
              <a:gd name="adj2" fmla="val 421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ook Antiqua" pitchFamily="18" charset="0"/>
              </a:rPr>
              <a:t>I’m Tisha. I’m a student. I`m in class 3. There are four people in my family.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E567E96-DEB9-4ACB-A847-1C04F9183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081" y="1542655"/>
            <a:ext cx="3761926" cy="4114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42693-3DC9-43DB-A5D6-A2A0CC8D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98E9-C329-4624-AA02-BB0DA11D0978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79FA2-F320-4B4A-ACEC-51F1CFAF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8D74F-2FC2-42BC-AF3B-CF9E0F29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B1356E-DB19-449A-B0A7-517CED7C971D}"/>
              </a:ext>
            </a:extLst>
          </p:cNvPr>
          <p:cNvSpPr/>
          <p:nvPr/>
        </p:nvSpPr>
        <p:spPr>
          <a:xfrm>
            <a:off x="6036967" y="811334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My family</a:t>
            </a:r>
            <a:endParaRPr lang="en-US" sz="3600" dirty="0"/>
          </a:p>
        </p:txBody>
      </p:sp>
      <p:sp>
        <p:nvSpPr>
          <p:cNvPr id="7" name="Oval Callout 3">
            <a:extLst>
              <a:ext uri="{FF2B5EF4-FFF2-40B4-BE49-F238E27FC236}">
                <a16:creationId xmlns:a16="http://schemas.microsoft.com/office/drawing/2014/main" id="{611AF88F-9AED-4602-BB9A-7C5F92271F48}"/>
              </a:ext>
            </a:extLst>
          </p:cNvPr>
          <p:cNvSpPr/>
          <p:nvPr/>
        </p:nvSpPr>
        <p:spPr>
          <a:xfrm>
            <a:off x="7200106" y="1686450"/>
            <a:ext cx="4754880" cy="3826412"/>
          </a:xfrm>
          <a:prstGeom prst="wedgeEllipseCallout">
            <a:avLst>
              <a:gd name="adj1" fmla="val -68532"/>
              <a:gd name="adj2" fmla="val 421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ook Antiqua" pitchFamily="18" charset="0"/>
              </a:rPr>
              <a:t>My mother is a teacher.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C9817AE-F9BB-463C-A120-4E83DCED9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010" y="1860331"/>
            <a:ext cx="4166762" cy="3652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B5506-5706-4E16-A7F7-214F6F42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96E0-4E60-49B7-8DE8-F459C9A9DBA0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96F25-01F9-4583-AAC4-C6F788E1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1F3D4-E382-4ABE-A54B-8CD6106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F4933F-2B64-4F52-B852-089B4346DFFB}"/>
              </a:ext>
            </a:extLst>
          </p:cNvPr>
          <p:cNvSpPr/>
          <p:nvPr/>
        </p:nvSpPr>
        <p:spPr>
          <a:xfrm>
            <a:off x="6036967" y="855578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My family</a:t>
            </a:r>
            <a:endParaRPr lang="en-US" sz="3600" dirty="0"/>
          </a:p>
        </p:txBody>
      </p:sp>
      <p:sp>
        <p:nvSpPr>
          <p:cNvPr id="7" name="Oval Callout 10">
            <a:extLst>
              <a:ext uri="{FF2B5EF4-FFF2-40B4-BE49-F238E27FC236}">
                <a16:creationId xmlns:a16="http://schemas.microsoft.com/office/drawing/2014/main" id="{52888DC9-ABB4-4CCA-BE9B-6AE54BDB3FDF}"/>
              </a:ext>
            </a:extLst>
          </p:cNvPr>
          <p:cNvSpPr/>
          <p:nvPr/>
        </p:nvSpPr>
        <p:spPr>
          <a:xfrm>
            <a:off x="7840642" y="1391542"/>
            <a:ext cx="4754880" cy="3826412"/>
          </a:xfrm>
          <a:prstGeom prst="wedgeEllipseCallout">
            <a:avLst>
              <a:gd name="adj1" fmla="val -68532"/>
              <a:gd name="adj2" fmla="val 421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My father is a banker.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AEBB6C7C-2DA1-4479-B627-D627CA1EF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318" y="1518811"/>
            <a:ext cx="4762500" cy="357187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CB24C-C210-4479-B9D4-3E99B4EA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252-0E37-440A-836F-B2539A0C4B25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9B651-E838-4064-8ED8-C6CF7CCB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43495-0592-4D79-AF86-D03F85CD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9F8E06-D967-4582-86DD-67648B653731}"/>
              </a:ext>
            </a:extLst>
          </p:cNvPr>
          <p:cNvSpPr/>
          <p:nvPr/>
        </p:nvSpPr>
        <p:spPr>
          <a:xfrm>
            <a:off x="6036967" y="870326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My family</a:t>
            </a:r>
            <a:endParaRPr lang="en-US" sz="3600" dirty="0"/>
          </a:p>
        </p:txBody>
      </p:sp>
      <p:sp>
        <p:nvSpPr>
          <p:cNvPr id="7" name="Oval Callout 10">
            <a:extLst>
              <a:ext uri="{FF2B5EF4-FFF2-40B4-BE49-F238E27FC236}">
                <a16:creationId xmlns:a16="http://schemas.microsoft.com/office/drawing/2014/main" id="{6B3133D2-78CD-4F8A-B2AD-0496D902BB02}"/>
              </a:ext>
            </a:extLst>
          </p:cNvPr>
          <p:cNvSpPr/>
          <p:nvPr/>
        </p:nvSpPr>
        <p:spPr>
          <a:xfrm>
            <a:off x="7737124" y="1689095"/>
            <a:ext cx="4754880" cy="3826412"/>
          </a:xfrm>
          <a:prstGeom prst="wedgeEllipseCallout">
            <a:avLst>
              <a:gd name="adj1" fmla="val -69124"/>
              <a:gd name="adj2" fmla="val 274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My brother is two years old.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96E69D-E47D-4DD4-BE2E-1450D3E3ED2C}"/>
              </a:ext>
            </a:extLst>
          </p:cNvPr>
          <p:cNvGrpSpPr/>
          <p:nvPr/>
        </p:nvGrpSpPr>
        <p:grpSpPr>
          <a:xfrm>
            <a:off x="1772044" y="870326"/>
            <a:ext cx="4754880" cy="5076497"/>
            <a:chOff x="1933924" y="257443"/>
            <a:chExt cx="4270295" cy="392239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1243680-ADA9-471F-A1FD-F9A8EEB38E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851"/>
            <a:stretch/>
          </p:blipFill>
          <p:spPr bwMode="auto">
            <a:xfrm>
              <a:off x="3955450" y="1615277"/>
              <a:ext cx="2248769" cy="2564557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DA8BA93C-1EF2-4929-BF5A-C6D4BBD23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3924" y="257443"/>
              <a:ext cx="3105635" cy="3426349"/>
            </a:xfrm>
            <a:prstGeom prst="wedgeEllipseCallout">
              <a:avLst>
                <a:gd name="adj1" fmla="val 62122"/>
                <a:gd name="adj2" fmla="val 70842"/>
              </a:avLst>
            </a:prstGeom>
            <a:noFill/>
            <a:ln w="12700">
              <a:solidFill>
                <a:schemeClr val="accent6">
                  <a:lumMod val="50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70AB0-DE5E-4552-90BF-07D676E6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B1CD-330E-400D-BB5E-F6ED765E69D8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EC7D3-B00A-41C1-91D3-46ADC567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EA6C2-9A16-47DF-91A7-4488910B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286FF-9846-4F6C-9D2D-D5E598997345}"/>
              </a:ext>
            </a:extLst>
          </p:cNvPr>
          <p:cNvSpPr/>
          <p:nvPr/>
        </p:nvSpPr>
        <p:spPr>
          <a:xfrm>
            <a:off x="2172037" y="834089"/>
            <a:ext cx="1005613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Book Antiqua" pitchFamily="18" charset="0"/>
              </a:rPr>
              <a:t>I’m Tisha. I’m a student. I`m in class 3. There are four people in my family. My mother is a teacher. My father is a banker. My brother is two years old.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0F5CE-F83A-4CA8-8820-B3C205BFB9B7}"/>
              </a:ext>
            </a:extLst>
          </p:cNvPr>
          <p:cNvSpPr/>
          <p:nvPr/>
        </p:nvSpPr>
        <p:spPr>
          <a:xfrm>
            <a:off x="1547238" y="1941398"/>
            <a:ext cx="102881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What is the girl`s name?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What class is she in?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How many people are there in her family?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What does her mother do?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Where does her father do?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How old is her brother?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82EB8-FFE0-408C-B12B-F63E4FE3A2CB}"/>
              </a:ext>
            </a:extLst>
          </p:cNvPr>
          <p:cNvSpPr txBox="1"/>
          <p:nvPr/>
        </p:nvSpPr>
        <p:spPr>
          <a:xfrm>
            <a:off x="2091696" y="2353839"/>
            <a:ext cx="1031051" cy="3831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71752E-AFF3-48D4-B931-1ED5AABE743E}"/>
              </a:ext>
            </a:extLst>
          </p:cNvPr>
          <p:cNvSpPr txBox="1"/>
          <p:nvPr/>
        </p:nvSpPr>
        <p:spPr>
          <a:xfrm>
            <a:off x="2107549" y="3101212"/>
            <a:ext cx="1031051" cy="3831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BDDDD-489E-483C-83A6-C617B993AEEB}"/>
              </a:ext>
            </a:extLst>
          </p:cNvPr>
          <p:cNvSpPr txBox="1"/>
          <p:nvPr/>
        </p:nvSpPr>
        <p:spPr>
          <a:xfrm>
            <a:off x="2091697" y="3788297"/>
            <a:ext cx="1031051" cy="3831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07FE5-C08E-4BD0-B1F1-9DA8207AD5D3}"/>
              </a:ext>
            </a:extLst>
          </p:cNvPr>
          <p:cNvSpPr txBox="1"/>
          <p:nvPr/>
        </p:nvSpPr>
        <p:spPr>
          <a:xfrm>
            <a:off x="2084444" y="6041906"/>
            <a:ext cx="1031051" cy="3831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54E83-29F5-4863-8863-0311CB2BEAA5}"/>
              </a:ext>
            </a:extLst>
          </p:cNvPr>
          <p:cNvSpPr txBox="1"/>
          <p:nvPr/>
        </p:nvSpPr>
        <p:spPr>
          <a:xfrm>
            <a:off x="2091698" y="5279918"/>
            <a:ext cx="1031051" cy="3831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14E141-21C2-4B52-AC14-F32A58A21B3D}"/>
              </a:ext>
            </a:extLst>
          </p:cNvPr>
          <p:cNvSpPr txBox="1"/>
          <p:nvPr/>
        </p:nvSpPr>
        <p:spPr>
          <a:xfrm>
            <a:off x="2091696" y="4535670"/>
            <a:ext cx="1031051" cy="3831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Answer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6B3D7-99BA-4CF4-B984-D8A8BBA3C82B}"/>
              </a:ext>
            </a:extLst>
          </p:cNvPr>
          <p:cNvSpPr txBox="1"/>
          <p:nvPr/>
        </p:nvSpPr>
        <p:spPr>
          <a:xfrm>
            <a:off x="3329644" y="2353839"/>
            <a:ext cx="4230645" cy="383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Please click answer button for answer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C2DBE1-EFB9-4BF4-8A24-3BA823616040}"/>
              </a:ext>
            </a:extLst>
          </p:cNvPr>
          <p:cNvSpPr/>
          <p:nvPr/>
        </p:nvSpPr>
        <p:spPr>
          <a:xfrm>
            <a:off x="2758674" y="928874"/>
            <a:ext cx="914691" cy="353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2773FE-06C1-4BD7-BE27-47F5A3D256B3}"/>
              </a:ext>
            </a:extLst>
          </p:cNvPr>
          <p:cNvSpPr/>
          <p:nvPr/>
        </p:nvSpPr>
        <p:spPr>
          <a:xfrm>
            <a:off x="7631957" y="930889"/>
            <a:ext cx="216976" cy="284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DCCF7-B18A-4E5B-ADC9-F4785780A1E4}"/>
              </a:ext>
            </a:extLst>
          </p:cNvPr>
          <p:cNvSpPr/>
          <p:nvPr/>
        </p:nvSpPr>
        <p:spPr>
          <a:xfrm>
            <a:off x="9489318" y="916415"/>
            <a:ext cx="669849" cy="365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580DB3-15F3-412E-A831-4A440A5D1C09}"/>
              </a:ext>
            </a:extLst>
          </p:cNvPr>
          <p:cNvSpPr/>
          <p:nvPr/>
        </p:nvSpPr>
        <p:spPr>
          <a:xfrm>
            <a:off x="11507322" y="1293790"/>
            <a:ext cx="720854" cy="285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2EE20-8676-4FFF-AA96-1EF9FFD06436}"/>
              </a:ext>
            </a:extLst>
          </p:cNvPr>
          <p:cNvSpPr/>
          <p:nvPr/>
        </p:nvSpPr>
        <p:spPr>
          <a:xfrm>
            <a:off x="8576441" y="1297672"/>
            <a:ext cx="976499" cy="307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89C9B-2254-4C08-B98D-63FCE67D9C8F}"/>
              </a:ext>
            </a:extLst>
          </p:cNvPr>
          <p:cNvSpPr txBox="1"/>
          <p:nvPr/>
        </p:nvSpPr>
        <p:spPr>
          <a:xfrm>
            <a:off x="9224850" y="3470544"/>
            <a:ext cx="261056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Pair 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260185-05A5-4973-93B0-6D2BDB49372B}"/>
              </a:ext>
            </a:extLst>
          </p:cNvPr>
          <p:cNvSpPr/>
          <p:nvPr/>
        </p:nvSpPr>
        <p:spPr>
          <a:xfrm>
            <a:off x="9552940" y="4157629"/>
            <a:ext cx="1954381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Time: 5 minute's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3ACA64-7111-4A6A-B31B-8FC13FD131A0}"/>
              </a:ext>
            </a:extLst>
          </p:cNvPr>
          <p:cNvSpPr/>
          <p:nvPr/>
        </p:nvSpPr>
        <p:spPr>
          <a:xfrm>
            <a:off x="5400029" y="1282325"/>
            <a:ext cx="1155990" cy="322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8FF4D-1862-4567-9EF4-55100FB6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6E0B-34A7-4A25-844B-77105C8B26DF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C5EC-FD2F-44C0-9E33-8C3A45B9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86594-07DA-4237-ABE2-756CD3AA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EA56DF-4D8D-403E-89CA-24B17CDEA649}"/>
              </a:ext>
            </a:extLst>
          </p:cNvPr>
          <p:cNvSpPr/>
          <p:nvPr/>
        </p:nvSpPr>
        <p:spPr>
          <a:xfrm>
            <a:off x="5802127" y="827393"/>
            <a:ext cx="2795958" cy="646331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 Antiqua" pitchFamily="18" charset="0"/>
              </a:rPr>
              <a:t>Group Work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50661C-BE7A-4F8E-A7D0-A5630B72A55E}"/>
              </a:ext>
            </a:extLst>
          </p:cNvPr>
          <p:cNvGrpSpPr/>
          <p:nvPr/>
        </p:nvGrpSpPr>
        <p:grpSpPr>
          <a:xfrm>
            <a:off x="1206877" y="1396812"/>
            <a:ext cx="9439925" cy="1780998"/>
            <a:chOff x="333828" y="1222421"/>
            <a:chExt cx="9439925" cy="1780998"/>
          </a:xfrm>
        </p:grpSpPr>
        <p:sp>
          <p:nvSpPr>
            <p:cNvPr id="8" name="Pentagon 1">
              <a:extLst>
                <a:ext uri="{FF2B5EF4-FFF2-40B4-BE49-F238E27FC236}">
                  <a16:creationId xmlns:a16="http://schemas.microsoft.com/office/drawing/2014/main" id="{6FF5FD6E-956F-4FA5-A729-615AC13D66EF}"/>
                </a:ext>
              </a:extLst>
            </p:cNvPr>
            <p:cNvSpPr/>
            <p:nvPr/>
          </p:nvSpPr>
          <p:spPr>
            <a:xfrm>
              <a:off x="333828" y="1522065"/>
              <a:ext cx="4005943" cy="1152681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Book Antiqua" pitchFamily="18" charset="0"/>
                </a:rPr>
                <a:t>Talk about Family: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D07E95-4853-47C6-B5B4-3EA653C78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9879" y="1448773"/>
              <a:ext cx="1818272" cy="1212181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F368214-8EBE-49E5-983A-E9A76702A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7634" y="1222421"/>
              <a:ext cx="1406051" cy="1780998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/>
          </p:spPr>
        </p:pic>
        <p:sp>
          <p:nvSpPr>
            <p:cNvPr id="11" name="Right Arrow 20">
              <a:extLst>
                <a:ext uri="{FF2B5EF4-FFF2-40B4-BE49-F238E27FC236}">
                  <a16:creationId xmlns:a16="http://schemas.microsoft.com/office/drawing/2014/main" id="{33C3887C-EBC0-48A8-8944-04D7A4352E82}"/>
                </a:ext>
              </a:extLst>
            </p:cNvPr>
            <p:cNvSpPr/>
            <p:nvPr/>
          </p:nvSpPr>
          <p:spPr>
            <a:xfrm>
              <a:off x="6375884" y="1780687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35">
              <a:extLst>
                <a:ext uri="{FF2B5EF4-FFF2-40B4-BE49-F238E27FC236}">
                  <a16:creationId xmlns:a16="http://schemas.microsoft.com/office/drawing/2014/main" id="{7D4AE45E-6FB7-4076-BC46-06A981BF2F07}"/>
                </a:ext>
              </a:extLst>
            </p:cNvPr>
            <p:cNvSpPr/>
            <p:nvPr/>
          </p:nvSpPr>
          <p:spPr>
            <a:xfrm>
              <a:off x="9066193" y="1837261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A098C2-956F-4AFD-AA01-C57234BEF044}"/>
              </a:ext>
            </a:extLst>
          </p:cNvPr>
          <p:cNvGrpSpPr/>
          <p:nvPr/>
        </p:nvGrpSpPr>
        <p:grpSpPr>
          <a:xfrm>
            <a:off x="11027695" y="1310828"/>
            <a:ext cx="1818271" cy="4363223"/>
            <a:chOff x="9851292" y="1207907"/>
            <a:chExt cx="1818271" cy="4363223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3AF7525-DF3F-47E8-A26D-8991A4AC3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51292" y="4207427"/>
              <a:ext cx="1818271" cy="1363703"/>
            </a:xfrm>
            <a:prstGeom prst="ellipse">
              <a:avLst/>
            </a:prstGeom>
            <a:noFill/>
            <a:ln w="12700">
              <a:solidFill>
                <a:schemeClr val="accent6">
                  <a:lumMod val="50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elated image">
              <a:extLst>
                <a:ext uri="{FF2B5EF4-FFF2-40B4-BE49-F238E27FC236}">
                  <a16:creationId xmlns:a16="http://schemas.microsoft.com/office/drawing/2014/main" id="{2FE2ABF5-155C-40ED-B324-F8CC6EC04D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91" r="30398"/>
            <a:stretch/>
          </p:blipFill>
          <p:spPr bwMode="auto">
            <a:xfrm>
              <a:off x="9851292" y="1207907"/>
              <a:ext cx="1794507" cy="1780998"/>
            </a:xfrm>
            <a:prstGeom prst="ellipse">
              <a:avLst/>
            </a:prstGeom>
            <a:ln w="3175"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ight Arrow 22">
              <a:extLst>
                <a:ext uri="{FF2B5EF4-FFF2-40B4-BE49-F238E27FC236}">
                  <a16:creationId xmlns:a16="http://schemas.microsoft.com/office/drawing/2014/main" id="{DC7E91C7-6427-4EDE-8E3A-D638BE76B785}"/>
                </a:ext>
              </a:extLst>
            </p:cNvPr>
            <p:cNvSpPr/>
            <p:nvPr/>
          </p:nvSpPr>
          <p:spPr>
            <a:xfrm rot="5400000">
              <a:off x="10406646" y="3209730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9D4780-53C1-4EF9-96E4-7551331DFD74}"/>
              </a:ext>
            </a:extLst>
          </p:cNvPr>
          <p:cNvGrpSpPr/>
          <p:nvPr/>
        </p:nvGrpSpPr>
        <p:grpSpPr>
          <a:xfrm>
            <a:off x="5332928" y="4224830"/>
            <a:ext cx="5318235" cy="1802003"/>
            <a:chOff x="4742093" y="4078444"/>
            <a:chExt cx="4987019" cy="1802003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5CED98DF-C1AF-47CB-A592-8E419B69D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3444" y="4251085"/>
              <a:ext cx="1818272" cy="1363704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4996148-35DD-49D4-ABAD-AE879360B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2093" y="4078444"/>
              <a:ext cx="1395573" cy="1802003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ight Arrow 36">
              <a:extLst>
                <a:ext uri="{FF2B5EF4-FFF2-40B4-BE49-F238E27FC236}">
                  <a16:creationId xmlns:a16="http://schemas.microsoft.com/office/drawing/2014/main" id="{BA9A860D-3F53-4908-BBC9-C70B808E5E9E}"/>
                </a:ext>
              </a:extLst>
            </p:cNvPr>
            <p:cNvSpPr/>
            <p:nvPr/>
          </p:nvSpPr>
          <p:spPr>
            <a:xfrm rot="10800000">
              <a:off x="9021552" y="4639573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37">
              <a:extLst>
                <a:ext uri="{FF2B5EF4-FFF2-40B4-BE49-F238E27FC236}">
                  <a16:creationId xmlns:a16="http://schemas.microsoft.com/office/drawing/2014/main" id="{83856A75-00A5-4C24-92C8-AD1022C30A9B}"/>
                </a:ext>
              </a:extLst>
            </p:cNvPr>
            <p:cNvSpPr/>
            <p:nvPr/>
          </p:nvSpPr>
          <p:spPr>
            <a:xfrm rot="10800000">
              <a:off x="6257503" y="4650259"/>
              <a:ext cx="707560" cy="586727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FD50B15-E1F4-4562-9047-613D728081C9}"/>
              </a:ext>
            </a:extLst>
          </p:cNvPr>
          <p:cNvSpPr/>
          <p:nvPr/>
        </p:nvSpPr>
        <p:spPr>
          <a:xfrm>
            <a:off x="10790074" y="781087"/>
            <a:ext cx="2076210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Time: 10 minute's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26882-E0AB-476F-9220-78B07792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6046-B173-4FD3-975E-50E0C5AC18B9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44D19-B47F-4BA4-BA05-C77F861B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5C291-542E-45E1-8631-D39BF576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EAB377-AD28-4947-8DED-8E3405629369}"/>
              </a:ext>
            </a:extLst>
          </p:cNvPr>
          <p:cNvSpPr/>
          <p:nvPr/>
        </p:nvSpPr>
        <p:spPr>
          <a:xfrm>
            <a:off x="6659850" y="796586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2D031-BB5B-41A2-8889-D746CF0C6D8C}"/>
              </a:ext>
            </a:extLst>
          </p:cNvPr>
          <p:cNvSpPr/>
          <p:nvPr/>
        </p:nvSpPr>
        <p:spPr>
          <a:xfrm>
            <a:off x="4268979" y="1258250"/>
            <a:ext cx="6449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Book Antiqua" pitchFamily="18" charset="0"/>
                <a:cs typeface="NikoshBAN" panose="02000000000000000000" pitchFamily="2" charset="0"/>
              </a:rPr>
              <a:t>Look attentively. Now we play a game. Everybody close your eyes.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D994BF-1FEC-438E-A812-97CB52F5E9DF}"/>
              </a:ext>
            </a:extLst>
          </p:cNvPr>
          <p:cNvSpPr/>
          <p:nvPr/>
        </p:nvSpPr>
        <p:spPr>
          <a:xfrm>
            <a:off x="5213940" y="2247265"/>
            <a:ext cx="4559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itchFamily="18" charset="0"/>
                <a:cs typeface="NikoshBAN" panose="02000000000000000000" pitchFamily="2" charset="0"/>
              </a:rPr>
              <a:t>Which word is missing?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6C66B4-19C6-43E0-A55F-7092F64D96D6}"/>
              </a:ext>
            </a:extLst>
          </p:cNvPr>
          <p:cNvSpPr/>
          <p:nvPr/>
        </p:nvSpPr>
        <p:spPr>
          <a:xfrm>
            <a:off x="5916056" y="2711812"/>
            <a:ext cx="3155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itchFamily="18" charset="0"/>
                <a:cs typeface="NikoshBAN" panose="02000000000000000000" pitchFamily="2" charset="0"/>
              </a:rPr>
              <a:t>Open your eyes.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C8268A-3407-4EE7-BD96-FCD5482B632E}"/>
              </a:ext>
            </a:extLst>
          </p:cNvPr>
          <p:cNvSpPr/>
          <p:nvPr/>
        </p:nvSpPr>
        <p:spPr>
          <a:xfrm>
            <a:off x="6836979" y="3409857"/>
            <a:ext cx="1972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Family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6E251-9D37-43D5-907C-F7A2CBB61532}"/>
              </a:ext>
            </a:extLst>
          </p:cNvPr>
          <p:cNvSpPr/>
          <p:nvPr/>
        </p:nvSpPr>
        <p:spPr>
          <a:xfrm>
            <a:off x="6820949" y="4115730"/>
            <a:ext cx="2222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Teacher</a:t>
            </a:r>
            <a:endParaRPr lang="en-US" sz="44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00B329-C2E9-45DB-9375-7987C365E0EA}"/>
              </a:ext>
            </a:extLst>
          </p:cNvPr>
          <p:cNvSpPr/>
          <p:nvPr/>
        </p:nvSpPr>
        <p:spPr>
          <a:xfrm>
            <a:off x="6836979" y="4790755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Banker</a:t>
            </a:r>
            <a:endParaRPr lang="en-US" sz="44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4635D-82A4-49C4-8D98-FC5703B2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DDCE-79A3-4E6C-8300-544A152424C9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D5D05-5CEC-4F96-BB50-6B6D677A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DCDB0-C15E-410C-B0AB-56F5D063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431D6D-BB0B-419E-AF1C-F44D80B3AEAD}"/>
              </a:ext>
            </a:extLst>
          </p:cNvPr>
          <p:cNvSpPr/>
          <p:nvPr/>
        </p:nvSpPr>
        <p:spPr>
          <a:xfrm>
            <a:off x="5674687" y="869828"/>
            <a:ext cx="3203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D0A83-727F-4666-8EA9-4D51B8B1F052}"/>
              </a:ext>
            </a:extLst>
          </p:cNvPr>
          <p:cNvSpPr/>
          <p:nvPr/>
        </p:nvSpPr>
        <p:spPr>
          <a:xfrm>
            <a:off x="3127516" y="1587023"/>
            <a:ext cx="821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Book Antiqua" pitchFamily="18" charset="0"/>
                <a:cs typeface="NikoshBAN" panose="02000000000000000000" pitchFamily="2" charset="0"/>
              </a:rPr>
              <a:t>Write a paragraph about your family.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E70F4-29F8-4045-AB2A-9049C583E895}"/>
              </a:ext>
            </a:extLst>
          </p:cNvPr>
          <p:cNvSpPr/>
          <p:nvPr/>
        </p:nvSpPr>
        <p:spPr>
          <a:xfrm>
            <a:off x="3100265" y="2480218"/>
            <a:ext cx="8727069" cy="341632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latin typeface="Book Antiqua" pitchFamily="18" charset="0"/>
                <a:cs typeface="NikoshBAN" panose="02000000000000000000" pitchFamily="2" charset="0"/>
              </a:rPr>
              <a:t>What is your name?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Book Antiqua" pitchFamily="18" charset="0"/>
                <a:cs typeface="NikoshBAN" panose="02000000000000000000" pitchFamily="2" charset="0"/>
              </a:rPr>
              <a:t>What class are you in?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Book Antiqua" pitchFamily="18" charset="0"/>
                <a:cs typeface="NikoshBAN" panose="02000000000000000000" pitchFamily="2" charset="0"/>
              </a:rPr>
              <a:t>How many people are in your family?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Book Antiqua" pitchFamily="18" charset="0"/>
                <a:cs typeface="NikoshBAN" panose="02000000000000000000" pitchFamily="2" charset="0"/>
              </a:rPr>
              <a:t>What does your mother do?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Book Antiqua" pitchFamily="18" charset="0"/>
                <a:cs typeface="NikoshBAN" panose="02000000000000000000" pitchFamily="2" charset="0"/>
              </a:rPr>
              <a:t>What does your father do?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Book Antiqua" pitchFamily="18" charset="0"/>
                <a:cs typeface="NikoshBAN" panose="02000000000000000000" pitchFamily="2" charset="0"/>
              </a:rPr>
              <a:t>Do you have brothers or sister?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841F4-602D-42BB-9DC4-5E4A9412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C368-CD2E-4520-A373-34B16AC3539F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726A7-54B3-4005-BC2D-63921146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5428B-42FE-4AF4-AE70-772217F3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33ACFBA-2A34-4D75-A55A-8E5E4C78C996}"/>
              </a:ext>
            </a:extLst>
          </p:cNvPr>
          <p:cNvGrpSpPr/>
          <p:nvPr/>
        </p:nvGrpSpPr>
        <p:grpSpPr>
          <a:xfrm>
            <a:off x="1682176" y="1053026"/>
            <a:ext cx="10913347" cy="5366167"/>
            <a:chOff x="3214084" y="606598"/>
            <a:chExt cx="6019800" cy="53661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3D4964-75C4-4BF8-AB36-5E294F7B050A}"/>
                </a:ext>
              </a:extLst>
            </p:cNvPr>
            <p:cNvGrpSpPr/>
            <p:nvPr/>
          </p:nvGrpSpPr>
          <p:grpSpPr>
            <a:xfrm>
              <a:off x="3214084" y="606598"/>
              <a:ext cx="6019800" cy="1676400"/>
              <a:chOff x="1356102" y="577569"/>
              <a:chExt cx="6019800" cy="1676400"/>
            </a:xfrm>
          </p:grpSpPr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B5EC2673-03B1-47BC-A4C3-35C3BEA1ED76}"/>
                  </a:ext>
                </a:extLst>
              </p:cNvPr>
              <p:cNvSpPr/>
              <p:nvPr/>
            </p:nvSpPr>
            <p:spPr>
              <a:xfrm>
                <a:off x="1356102" y="577569"/>
                <a:ext cx="6019800" cy="1676400"/>
              </a:xfrm>
              <a:prstGeom prst="flowChartDecision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D07C55-F105-4BE5-9149-A8425C8879CB}"/>
                  </a:ext>
                </a:extLst>
              </p:cNvPr>
              <p:cNvSpPr/>
              <p:nvPr/>
            </p:nvSpPr>
            <p:spPr>
              <a:xfrm>
                <a:off x="3278185" y="1050009"/>
                <a:ext cx="233539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INTRODUCING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39FC95-6B30-4965-B57C-58F17C847829}"/>
                </a:ext>
              </a:extLst>
            </p:cNvPr>
            <p:cNvSpPr/>
            <p:nvPr/>
          </p:nvSpPr>
          <p:spPr>
            <a:xfrm>
              <a:off x="3214084" y="2587223"/>
              <a:ext cx="60198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Belayet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Hossain</a:t>
              </a:r>
            </a:p>
            <a:p>
              <a:pPr algn="ctr"/>
              <a:r>
                <a:rPr lang="en-US" sz="32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Assistant Teacher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8ED48-8806-49CF-9CB5-C6F8C6BCB7E4}"/>
                </a:ext>
              </a:extLst>
            </p:cNvPr>
            <p:cNvSpPr/>
            <p:nvPr/>
          </p:nvSpPr>
          <p:spPr>
            <a:xfrm>
              <a:off x="3609076" y="4033773"/>
              <a:ext cx="522981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05 No South </a:t>
              </a:r>
              <a:r>
                <a:rPr lang="en-US" sz="2400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Jonardondi</a:t>
              </a:r>
              <a:r>
                <a:rPr lang="en-US" sz="24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Government Primary School</a:t>
              </a:r>
            </a:p>
            <a:p>
              <a:pPr algn="ctr"/>
              <a:r>
                <a:rPr lang="en-US" sz="2400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Kalkini</a:t>
              </a:r>
              <a:r>
                <a:rPr lang="en-US" sz="24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Madaripur</a:t>
              </a:r>
              <a:r>
                <a:rPr lang="en-US" sz="24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en-A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G-mail : belayet01715205765@gmail.com</a:t>
              </a:r>
            </a:p>
            <a:p>
              <a:pPr algn="ctr"/>
              <a:r>
                <a:rPr lang="en-A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Call : 01715205765</a:t>
              </a:r>
              <a:endPara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6D0D16A-D367-4240-A4B7-D66423914F8E}"/>
              </a:ext>
            </a:extLst>
          </p:cNvPr>
          <p:cNvSpPr/>
          <p:nvPr/>
        </p:nvSpPr>
        <p:spPr>
          <a:xfrm>
            <a:off x="1682176" y="2308934"/>
            <a:ext cx="2265433" cy="235527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D58C2-111B-4A9A-88C0-ADD9713E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0A4B-4C4D-49B2-89E1-3F5257C5FE4C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ED50D-ABA7-4673-88B9-51AE2A7E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8FCFC-B2E2-46E2-8EC5-406F834D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29B2FF-3B4E-4DA7-9A71-2661D892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04" y="833865"/>
            <a:ext cx="11918999" cy="55315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CC2A83-FC04-49FC-A00F-181C6B86471E}"/>
              </a:ext>
            </a:extLst>
          </p:cNvPr>
          <p:cNvSpPr/>
          <p:nvPr/>
        </p:nvSpPr>
        <p:spPr>
          <a:xfrm>
            <a:off x="4979102" y="833865"/>
            <a:ext cx="5028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anose="02000000000000000000" pitchFamily="2" charset="0"/>
                <a:cs typeface="NikoshBAN" panose="02000000000000000000" pitchFamily="2" charset="0"/>
              </a:rPr>
              <a:t>See you again, Bye.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14B61-EA9E-4CD2-A6C1-F6545075CFF9}"/>
              </a:ext>
            </a:extLst>
          </p:cNvPr>
          <p:cNvSpPr txBox="1"/>
          <p:nvPr/>
        </p:nvSpPr>
        <p:spPr>
          <a:xfrm rot="21439605">
            <a:off x="1617019" y="2148845"/>
            <a:ext cx="595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ং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8B756-6A82-45F0-9998-779E71B9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F47D-8548-498B-B203-1F9CD9C9443F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AD7E5-80C3-4AE1-9B42-FCDBBDAC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456D5-0AE5-4F8B-BD4C-20793A06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BC48D69-6DE7-47D6-B60A-EF04753E0499}"/>
              </a:ext>
            </a:extLst>
          </p:cNvPr>
          <p:cNvGrpSpPr/>
          <p:nvPr/>
        </p:nvGrpSpPr>
        <p:grpSpPr>
          <a:xfrm>
            <a:off x="1682176" y="1053025"/>
            <a:ext cx="10913347" cy="1676400"/>
            <a:chOff x="1356102" y="577569"/>
            <a:chExt cx="6019800" cy="1676400"/>
          </a:xfrm>
        </p:grpSpPr>
        <p:sp>
          <p:nvSpPr>
            <p:cNvPr id="10" name="Flowchart: Decision 9">
              <a:extLst>
                <a:ext uri="{FF2B5EF4-FFF2-40B4-BE49-F238E27FC236}">
                  <a16:creationId xmlns:a16="http://schemas.microsoft.com/office/drawing/2014/main" id="{55E2F092-7905-46D9-92F2-A2A4629F23D3}"/>
                </a:ext>
              </a:extLst>
            </p:cNvPr>
            <p:cNvSpPr/>
            <p:nvPr/>
          </p:nvSpPr>
          <p:spPr>
            <a:xfrm>
              <a:off x="1356102" y="577569"/>
              <a:ext cx="6019800" cy="1676400"/>
            </a:xfrm>
            <a:prstGeom prst="flowChartDecisi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11721A-4B53-4A65-95BD-6EBAC9EC1F5D}"/>
                </a:ext>
              </a:extLst>
            </p:cNvPr>
            <p:cNvSpPr/>
            <p:nvPr/>
          </p:nvSpPr>
          <p:spPr>
            <a:xfrm>
              <a:off x="3278185" y="1050009"/>
              <a:ext cx="233539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INTRODUCING</a:t>
              </a:r>
            </a:p>
          </p:txBody>
        </p:sp>
      </p:grpSp>
      <p:pic>
        <p:nvPicPr>
          <p:cNvPr id="12" name="Picture 11" descr="Sukesh Sutradhar.jpg">
            <a:extLst>
              <a:ext uri="{FF2B5EF4-FFF2-40B4-BE49-F238E27FC236}">
                <a16:creationId xmlns:a16="http://schemas.microsoft.com/office/drawing/2014/main" id="{3A46EFAF-FCA2-4526-965F-2EB6036EBE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549" y="3023031"/>
            <a:ext cx="1908890" cy="2278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6DAAB1-D6DC-45DA-9378-B1D9F02DA689}"/>
              </a:ext>
            </a:extLst>
          </p:cNvPr>
          <p:cNvSpPr txBox="1"/>
          <p:nvPr/>
        </p:nvSpPr>
        <p:spPr>
          <a:xfrm>
            <a:off x="7283661" y="2246134"/>
            <a:ext cx="6459744" cy="39703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 Three</a:t>
            </a:r>
          </a:p>
          <a:p>
            <a:pPr algn="ctr"/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</a:t>
            </a:r>
            <a:r>
              <a:rPr lang="en-IN" sz="3600" b="1" dirty="0" err="1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N" sz="3600" b="1" dirty="0" err="1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endParaRPr lang="en-IN" sz="3600" b="1" dirty="0">
              <a:ln/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: 34</a:t>
            </a:r>
          </a:p>
          <a:p>
            <a:pPr algn="ctr"/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: 1-3</a:t>
            </a:r>
          </a:p>
          <a:p>
            <a:pPr algn="ctr"/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bn-BD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BD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</a:p>
          <a:p>
            <a:pPr algn="ctr"/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 : 68</a:t>
            </a:r>
          </a:p>
          <a:p>
            <a:pPr algn="ctr"/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bn-BD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45 min</a:t>
            </a:r>
            <a:r>
              <a:rPr lang="bn-BD" sz="3600" b="1" dirty="0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IN" sz="3600" b="1" dirty="0" err="1">
                <a:ln/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endParaRPr lang="en-IN" sz="3600" b="1" dirty="0">
              <a:ln/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77B63-11E1-4A21-8F2F-12914541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C410-426C-4C33-B15D-CEF0F0ED8252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ABCED-9639-4F02-89EA-8B872463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CA02D-7E75-48A9-8E24-638EE8A5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87735C-ECF9-4CE1-ABE4-4D1A0B749C5E}"/>
              </a:ext>
            </a:extLst>
          </p:cNvPr>
          <p:cNvSpPr/>
          <p:nvPr/>
        </p:nvSpPr>
        <p:spPr>
          <a:xfrm>
            <a:off x="3073131" y="832558"/>
            <a:ext cx="884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 Antiqua" pitchFamily="18" charset="0"/>
              </a:rPr>
              <a:t>Can you guess what is our today’s lesson?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1BB7FC-BB92-4870-B9B5-47E270786FE3}"/>
              </a:ext>
            </a:extLst>
          </p:cNvPr>
          <p:cNvSpPr/>
          <p:nvPr/>
        </p:nvSpPr>
        <p:spPr>
          <a:xfrm>
            <a:off x="2947179" y="1242766"/>
            <a:ext cx="8505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 Antiqua" pitchFamily="18" charset="0"/>
              </a:rPr>
              <a:t>What is the relationship between them?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99F08-39C0-44C1-90C5-5D99A2AFEEA7}"/>
              </a:ext>
            </a:extLst>
          </p:cNvPr>
          <p:cNvGrpSpPr/>
          <p:nvPr/>
        </p:nvGrpSpPr>
        <p:grpSpPr>
          <a:xfrm>
            <a:off x="3330069" y="1889097"/>
            <a:ext cx="8327211" cy="4366939"/>
            <a:chOff x="1932497" y="1247838"/>
            <a:chExt cx="8327211" cy="46526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6905C6-4476-4E6A-AC4B-45CDFB2B1AD9}"/>
                </a:ext>
              </a:extLst>
            </p:cNvPr>
            <p:cNvGrpSpPr/>
            <p:nvPr/>
          </p:nvGrpSpPr>
          <p:grpSpPr>
            <a:xfrm>
              <a:off x="1932497" y="1247838"/>
              <a:ext cx="8327211" cy="4652604"/>
              <a:chOff x="1989392" y="1186131"/>
              <a:chExt cx="8161366" cy="4652604"/>
            </a:xfrm>
          </p:grpSpPr>
          <p:pic>
            <p:nvPicPr>
              <p:cNvPr id="13" name="Picture 4" descr="Related image">
                <a:extLst>
                  <a:ext uri="{FF2B5EF4-FFF2-40B4-BE49-F238E27FC236}">
                    <a16:creationId xmlns:a16="http://schemas.microsoft.com/office/drawing/2014/main" id="{4764D013-5E0B-4C26-B53D-90BC80B49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279" y="1186131"/>
                <a:ext cx="3689937" cy="210039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Image result for friend">
                <a:extLst>
                  <a:ext uri="{FF2B5EF4-FFF2-40B4-BE49-F238E27FC236}">
                    <a16:creationId xmlns:a16="http://schemas.microsoft.com/office/drawing/2014/main" id="{2BDD2D19-E792-4BF9-9EB3-B53AD67F8D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0821" y="3692828"/>
                <a:ext cx="3689937" cy="211688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Image result for friend">
                <a:extLst>
                  <a:ext uri="{FF2B5EF4-FFF2-40B4-BE49-F238E27FC236}">
                    <a16:creationId xmlns:a16="http://schemas.microsoft.com/office/drawing/2014/main" id="{05D83626-89A8-4E18-8FF9-1FC351CDC8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9392" y="3699074"/>
                <a:ext cx="3689937" cy="213966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5CC6512E-1FB3-4459-9EB7-B2E184E20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2497" y="1249812"/>
              <a:ext cx="3764918" cy="21404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C3493-36DA-4138-868D-9D8B7144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0E11-6D0E-499F-B901-ECA6FD7BC29E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D1040-B559-4405-A969-59B867C5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EEF1-BAAA-469E-8EDA-40BFD22D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2D05B4-0587-46CE-8FFD-28CC10D8C50D}"/>
              </a:ext>
            </a:extLst>
          </p:cNvPr>
          <p:cNvSpPr txBox="1"/>
          <p:nvPr/>
        </p:nvSpPr>
        <p:spPr>
          <a:xfrm flipH="1">
            <a:off x="4797169" y="1066739"/>
            <a:ext cx="4805875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Today's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Our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Lesson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9B628-1B4C-4DDF-89BB-58D2C91D55BB}"/>
              </a:ext>
            </a:extLst>
          </p:cNvPr>
          <p:cNvSpPr txBox="1"/>
          <p:nvPr/>
        </p:nvSpPr>
        <p:spPr>
          <a:xfrm>
            <a:off x="5302636" y="2107062"/>
            <a:ext cx="3794938" cy="174171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My family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79688-D395-474E-A267-85FBAE8F581F}"/>
              </a:ext>
            </a:extLst>
          </p:cNvPr>
          <p:cNvSpPr/>
          <p:nvPr/>
        </p:nvSpPr>
        <p:spPr>
          <a:xfrm>
            <a:off x="5276115" y="4463281"/>
            <a:ext cx="3847382" cy="1200329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Book Antiqua" pitchFamily="18" charset="0"/>
              </a:rPr>
              <a:t>Unit - 34.</a:t>
            </a:r>
          </a:p>
          <a:p>
            <a:r>
              <a:rPr lang="en-US" sz="3600" dirty="0">
                <a:latin typeface="Book Antiqua" pitchFamily="18" charset="0"/>
              </a:rPr>
              <a:t>Lessons – 1 - 3.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3E2545-376F-426E-85A9-CD5D6D2A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89" y="1713070"/>
            <a:ext cx="3768851" cy="395053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C3F10-55BA-4C4D-9773-B5804C55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057B-E5C4-46A8-9DC7-29B6FCECC5FE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5AE1B-2217-4520-9D79-738DE0ED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84A43-CB35-4240-844E-C323BCA7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95BF10-A3A4-42B8-973F-835A6EE90E81}"/>
              </a:ext>
            </a:extLst>
          </p:cNvPr>
          <p:cNvSpPr txBox="1"/>
          <p:nvPr/>
        </p:nvSpPr>
        <p:spPr>
          <a:xfrm>
            <a:off x="5036693" y="882736"/>
            <a:ext cx="4326826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8500-95A5-4061-8DA5-21232952353A}"/>
              </a:ext>
            </a:extLst>
          </p:cNvPr>
          <p:cNvSpPr txBox="1"/>
          <p:nvPr/>
        </p:nvSpPr>
        <p:spPr>
          <a:xfrm>
            <a:off x="2846106" y="1497466"/>
            <a:ext cx="466345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Book Antiqua" pitchFamily="18" charset="0"/>
              </a:rPr>
              <a:t>Students will be able to:-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7B938-F78C-4AF5-8D3A-725BD47CE37C}"/>
              </a:ext>
            </a:extLst>
          </p:cNvPr>
          <p:cNvSpPr txBox="1"/>
          <p:nvPr/>
        </p:nvSpPr>
        <p:spPr>
          <a:xfrm>
            <a:off x="2846106" y="2082241"/>
            <a:ext cx="9294932" cy="44012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Book Antiqua" pitchFamily="18" charset="0"/>
              </a:rPr>
              <a:t>Listening:-</a:t>
            </a:r>
          </a:p>
          <a:p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    4.3.1 - enjoy and understand simple stories.</a:t>
            </a:r>
          </a:p>
          <a:p>
            <a:r>
              <a:rPr lang="en-US" sz="2800" i="1" dirty="0">
                <a:solidFill>
                  <a:srgbClr val="0070C0"/>
                </a:solidFill>
                <a:latin typeface="Book Antiqua" pitchFamily="18" charset="0"/>
              </a:rPr>
              <a:t>Speaking:-</a:t>
            </a:r>
          </a:p>
          <a:p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    3.1.1 - ask and answer </a:t>
            </a:r>
            <a:r>
              <a:rPr lang="en-US" sz="2800" dirty="0" err="1">
                <a:solidFill>
                  <a:schemeClr val="tx1"/>
                </a:solidFill>
                <a:latin typeface="Book Antiqua" pitchFamily="18" charset="0"/>
              </a:rPr>
              <a:t>Wh</a:t>
            </a:r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 questions.</a:t>
            </a:r>
          </a:p>
          <a:p>
            <a:r>
              <a:rPr lang="en-US" sz="2800" i="1" dirty="0">
                <a:solidFill>
                  <a:srgbClr val="0070C0"/>
                </a:solidFill>
                <a:latin typeface="Book Antiqua" pitchFamily="18" charset="0"/>
              </a:rPr>
              <a:t>Reading:-</a:t>
            </a:r>
          </a:p>
          <a:p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    5.1.1 - read simple paragraphs.</a:t>
            </a:r>
          </a:p>
          <a:p>
            <a:r>
              <a:rPr lang="en-US" sz="2800" i="1" dirty="0">
                <a:solidFill>
                  <a:srgbClr val="0070C0"/>
                </a:solidFill>
                <a:latin typeface="Book Antiqua" pitchFamily="18" charset="0"/>
              </a:rPr>
              <a:t>Writing:-</a:t>
            </a:r>
          </a:p>
          <a:p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    8.1.3 - write sentence from the text book or model.</a:t>
            </a:r>
          </a:p>
          <a:p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    10.1.1 - write short and simple paragraphs answering a</a:t>
            </a:r>
          </a:p>
          <a:p>
            <a:r>
              <a:rPr lang="en-US" sz="2800" dirty="0">
                <a:solidFill>
                  <a:schemeClr val="tx1"/>
                </a:solidFill>
                <a:latin typeface="Book Antiqua" pitchFamily="18" charset="0"/>
              </a:rPr>
              <a:t>    set of questions.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A8D15-5BB9-4A0B-A114-6147B53D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4F69-79E4-4160-8E65-3A9D58CFC88D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ED3B7-81BC-4AE9-82C6-0EEC2274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C31CA-5802-44A3-A064-381206C6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06D780-9EAA-4C63-BBB1-252B0CA327F2}"/>
              </a:ext>
            </a:extLst>
          </p:cNvPr>
          <p:cNvSpPr/>
          <p:nvPr/>
        </p:nvSpPr>
        <p:spPr>
          <a:xfrm>
            <a:off x="3789557" y="846306"/>
            <a:ext cx="682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 Antiqua" pitchFamily="18" charset="0"/>
              </a:rPr>
              <a:t>What can you see in the picture?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E0553-6A34-476A-88FE-C48550930573}"/>
              </a:ext>
            </a:extLst>
          </p:cNvPr>
          <p:cNvSpPr/>
          <p:nvPr/>
        </p:nvSpPr>
        <p:spPr>
          <a:xfrm>
            <a:off x="1237443" y="984804"/>
            <a:ext cx="1486305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9E940-099F-44A2-AEB3-4F980BEA6430}"/>
              </a:ext>
            </a:extLst>
          </p:cNvPr>
          <p:cNvSpPr/>
          <p:nvPr/>
        </p:nvSpPr>
        <p:spPr>
          <a:xfrm>
            <a:off x="1074739" y="1716614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Book Antiqua" pitchFamily="18" charset="0"/>
              </a:rPr>
              <a:t>Family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FF9A9-1642-4BE2-A3A5-A6EA5E36859B}"/>
              </a:ext>
            </a:extLst>
          </p:cNvPr>
          <p:cNvSpPr/>
          <p:nvPr/>
        </p:nvSpPr>
        <p:spPr>
          <a:xfrm>
            <a:off x="9472983" y="1902036"/>
            <a:ext cx="2582152" cy="34163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Book Antiqua" pitchFamily="18" charset="0"/>
              </a:rPr>
              <a:t>A person with whom one has a bond of mutual affection.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2DAE1E-4C94-4351-A2D8-C913FCA8E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30" y="1833308"/>
            <a:ext cx="5210902" cy="3473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CC7FB7-B4B2-40C7-B753-82D2AE073185}"/>
              </a:ext>
            </a:extLst>
          </p:cNvPr>
          <p:cNvSpPr/>
          <p:nvPr/>
        </p:nvSpPr>
        <p:spPr>
          <a:xfrm>
            <a:off x="4406713" y="5623100"/>
            <a:ext cx="5202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ook Antiqua" pitchFamily="18" charset="0"/>
              </a:rPr>
              <a:t>I`m Tisha. I`m a student.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072E6-1C59-4722-9356-6E172FB5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43ED-0AC7-456E-9B70-43C6522DBE15}" type="datetime1">
              <a:rPr lang="en-GB" smtClean="0"/>
              <a:t>06/01/2020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0D9CB-BBCE-4D6D-8A5F-78DC2705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03217-35E1-428B-ABAE-11744CF8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31E90-F676-473C-971F-B49B3C91AEBA}"/>
              </a:ext>
            </a:extLst>
          </p:cNvPr>
          <p:cNvSpPr/>
          <p:nvPr/>
        </p:nvSpPr>
        <p:spPr>
          <a:xfrm>
            <a:off x="3789557" y="925848"/>
            <a:ext cx="682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 Antiqua" pitchFamily="18" charset="0"/>
              </a:rPr>
              <a:t>What can you see in the picture?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033676-0578-4C0B-BEDD-F2BAF3C218CC}"/>
              </a:ext>
            </a:extLst>
          </p:cNvPr>
          <p:cNvSpPr/>
          <p:nvPr/>
        </p:nvSpPr>
        <p:spPr>
          <a:xfrm>
            <a:off x="1320838" y="1064346"/>
            <a:ext cx="1486305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E9EA0-A000-439B-A084-E6A1BB7CECC8}"/>
              </a:ext>
            </a:extLst>
          </p:cNvPr>
          <p:cNvSpPr/>
          <p:nvPr/>
        </p:nvSpPr>
        <p:spPr>
          <a:xfrm>
            <a:off x="1045923" y="2073075"/>
            <a:ext cx="2036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Book Antiqua" pitchFamily="18" charset="0"/>
              </a:rPr>
              <a:t>Teacher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815FA-D7B6-42A2-921B-E39E92FC3AD7}"/>
              </a:ext>
            </a:extLst>
          </p:cNvPr>
          <p:cNvSpPr/>
          <p:nvPr/>
        </p:nvSpPr>
        <p:spPr>
          <a:xfrm>
            <a:off x="10610655" y="2571225"/>
            <a:ext cx="2582152" cy="23083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Book Antiqua" pitchFamily="18" charset="0"/>
              </a:rPr>
              <a:t>A person who teach in a school or college.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BC09D1-82DD-464A-991A-44CA90251983}"/>
              </a:ext>
            </a:extLst>
          </p:cNvPr>
          <p:cNvSpPr/>
          <p:nvPr/>
        </p:nvSpPr>
        <p:spPr>
          <a:xfrm>
            <a:off x="3250031" y="5016796"/>
            <a:ext cx="7900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Book Antiqua" pitchFamily="18" charset="0"/>
              </a:rPr>
              <a:t>I’m in class 3. There are four people in my family. My mother is a teacher.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7596B1D-B42E-4FB1-8819-399979EB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2660-84BE-4C0E-A075-2391F8418A60}" type="datetime1">
              <a:rPr lang="en-GB" smtClean="0"/>
              <a:t>06/01/2020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AB7FD1C-4868-4514-81DC-F2554DE9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77BDCF-2EDC-4E17-8365-A4229614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92452B-5580-4861-BAC1-0C8D65828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42" y="2231458"/>
            <a:ext cx="3648527" cy="2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000728-E175-4F92-B2BF-5218A5CDFE0B}"/>
              </a:ext>
            </a:extLst>
          </p:cNvPr>
          <p:cNvSpPr/>
          <p:nvPr/>
        </p:nvSpPr>
        <p:spPr>
          <a:xfrm>
            <a:off x="1181353" y="1002680"/>
            <a:ext cx="1486305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46DA01-221D-437E-800F-38D8098BD1E6}"/>
              </a:ext>
            </a:extLst>
          </p:cNvPr>
          <p:cNvSpPr/>
          <p:nvPr/>
        </p:nvSpPr>
        <p:spPr>
          <a:xfrm>
            <a:off x="3789555" y="864182"/>
            <a:ext cx="682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Book Antiqua" pitchFamily="18" charset="0"/>
              </a:rPr>
              <a:t>What can you see in the picture?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CFB94-D1C5-4854-8AA0-ECACEE469764}"/>
              </a:ext>
            </a:extLst>
          </p:cNvPr>
          <p:cNvSpPr/>
          <p:nvPr/>
        </p:nvSpPr>
        <p:spPr>
          <a:xfrm>
            <a:off x="992197" y="1871597"/>
            <a:ext cx="186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Book Antiqua" pitchFamily="18" charset="0"/>
              </a:rPr>
              <a:t>Banker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F6E69-E14A-4187-B979-DA884160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18" y="2165943"/>
            <a:ext cx="4308971" cy="286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9EF224-E026-44C1-9BDC-ED2BEFAEF40A}"/>
              </a:ext>
            </a:extLst>
          </p:cNvPr>
          <p:cNvSpPr/>
          <p:nvPr/>
        </p:nvSpPr>
        <p:spPr>
          <a:xfrm>
            <a:off x="10217808" y="2520480"/>
            <a:ext cx="2331886" cy="156966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A person who works in a bank.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E27DE-8505-4B7B-87F2-6355277D5869}"/>
              </a:ext>
            </a:extLst>
          </p:cNvPr>
          <p:cNvSpPr/>
          <p:nvPr/>
        </p:nvSpPr>
        <p:spPr>
          <a:xfrm>
            <a:off x="1937285" y="5425824"/>
            <a:ext cx="10525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Book Antiqua" pitchFamily="18" charset="0"/>
              </a:rPr>
              <a:t>My father is a banker. My brother is two years old.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8FE14-1DB4-4172-AE6B-61143134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4333-E268-4D8F-AB22-255DED6886AB}" type="datetime1">
              <a:rPr lang="en-GB" smtClean="0"/>
              <a:t>06/01/2020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FA4DE2-CD75-4EC9-9CB5-2FADA581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4C8EB5-97B7-449C-9FA6-93375F7B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0175-5D69-42F5-B0AC-8D3343A0CF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435</TotalTime>
  <Words>911</Words>
  <Application>Microsoft Office PowerPoint</Application>
  <PresentationFormat>Custom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Book Antiqua</vt:lpstr>
      <vt:lpstr>Calibri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313</cp:revision>
  <dcterms:created xsi:type="dcterms:W3CDTF">2018-06-25T00:08:03Z</dcterms:created>
  <dcterms:modified xsi:type="dcterms:W3CDTF">2020-01-06T13:12:56Z</dcterms:modified>
</cp:coreProperties>
</file>