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3902" r:id="rId2"/>
    <p:sldMasterId id="2147483914" r:id="rId3"/>
  </p:sldMasterIdLst>
  <p:sldIdLst>
    <p:sldId id="258" r:id="rId4"/>
    <p:sldId id="277" r:id="rId5"/>
    <p:sldId id="262" r:id="rId6"/>
    <p:sldId id="263" r:id="rId7"/>
    <p:sldId id="274" r:id="rId8"/>
    <p:sldId id="266" r:id="rId9"/>
    <p:sldId id="267" r:id="rId10"/>
    <p:sldId id="265" r:id="rId11"/>
    <p:sldId id="264" r:id="rId12"/>
    <p:sldId id="273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3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8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73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94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4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1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22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9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63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9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6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5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91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2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9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32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97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9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4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8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3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0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2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70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5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30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4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7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8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6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0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4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2F5EB6-DE0E-40E4-BC6D-6A561E7B47C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0F8697-050F-44E8-9AFF-1FFD22E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3588">
            <a:off x="-107953" y="2610608"/>
            <a:ext cx="4756332" cy="3614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36" y="282159"/>
            <a:ext cx="9224993" cy="1890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3027">
            <a:off x="7268159" y="2698783"/>
            <a:ext cx="4756332" cy="361481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09201" y="3034357"/>
            <a:ext cx="1713186" cy="16867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TO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2295" y="5832629"/>
            <a:ext cx="5202314" cy="7190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</a:t>
            </a:r>
            <a:r>
              <a:rPr lang="en-US" sz="3600" b="1" dirty="0" smtClean="0"/>
              <a:t>y  multimedia  class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4970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249" y="393849"/>
            <a:ext cx="360762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Pair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8564" y="1276506"/>
            <a:ext cx="54230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the question.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8567" y="2328439"/>
            <a:ext cx="6147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father’ name?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8566" y="3257216"/>
            <a:ext cx="6147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is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mother’ name?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8565" y="4185993"/>
            <a:ext cx="6751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does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in his free time?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8564" y="5114770"/>
            <a:ext cx="6751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4.What kind of books does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like?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2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839" y="1543354"/>
            <a:ext cx="7799129" cy="646331"/>
          </a:xfrm>
          <a:prstGeom prst="rect">
            <a:avLst/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Match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column A and column 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660171"/>
              </p:ext>
            </p:extLst>
          </p:nvPr>
        </p:nvGraphicFramePr>
        <p:xfrm>
          <a:off x="2094839" y="2664137"/>
          <a:ext cx="7799129" cy="318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286">
                  <a:extLst>
                    <a:ext uri="{9D8B030D-6E8A-4147-A177-3AD203B41FA5}">
                      <a16:colId xmlns:a16="http://schemas.microsoft.com/office/drawing/2014/main" xmlns="" val="4083496227"/>
                    </a:ext>
                  </a:extLst>
                </a:gridCol>
                <a:gridCol w="4562843">
                  <a:extLst>
                    <a:ext uri="{9D8B030D-6E8A-4147-A177-3AD203B41FA5}">
                      <a16:colId xmlns:a16="http://schemas.microsoft.com/office/drawing/2014/main" xmlns="" val="4107429397"/>
                    </a:ext>
                  </a:extLst>
                </a:gridCol>
              </a:tblGrid>
              <a:tr h="7213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6517090"/>
                  </a:ext>
                </a:extLst>
              </a:tr>
              <a:tr h="6162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Clothes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152613"/>
                  </a:ext>
                </a:extLst>
              </a:tr>
              <a:tr h="6162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1280859"/>
                  </a:ext>
                </a:extLst>
              </a:tr>
              <a:tr h="6162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Father and mother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2546759"/>
                  </a:ext>
                </a:extLst>
              </a:tr>
              <a:tr h="6162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Leisure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89583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300" y="382798"/>
            <a:ext cx="5268036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798" y="351243"/>
            <a:ext cx="239389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477" y="5756914"/>
            <a:ext cx="8330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five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your family.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186494"/>
            <a:ext cx="8001000" cy="4381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4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1" y="331381"/>
            <a:ext cx="10496165" cy="54138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25872" y="5995357"/>
            <a:ext cx="10532852" cy="595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See  you the  next  class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0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442997-499B-463D-8CCB-F1407C993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396" y="287189"/>
            <a:ext cx="2295670" cy="2229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95267C-073C-4E92-9B3E-8A95EBF3C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49" y="250882"/>
            <a:ext cx="2491083" cy="2272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E29330-DF41-450B-BEA9-5AFDD8D4E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93849" y="4170703"/>
            <a:ext cx="2406185" cy="2484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440267-98D7-49CF-82A1-2FFE17B86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101" y="4201649"/>
            <a:ext cx="2248813" cy="2415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9012" y="1491132"/>
            <a:ext cx="4901560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Unit:3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 &amp;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……….tiger’s and lion’s.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:35 minute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462561" y="992195"/>
            <a:ext cx="1336950" cy="4416724"/>
          </a:xfrm>
          <a:prstGeom prst="verticalScroll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44" y="1603734"/>
            <a:ext cx="2448649" cy="3038767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236317" y="4718603"/>
            <a:ext cx="35801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Mohammod</a:t>
            </a:r>
            <a:r>
              <a:rPr lang="en-US" dirty="0" smtClean="0">
                <a:solidFill>
                  <a:srgbClr val="002060"/>
                </a:solidFill>
              </a:rPr>
              <a:t> Abdul Hannan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Assistant teacher</a:t>
            </a:r>
          </a:p>
          <a:p>
            <a:r>
              <a:rPr lang="en-US" sz="1600" dirty="0" err="1" smtClean="0">
                <a:solidFill>
                  <a:srgbClr val="002060"/>
                </a:solidFill>
              </a:rPr>
              <a:t>Ashroygram</a:t>
            </a:r>
            <a:r>
              <a:rPr lang="en-US" sz="1600" dirty="0" smtClean="0">
                <a:solidFill>
                  <a:srgbClr val="002060"/>
                </a:solidFill>
              </a:rPr>
              <a:t> Govt. Primary School</a:t>
            </a:r>
          </a:p>
          <a:p>
            <a:r>
              <a:rPr lang="en-US" sz="1600" dirty="0" err="1" smtClean="0">
                <a:solidFill>
                  <a:srgbClr val="002060"/>
                </a:solidFill>
              </a:rPr>
              <a:t>Kulaura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Moulvibazar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7183" y="765464"/>
            <a:ext cx="18592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891" y="912696"/>
            <a:ext cx="341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LEASSON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4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16" y="340856"/>
            <a:ext cx="11388985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outcomes: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616" y="2547218"/>
            <a:ext cx="11388985" cy="366254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/>
              <a:t>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1.1.1.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syllable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is stressed.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/>
              <a:t>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words. Phrases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with proper sounds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stress, and intonation.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6.2.1. talk about the people.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dirty="0"/>
              <a:t>                         </a:t>
            </a:r>
            <a:r>
              <a:rPr lang="en-US" dirty="0" smtClean="0"/>
              <a:t>         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1.5.1.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 words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phrases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1.5.1.  read the text silently for giving answer asked by teacher.</a:t>
            </a:r>
            <a:endParaRPr lang="en-US" dirty="0"/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1.7.1.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sentence using words and phrases following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616" y="1225608"/>
            <a:ext cx="984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ends of the  lesson the students will be 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----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6712" y="449885"/>
            <a:ext cx="9056307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Look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 the picture and think about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73" y="1422648"/>
            <a:ext cx="5765321" cy="4178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2" y="1422648"/>
            <a:ext cx="5675398" cy="4178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9962" y="5890911"/>
            <a:ext cx="453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do  we call </a:t>
            </a:r>
            <a:r>
              <a:rPr lang="en-US" sz="3200" b="1" dirty="0" smtClean="0"/>
              <a:t>these 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80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137975" y="63636"/>
            <a:ext cx="75537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</a:p>
        </p:txBody>
      </p:sp>
    </p:spTree>
    <p:extLst>
      <p:ext uri="{BB962C8B-B14F-4D97-AF65-F5344CB8AC3E}">
        <p14:creationId xmlns:p14="http://schemas.microsoft.com/office/powerpoint/2010/main" val="11084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23529" y="2968719"/>
            <a:ext cx="4622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8839" y="3012964"/>
            <a:ext cx="272180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6681" y="2889854"/>
            <a:ext cx="146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       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591" y="3770499"/>
            <a:ext cx="198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Housewif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8839" y="3834596"/>
            <a:ext cx="272180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(Housemother)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9" y="3799084"/>
            <a:ext cx="447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is 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housewife.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4736" y="4666418"/>
            <a:ext cx="144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Sew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8839" y="4727973"/>
            <a:ext cx="272180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(Stitch)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3529" y="4727973"/>
            <a:ext cx="520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 enjoys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sewing.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2414" y="454715"/>
            <a:ext cx="331997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 words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743" y="2063666"/>
            <a:ext cx="278744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8839" y="2049936"/>
            <a:ext cx="2721806" cy="5486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5806" y="2049936"/>
            <a:ext cx="435967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8" y="3649764"/>
            <a:ext cx="1219339" cy="903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8" y="4571944"/>
            <a:ext cx="1219339" cy="8426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" y="2714416"/>
            <a:ext cx="1227054" cy="8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17" grpId="0"/>
      <p:bldP spid="18" grpId="0"/>
      <p:bldP spid="23" grpId="0" animBg="1"/>
      <p:bldP spid="26" grpId="0"/>
      <p:bldP spid="2" grpId="0" animBg="1"/>
      <p:bldP spid="24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7" y="661244"/>
            <a:ext cx="5887329" cy="420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591300" y="661244"/>
            <a:ext cx="5270500" cy="4202856"/>
            <a:chOff x="5352288" y="1409074"/>
            <a:chExt cx="3784290" cy="46588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288" y="1409074"/>
              <a:ext cx="3784290" cy="25644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288" y="3828697"/>
              <a:ext cx="3784290" cy="22392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557215" y="5103130"/>
            <a:ext cx="250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Sewing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0216" y="5103129"/>
            <a:ext cx="203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B53EBB-2D12-4613-A935-14C36E55963B}"/>
              </a:ext>
            </a:extLst>
          </p:cNvPr>
          <p:cNvSpPr txBox="1"/>
          <p:nvPr/>
        </p:nvSpPr>
        <p:spPr>
          <a:xfrm>
            <a:off x="652969" y="5785664"/>
            <a:ext cx="549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EF3A99-2D54-412B-9BB0-31EE5C3279DD}"/>
              </a:ext>
            </a:extLst>
          </p:cNvPr>
          <p:cNvSpPr txBox="1"/>
          <p:nvPr/>
        </p:nvSpPr>
        <p:spPr>
          <a:xfrm>
            <a:off x="6969189" y="5724109"/>
            <a:ext cx="447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is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father</a:t>
            </a:r>
          </a:p>
        </p:txBody>
      </p:sp>
    </p:spTree>
    <p:extLst>
      <p:ext uri="{BB962C8B-B14F-4D97-AF65-F5344CB8AC3E}">
        <p14:creationId xmlns:p14="http://schemas.microsoft.com/office/powerpoint/2010/main" val="37259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616" y="366352"/>
            <a:ext cx="7620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Teacher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s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reading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6" y="1757780"/>
            <a:ext cx="7622710" cy="42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7573" y="307167"/>
            <a:ext cx="781016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Students silent 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73" y="1204632"/>
            <a:ext cx="7810168" cy="52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767</TotalTime>
  <Words>319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Century Gothic</vt:lpstr>
      <vt:lpstr>Corbel</vt:lpstr>
      <vt:lpstr>Times New Roman</vt:lpstr>
      <vt:lpstr>Wingdings 3</vt:lpstr>
      <vt:lpstr>Slice</vt:lpstr>
      <vt:lpstr>1_Basis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Hannan</cp:lastModifiedBy>
  <cp:revision>201</cp:revision>
  <dcterms:created xsi:type="dcterms:W3CDTF">2018-05-07T21:42:00Z</dcterms:created>
  <dcterms:modified xsi:type="dcterms:W3CDTF">2020-01-21T15:59:55Z</dcterms:modified>
</cp:coreProperties>
</file>