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3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B49F6D-153F-0041-8066-0BFA50CD4D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2E8A6E4-053B-3449-86A8-95866AC0D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149374-A07F-AD44-89A8-61253887D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DCE1AD-8BD2-6147-850A-E55A760C9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860BBC-C889-2F4B-96BF-7E2B2E98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6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707DE0-9BB2-614A-AF4B-2C7A1E092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95B883-0647-8848-AEFE-3356C7EE1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31423E-A8DE-EB4D-AA55-0E74DB66B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997049-E9E4-4843-8DC8-01E56D536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E0AC3E-B058-1842-B40B-BB3DDC9F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8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A5E5BE4-232D-C345-9C55-E37E44938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EC98EA6-E17D-0043-B490-9FE12680A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E2009F-E6FB-C242-83E0-725CF4C6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AA9DC0-58F1-1446-8915-87BBBA63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1B5AE4-6B9B-1149-91D4-4CB5065C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4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087100-00BD-8747-AE3C-EF03BF80D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81D943-CDF3-F34F-8F8B-52AE63020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6BA947-E606-0843-B61F-A334D26AC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AC008C-FDD7-1345-81B9-45BBBFBF1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DE1DE5-CB27-B74C-9C04-D3EDAC111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4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E8CF6-D7A9-A841-B308-1337C0BE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EE5744-13FA-8648-84A4-1A3847FA1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5985F-C5E6-F34A-ACC6-E374AC701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75CA17-A5D3-D345-B648-BA7BCA912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8D1BD8-B8B6-4C47-9E9D-C046C3ACD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9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F73CD-5EEF-2945-91D1-90F1A64A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82434C-CDD9-C640-8AEE-0752B7E94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EF23A31-D5EE-7D4F-82F0-11F6886DA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393102-DAB6-2C4C-92E4-87DD73620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4B90DE-6F41-E145-BE14-DEB05862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047887-69B2-6045-9357-996F67FE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B4B89-3E3F-604D-B053-927693548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6E4F55-A174-BE40-A858-3E51EA9CA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8D1FDCD-6D5E-8A48-BFF8-3A745CC66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B6D93CF-AB2F-FD44-9D7B-0FC3CD2AF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BB53EA1-9E7B-7C43-B09A-28F4E7470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5F24CC3-53A8-534D-BDBF-16A30937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EC7385-CF6F-C34E-804D-15E97440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B10CDC1-6885-BB45-A383-64FC91BE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8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4CF2CC-4975-9943-B3BA-3C43D389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2A79584-EAC8-D845-A061-B3905776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50C77D-14F4-C549-B97A-41E92CB5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DA0F500-06F3-4442-94F9-374D8FD9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1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F30867-1F6B-FD4C-BF9F-C3A050CB3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05C9FE5-58EA-2F4C-B792-AA000D2C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A1E0596-76BC-0749-850F-5EAD04FE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3C7A27-8638-E745-99DD-BFB9455EE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A17369-55FE-8344-9CCB-677223673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8A22EBB-81F7-0941-9372-01F8FE9C2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3AFA12-E0F0-C540-84FF-331692EA3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976EA05-E560-2C4C-9736-1A2FE66B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928376E-5991-8A45-8CEE-C68F98F3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6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212490-12CC-1B41-BC70-F7FB3F27E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33BF64-D75D-B740-A6D0-EA9A386EF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0A9B546-1CEA-6740-A3B3-1241DA635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0968F18-C3D5-F243-8294-60D34EF4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B1B939-7B0C-B94D-89A8-5D2D38C49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1BDC36-A449-EF41-87F7-0305DB792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9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B33E228-FF0D-004C-87ED-B852552AD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6E6705-138F-424E-8159-E4D7EAEA2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630C9E-7D9F-0F43-8CD8-2E39429120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37A9-A1B7-A34E-BA3D-7B8442F7A079}" type="datetimeFigureOut">
              <a:rPr lang="en-US" smtClean="0"/>
              <a:t>23-Jan-20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20F09F-5C51-8A48-81F6-19895E558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EC25B8-4F12-F84F-9DBC-C8A058EFCF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20CD-7769-B44A-824B-03AD33B64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7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E3C7314D-B5DD-C14D-BF0C-42D3929F6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2589" y="1988638"/>
            <a:ext cx="6529137" cy="1749174"/>
          </a:xfrm>
        </p:spPr>
        <p:txBody>
          <a:bodyPr anchor="t">
            <a:noAutofit/>
          </a:bodyPr>
          <a:lstStyle/>
          <a:p>
            <a:r>
              <a:rPr lang="en-GB" sz="96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65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C27E32-6429-184E-9DF7-840A8E8C2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6483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DFFBCF-CC5A-CE41-8DF8-A012F8D7F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6484"/>
            <a:ext cx="12192000" cy="5911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অরবিটাল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6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3CE328-80C4-7347-B014-0D64762E0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8358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3BC47A-B8B4-7243-A0F8-5971B52F9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98360"/>
            <a:ext cx="12192000" cy="5959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গঠনকালে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অরবিটালগুলো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অধিক্রমন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36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8709E1-C2F1-664E-A704-D600214A4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8147"/>
          </a:xfrm>
        </p:spPr>
        <p:txBody>
          <a:bodyPr>
            <a:no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88BE16-C0B2-2348-8277-EEF200CB5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8148"/>
            <a:ext cx="12192000" cy="6039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অ্যামোনিয়াম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আয়নের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571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8B6EA-C57C-664A-A8DA-1BB99E6FD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6484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338C7A-006B-494C-8019-0F4FBBB45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4822"/>
            <a:ext cx="12192000" cy="5783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GB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অরবিটাল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হাইড্রোনিয়াম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আয়নে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3227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F83195-93D8-EB43-A4D3-88112DD0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0117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9D7844-6110-EE4E-A6F6-DBED73341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0118"/>
            <a:ext cx="12192000" cy="5987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অ্যামোনিয়া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বোরোট্রাইফ্লোরাইড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অণুর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563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759DD23D-26E8-014F-992E-E1E0FC6FB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903260">
            <a:off x="294492" y="2766219"/>
            <a:ext cx="9680216" cy="1325563"/>
          </a:xfrm>
        </p:spPr>
        <p:txBody>
          <a:bodyPr>
            <a:noAutofit/>
          </a:bodyPr>
          <a:lstStyle/>
          <a:p>
            <a:pPr algn="ctr"/>
            <a:r>
              <a:rPr lang="en-GB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GB" sz="9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9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7825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CFD9BF-C6AC-F640-AF05-52E667AC7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325"/>
            <a:ext cx="12192000" cy="1030539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8E7AA0-4EF0-A44A-9758-212AA8B46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0864"/>
            <a:ext cx="12192000" cy="5767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রফিকুল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GB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en-GB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নাগেশ্বরী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জেলাঃ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ID: </a:t>
            </a:r>
            <a:r>
              <a:rPr lang="en-GB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rafiqulalam.nmc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685" y="1381876"/>
            <a:ext cx="3930316" cy="445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84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F567A4-444E-4C49-B253-A24B13AC7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4611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4ABF3D-97A4-E94D-9915-C43641373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94612"/>
            <a:ext cx="12192000" cy="58633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: ৩য়(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মৌলের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পর্যায়বৃত্ত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রাসায়নিক</a:t>
            </a:r>
            <a:r>
              <a:rPr lang="en-GB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GB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GB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458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0C4458-6ED4-D346-83C7-D66E59AD0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46484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পূর্বজ্ঞ্যান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96B26-06AD-7E48-95B6-C19C43CE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8" y="994614"/>
            <a:ext cx="5614737" cy="850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GB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GB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GB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GB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250DBC1-7A93-E84C-82B5-C572154127D1}"/>
              </a:ext>
            </a:extLst>
          </p:cNvPr>
          <p:cNvSpPr txBox="1">
            <a:spLocks/>
          </p:cNvSpPr>
          <p:nvPr/>
        </p:nvSpPr>
        <p:spPr>
          <a:xfrm>
            <a:off x="64167" y="5967662"/>
            <a:ext cx="8037096" cy="8261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যৌগটিতে</a:t>
            </a:r>
            <a:r>
              <a:rPr lang="en-GB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GB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GB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GB" sz="4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8" y="1892976"/>
            <a:ext cx="7060532" cy="388636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635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6250DBC1-7A93-E84C-82B5-C572154127D1}"/>
              </a:ext>
            </a:extLst>
          </p:cNvPr>
          <p:cNvSpPr txBox="1">
            <a:spLocks/>
          </p:cNvSpPr>
          <p:nvPr/>
        </p:nvSpPr>
        <p:spPr>
          <a:xfrm>
            <a:off x="8590547" y="5951622"/>
            <a:ext cx="3136233" cy="906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53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0E34EB-3613-2D4A-BAAD-A3F89FCE6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58779"/>
          </a:xfrm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3CF6A3A8-D335-B249-BC4D-65EFA61E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8780"/>
            <a:ext cx="12192000" cy="5799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</a:p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সন্নিবেশ বন্ধন কী তা জানতে পারবে।</a:t>
            </a:r>
          </a:p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সন্নিবেশ বন্ধন গঠনের শর্ত বলতে পারবে।</a:t>
            </a:r>
          </a:p>
          <a:p>
            <a:pPr marL="0" indent="0">
              <a:buNone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সন্নিবেশ বন্ধন গঠন প্রক্রিয়া ব্যাখ্যা করতে পারবে।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4014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0DBC1-7A93-E84C-82B5-C57215412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F6A3A8-D335-B249-BC4D-65EFA61E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8780"/>
            <a:ext cx="12192000" cy="5799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সমযোজী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ইলেক্টন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শুধু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বন্ধনটিকে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2413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638F7E-E2F6-994D-8BCA-52B00F509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400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বন্ধনের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E27004-07C3-294D-A647-62340648F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37" y="962527"/>
            <a:ext cx="5534526" cy="753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GB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GB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GB" sz="4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4632"/>
            <a:ext cx="12192000" cy="509336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6028715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E591F1-824B-2B44-9D92-910A860A4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8568"/>
            <a:ext cx="12192000" cy="5879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অংশগ্রহণকারী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পরমাণুদ্বয়ের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যোজ্যতা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মুক্তজোড়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ইলেক্টন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পরমাণুর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যোজ্যতা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ইলেক্টন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GB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ফাকা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অরবিটাল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থাকতে</a:t>
            </a:r>
            <a:r>
              <a:rPr lang="en-GB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GB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B8BD6797-AC81-3A43-A18E-CE2CDF457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8568"/>
          </a:xfrm>
        </p:spPr>
        <p:txBody>
          <a:bodyPr>
            <a:normAutofit/>
          </a:bodyPr>
          <a:lstStyle/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9776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861B49-F76F-E74A-AB9E-BE9E572EB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4611"/>
          </a:xfrm>
        </p:spPr>
        <p:txBody>
          <a:bodyPr>
            <a:normAutofit/>
          </a:bodyPr>
          <a:lstStyle/>
          <a:p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সন্নিবেশ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বন্ধন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GB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611"/>
            <a:ext cx="12191999" cy="586338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3621777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237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Office Theme</vt:lpstr>
      <vt:lpstr>স্বাগতম</vt:lpstr>
      <vt:lpstr>শিক্ষক পরিচিত</vt:lpstr>
      <vt:lpstr>পাঠ পরিচিত</vt:lpstr>
      <vt:lpstr>পূর্বজ্ঞ্যান যাচাই</vt:lpstr>
      <vt:lpstr>শিখন ফল</vt:lpstr>
      <vt:lpstr>সন্নিবেশ বন্ধন</vt:lpstr>
      <vt:lpstr>সন্নিবেশ বন্ধনের উদাহরণ</vt:lpstr>
      <vt:lpstr>সন্নিবেশ বন্ধন গঠনের শর্ত</vt:lpstr>
      <vt:lpstr>সন্নিবেশ বন্ধন গঠনের কৌশল</vt:lpstr>
      <vt:lpstr>একক কাজ</vt:lpstr>
      <vt:lpstr>জোড়ায় কাজ</vt:lpstr>
      <vt:lpstr>দলীয় কাজ</vt:lpstr>
      <vt:lpstr>মুল্যায়ন</vt:lpstr>
      <vt:lpstr>বাড়ীর কাজ</vt:lpstr>
      <vt:lpstr>ধন্যবাদ সবাইকে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Md Rafiqul Alam Sarker</dc:creator>
  <cp:lastModifiedBy>Md Rafiqul Alam Sarker</cp:lastModifiedBy>
  <cp:revision>35</cp:revision>
  <dcterms:created xsi:type="dcterms:W3CDTF">2020-01-16T12:26:08Z</dcterms:created>
  <dcterms:modified xsi:type="dcterms:W3CDTF">2020-01-23T17:58:19Z</dcterms:modified>
</cp:coreProperties>
</file>