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18" r:id="rId3"/>
    <p:sldId id="269" r:id="rId4"/>
    <p:sldId id="320" r:id="rId5"/>
    <p:sldId id="263" r:id="rId6"/>
    <p:sldId id="271" r:id="rId7"/>
    <p:sldId id="289" r:id="rId8"/>
    <p:sldId id="291" r:id="rId9"/>
    <p:sldId id="292" r:id="rId10"/>
    <p:sldId id="294" r:id="rId11"/>
    <p:sldId id="302" r:id="rId12"/>
    <p:sldId id="314" r:id="rId13"/>
    <p:sldId id="322" r:id="rId14"/>
    <p:sldId id="304" r:id="rId15"/>
    <p:sldId id="270" r:id="rId16"/>
    <p:sldId id="31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Relationship Id="rId6" Type="http://schemas.openxmlformats.org/officeDocument/2006/relationships/image" Target="../media/image46.jpeg"/><Relationship Id="rId5" Type="http://schemas.openxmlformats.org/officeDocument/2006/relationships/image" Target="../media/image39.jpeg"/><Relationship Id="rId4" Type="http://schemas.openxmlformats.org/officeDocument/2006/relationships/image" Target="../media/image4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AB7C4-DE87-44C4-8247-82693DA41E5F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CFD4CD-0318-4B58-ABDF-720A1384BC22}">
      <dgm:prSet phldrT="[Text]"/>
      <dgm:spPr/>
      <dgm:t>
        <a:bodyPr/>
        <a:lstStyle/>
        <a:p>
          <a:r>
            <a:rPr lang="bn-IN" b="1" dirty="0" smtClean="0"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02CD46-2208-47D1-BE50-F697FF8EA983}" type="parTrans" cxnId="{59851C46-7D46-4EC5-AD13-AB8C6C358AE2}">
      <dgm:prSet/>
      <dgm:spPr/>
      <dgm:t>
        <a:bodyPr/>
        <a:lstStyle/>
        <a:p>
          <a:endParaRPr lang="en-US"/>
        </a:p>
      </dgm:t>
    </dgm:pt>
    <dgm:pt modelId="{41351C5F-95BE-458E-87E3-FF3D51808CEC}" type="sibTrans" cxnId="{59851C46-7D46-4EC5-AD13-AB8C6C358AE2}">
      <dgm:prSet/>
      <dgm:spPr/>
      <dgm:t>
        <a:bodyPr/>
        <a:lstStyle/>
        <a:p>
          <a:endParaRPr lang="en-US"/>
        </a:p>
      </dgm:t>
    </dgm:pt>
    <dgm:pt modelId="{3D4CFD0C-C602-4EE0-96BE-0A66834B8A19}">
      <dgm:prSet phldrT="[Text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এ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31E2D6-4668-4FA1-AA2C-890FCE2EAA88}" type="parTrans" cxnId="{52183B3B-1BF4-424D-B541-FE39B841123B}">
      <dgm:prSet/>
      <dgm:spPr/>
      <dgm:t>
        <a:bodyPr/>
        <a:lstStyle/>
        <a:p>
          <a:endParaRPr lang="en-US"/>
        </a:p>
      </dgm:t>
    </dgm:pt>
    <dgm:pt modelId="{1A534459-71DC-43AB-A2A5-60DD80B55A44}" type="sibTrans" cxnId="{52183B3B-1BF4-424D-B541-FE39B841123B}">
      <dgm:prSet/>
      <dgm:spPr/>
      <dgm:t>
        <a:bodyPr/>
        <a:lstStyle/>
        <a:p>
          <a:endParaRPr lang="en-US"/>
        </a:p>
      </dgm:t>
    </dgm:pt>
    <dgm:pt modelId="{6F6775D1-88A6-4F01-B76B-95D92E48AD69}">
      <dgm:prSet phldrT="[Text]"/>
      <dgm:spPr>
        <a:blipFill rotWithShape="0">
          <a:blip xmlns:r="http://schemas.openxmlformats.org/officeDocument/2006/relationships" r:embed="rId2" cstate="print"/>
          <a:srcRect/>
          <a:stretch>
            <a:fillRect l="-15000" r="-15000"/>
          </a:stretch>
        </a:blip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829A88-90A9-473C-B069-6DBB59217F7F}" type="parTrans" cxnId="{CD23576B-E028-4552-A211-5725A6A0A7BF}">
      <dgm:prSet/>
      <dgm:spPr/>
      <dgm:t>
        <a:bodyPr/>
        <a:lstStyle/>
        <a:p>
          <a:endParaRPr lang="en-US"/>
        </a:p>
      </dgm:t>
    </dgm:pt>
    <dgm:pt modelId="{DD17C580-17B3-4713-A31B-8444C1BC1C64}" type="sibTrans" cxnId="{CD23576B-E028-4552-A211-5725A6A0A7BF}">
      <dgm:prSet/>
      <dgm:spPr/>
      <dgm:t>
        <a:bodyPr/>
        <a:lstStyle/>
        <a:p>
          <a:endParaRPr lang="en-US"/>
        </a:p>
      </dgm:t>
    </dgm:pt>
    <dgm:pt modelId="{6625EED8-D82E-4D9A-B790-B43FB8C56445}">
      <dgm:prSet phldrT="[Text]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AD1E98-C923-4699-9F90-6A89CC2F93AE}" type="parTrans" cxnId="{7D098B4D-6592-468D-B209-AB1301A75419}">
      <dgm:prSet/>
      <dgm:spPr/>
      <dgm:t>
        <a:bodyPr/>
        <a:lstStyle/>
        <a:p>
          <a:endParaRPr lang="en-US"/>
        </a:p>
      </dgm:t>
    </dgm:pt>
    <dgm:pt modelId="{7A71F86C-D4BC-47CB-816F-058813FCFFBC}" type="sibTrans" cxnId="{7D098B4D-6592-468D-B209-AB1301A75419}">
      <dgm:prSet/>
      <dgm:spPr/>
      <dgm:t>
        <a:bodyPr/>
        <a:lstStyle/>
        <a:p>
          <a:endParaRPr lang="en-US"/>
        </a:p>
      </dgm:t>
    </dgm:pt>
    <dgm:pt modelId="{EA0DA488-B7F5-4D0B-9BC0-255B79FCF09E}">
      <dgm:prSet phldrT="[Text]"/>
      <dgm:spPr>
        <a:blipFill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820555-BCBA-4C7D-BC7D-FEDC737C0533}" type="parTrans" cxnId="{C6DA065A-C452-4E42-BD2E-243BEB3715A5}">
      <dgm:prSet/>
      <dgm:spPr/>
      <dgm:t>
        <a:bodyPr/>
        <a:lstStyle/>
        <a:p>
          <a:endParaRPr lang="en-US"/>
        </a:p>
      </dgm:t>
    </dgm:pt>
    <dgm:pt modelId="{31639A97-3D46-4C1E-B2EE-77746CAC9326}" type="sibTrans" cxnId="{C6DA065A-C452-4E42-BD2E-243BEB3715A5}">
      <dgm:prSet/>
      <dgm:spPr/>
      <dgm:t>
        <a:bodyPr/>
        <a:lstStyle/>
        <a:p>
          <a:endParaRPr lang="en-US"/>
        </a:p>
      </dgm:t>
    </dgm:pt>
    <dgm:pt modelId="{AFDB2FC1-8473-4C1A-8FC5-F533AA4FF1BE}">
      <dgm:prSet phldrT="[Text]"/>
      <dgm:spPr>
        <a:blipFill rotWithShape="0">
          <a:blip xmlns:r="http://schemas.openxmlformats.org/officeDocument/2006/relationships" r:embed="rId5" cstate="print"/>
          <a:srcRect/>
          <a:stretch>
            <a:fillRect l="-30000" r="-30000"/>
          </a:stretch>
        </a:blipFill>
      </dgm:spPr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A943AB-A86A-44CD-9D1F-395550E2B7E8}" type="parTrans" cxnId="{2CCBA3F9-3FEC-4E47-BD4B-75543BA0D252}">
      <dgm:prSet/>
      <dgm:spPr/>
      <dgm:t>
        <a:bodyPr/>
        <a:lstStyle/>
        <a:p>
          <a:endParaRPr lang="en-US"/>
        </a:p>
      </dgm:t>
    </dgm:pt>
    <dgm:pt modelId="{F0D27652-8CB5-4005-B758-E5160ED301A8}" type="sibTrans" cxnId="{2CCBA3F9-3FEC-4E47-BD4B-75543BA0D252}">
      <dgm:prSet/>
      <dgm:spPr/>
      <dgm:t>
        <a:bodyPr/>
        <a:lstStyle/>
        <a:p>
          <a:endParaRPr lang="en-US"/>
        </a:p>
      </dgm:t>
    </dgm:pt>
    <dgm:pt modelId="{A3A41815-F3C4-472E-B017-822E26532419}">
      <dgm:prSet phldrT="[Text]"/>
      <dgm:spPr>
        <a:blipFill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4860E2-04AD-49DA-8BAB-D2D6D7E921A0}" type="parTrans" cxnId="{7ED6D839-D6DB-468D-B431-B727A15146B2}">
      <dgm:prSet/>
      <dgm:spPr/>
      <dgm:t>
        <a:bodyPr/>
        <a:lstStyle/>
        <a:p>
          <a:endParaRPr lang="en-US"/>
        </a:p>
      </dgm:t>
    </dgm:pt>
    <dgm:pt modelId="{47274316-3853-4506-9B63-3DBD92E7491F}" type="sibTrans" cxnId="{7ED6D839-D6DB-468D-B431-B727A15146B2}">
      <dgm:prSet/>
      <dgm:spPr/>
      <dgm:t>
        <a:bodyPr/>
        <a:lstStyle/>
        <a:p>
          <a:endParaRPr lang="en-US"/>
        </a:p>
      </dgm:t>
    </dgm:pt>
    <dgm:pt modelId="{36B4216D-DFC2-450D-8BFB-183C4A6BF226}" type="pres">
      <dgm:prSet presAssocID="{601AB7C4-DE87-44C4-8247-82693DA41E5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26F4BCF-CB58-4BB1-88C9-971F635709FD}" type="pres">
      <dgm:prSet presAssocID="{1ECFD4CD-0318-4B58-ABDF-720A1384BC22}" presName="Parent" presStyleLbl="node0" presStyleIdx="0" presStyleCnt="1" custScaleX="134998" custScaleY="114350" custLinFactNeighborX="-3794" custLinFactNeighborY="-388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9AAA12F8-5217-459E-9DBE-B659C107C625}" type="pres">
      <dgm:prSet presAssocID="{3D4CFD0C-C602-4EE0-96BE-0A66834B8A19}" presName="Accent1" presStyleCnt="0"/>
      <dgm:spPr/>
    </dgm:pt>
    <dgm:pt modelId="{644C065B-EC0C-4B95-ACAF-01CBDB830B9B}" type="pres">
      <dgm:prSet presAssocID="{3D4CFD0C-C602-4EE0-96BE-0A66834B8A19}" presName="Accent" presStyleLbl="bgShp" presStyleIdx="0" presStyleCnt="6"/>
      <dgm:spPr/>
    </dgm:pt>
    <dgm:pt modelId="{AA452C83-1AD7-4252-A2A3-4374DF794904}" type="pres">
      <dgm:prSet presAssocID="{3D4CFD0C-C602-4EE0-96BE-0A66834B8A19}" presName="Child1" presStyleLbl="node1" presStyleIdx="0" presStyleCnt="6" custScaleX="133859" custLinFactNeighborX="3307" custLinFactNeighborY="-177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C8B81-41B3-4578-8D82-D301A7654DB4}" type="pres">
      <dgm:prSet presAssocID="{6F6775D1-88A6-4F01-B76B-95D92E48AD69}" presName="Accent2" presStyleCnt="0"/>
      <dgm:spPr/>
    </dgm:pt>
    <dgm:pt modelId="{2F21F828-84D6-4BD7-A7AB-68A5B5DBDCC6}" type="pres">
      <dgm:prSet presAssocID="{6F6775D1-88A6-4F01-B76B-95D92E48AD69}" presName="Accent" presStyleLbl="bgShp" presStyleIdx="1" presStyleCnt="6"/>
      <dgm:spPr/>
    </dgm:pt>
    <dgm:pt modelId="{954EE38C-A820-4964-A661-B2D82614DDBF}" type="pres">
      <dgm:prSet presAssocID="{6F6775D1-88A6-4F01-B76B-95D92E48AD69}" presName="Child2" presStyleLbl="node1" presStyleIdx="1" presStyleCnt="6" custScaleX="129029" custScaleY="123254" custLinFactNeighborX="37034" custLinFactNeighborY="68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CCC2F-176D-4B84-83F3-732F328DA179}" type="pres">
      <dgm:prSet presAssocID="{6625EED8-D82E-4D9A-B790-B43FB8C56445}" presName="Accent3" presStyleCnt="0"/>
      <dgm:spPr/>
    </dgm:pt>
    <dgm:pt modelId="{75C96E9C-2E3F-46B5-8BCC-F0C73E46DAC8}" type="pres">
      <dgm:prSet presAssocID="{6625EED8-D82E-4D9A-B790-B43FB8C56445}" presName="Accent" presStyleLbl="bgShp" presStyleIdx="2" presStyleCnt="6"/>
      <dgm:spPr/>
    </dgm:pt>
    <dgm:pt modelId="{CB8961C3-7E9D-4C45-AE03-165B2CF39D4D}" type="pres">
      <dgm:prSet presAssocID="{6625EED8-D82E-4D9A-B790-B43FB8C56445}" presName="Child3" presStyleLbl="node1" presStyleIdx="2" presStyleCnt="6" custScaleX="128994" custScaleY="130272" custLinFactNeighborX="19840" custLinFactNeighborY="290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D24C7-0251-47E7-BFC0-D80CDC14DEF1}" type="pres">
      <dgm:prSet presAssocID="{EA0DA488-B7F5-4D0B-9BC0-255B79FCF09E}" presName="Accent4" presStyleCnt="0"/>
      <dgm:spPr/>
    </dgm:pt>
    <dgm:pt modelId="{63EFB162-2677-449D-9404-99A8271F3A54}" type="pres">
      <dgm:prSet presAssocID="{EA0DA488-B7F5-4D0B-9BC0-255B79FCF09E}" presName="Accent" presStyleLbl="bgShp" presStyleIdx="3" presStyleCnt="6"/>
      <dgm:spPr/>
    </dgm:pt>
    <dgm:pt modelId="{9B36852E-0EBB-407E-BD9C-D9A2172B17C5}" type="pres">
      <dgm:prSet presAssocID="{EA0DA488-B7F5-4D0B-9BC0-255B79FCF09E}" presName="Child4" presStyleLbl="node1" presStyleIdx="3" presStyleCnt="6" custScaleX="121415" custScaleY="98039" custLinFactNeighborX="-1053" custLinFactNeighborY="20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5C71E-1677-4F32-A04E-1D674B33110A}" type="pres">
      <dgm:prSet presAssocID="{AFDB2FC1-8473-4C1A-8FC5-F533AA4FF1BE}" presName="Accent5" presStyleCnt="0"/>
      <dgm:spPr/>
    </dgm:pt>
    <dgm:pt modelId="{9F0783F1-7CD3-4D0A-9B86-8CF1FD867FCA}" type="pres">
      <dgm:prSet presAssocID="{AFDB2FC1-8473-4C1A-8FC5-F533AA4FF1BE}" presName="Accent" presStyleLbl="bgShp" presStyleIdx="4" presStyleCnt="6"/>
      <dgm:spPr/>
    </dgm:pt>
    <dgm:pt modelId="{DDFED90D-011C-4A3A-BED1-4D25C17A8CA6}" type="pres">
      <dgm:prSet presAssocID="{AFDB2FC1-8473-4C1A-8FC5-F533AA4FF1BE}" presName="Child5" presStyleLbl="node1" presStyleIdx="4" presStyleCnt="6" custScaleX="132893" custScaleY="145878" custLinFactNeighborX="-41663" custLinFactNeighborY="18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8847C-E86D-4B9E-AEB8-BCCB5AFA4AA2}" type="pres">
      <dgm:prSet presAssocID="{A3A41815-F3C4-472E-B017-822E26532419}" presName="Accent6" presStyleCnt="0"/>
      <dgm:spPr/>
    </dgm:pt>
    <dgm:pt modelId="{BEB651E7-E27B-40CB-ABFD-DE7C2825CC4A}" type="pres">
      <dgm:prSet presAssocID="{A3A41815-F3C4-472E-B017-822E26532419}" presName="Accent" presStyleLbl="bgShp" presStyleIdx="5" presStyleCnt="6"/>
      <dgm:spPr/>
    </dgm:pt>
    <dgm:pt modelId="{7EF0EF9A-F808-4056-B043-6066F6085993}" type="pres">
      <dgm:prSet presAssocID="{A3A41815-F3C4-472E-B017-822E26532419}" presName="Child6" presStyleLbl="node1" presStyleIdx="5" presStyleCnt="6" custScaleX="155413" custScaleY="135210" custLinFactNeighborX="-57536" custLinFactNeighborY="-152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522BD1-FFA8-4DBB-9462-0E7164F44D7A}" type="presOf" srcId="{6F6775D1-88A6-4F01-B76B-95D92E48AD69}" destId="{954EE38C-A820-4964-A661-B2D82614DDBF}" srcOrd="0" destOrd="0" presId="urn:microsoft.com/office/officeart/2011/layout/HexagonRadial"/>
    <dgm:cxn modelId="{59851C46-7D46-4EC5-AD13-AB8C6C358AE2}" srcId="{601AB7C4-DE87-44C4-8247-82693DA41E5F}" destId="{1ECFD4CD-0318-4B58-ABDF-720A1384BC22}" srcOrd="0" destOrd="0" parTransId="{9A02CD46-2208-47D1-BE50-F697FF8EA983}" sibTransId="{41351C5F-95BE-458E-87E3-FF3D51808CEC}"/>
    <dgm:cxn modelId="{64FB9970-B01B-46D1-AA3C-D430B3189465}" type="presOf" srcId="{3D4CFD0C-C602-4EE0-96BE-0A66834B8A19}" destId="{AA452C83-1AD7-4252-A2A3-4374DF794904}" srcOrd="0" destOrd="0" presId="urn:microsoft.com/office/officeart/2011/layout/HexagonRadial"/>
    <dgm:cxn modelId="{C6DA065A-C452-4E42-BD2E-243BEB3715A5}" srcId="{1ECFD4CD-0318-4B58-ABDF-720A1384BC22}" destId="{EA0DA488-B7F5-4D0B-9BC0-255B79FCF09E}" srcOrd="3" destOrd="0" parTransId="{1D820555-BCBA-4C7D-BC7D-FEDC737C0533}" sibTransId="{31639A97-3D46-4C1E-B2EE-77746CAC9326}"/>
    <dgm:cxn modelId="{91F4D544-6319-41CD-B9BA-D37F7718AC88}" type="presOf" srcId="{1ECFD4CD-0318-4B58-ABDF-720A1384BC22}" destId="{126F4BCF-CB58-4BB1-88C9-971F635709FD}" srcOrd="0" destOrd="0" presId="urn:microsoft.com/office/officeart/2011/layout/HexagonRadial"/>
    <dgm:cxn modelId="{467A8B19-C76D-4B77-8506-FBA498ABDB35}" type="presOf" srcId="{601AB7C4-DE87-44C4-8247-82693DA41E5F}" destId="{36B4216D-DFC2-450D-8BFB-183C4A6BF226}" srcOrd="0" destOrd="0" presId="urn:microsoft.com/office/officeart/2011/layout/HexagonRadial"/>
    <dgm:cxn modelId="{C868BB1E-4134-4294-BF94-A5ECD8CEE34B}" type="presOf" srcId="{A3A41815-F3C4-472E-B017-822E26532419}" destId="{7EF0EF9A-F808-4056-B043-6066F6085993}" srcOrd="0" destOrd="0" presId="urn:microsoft.com/office/officeart/2011/layout/HexagonRadial"/>
    <dgm:cxn modelId="{CD23576B-E028-4552-A211-5725A6A0A7BF}" srcId="{1ECFD4CD-0318-4B58-ABDF-720A1384BC22}" destId="{6F6775D1-88A6-4F01-B76B-95D92E48AD69}" srcOrd="1" destOrd="0" parTransId="{35829A88-90A9-473C-B069-6DBB59217F7F}" sibTransId="{DD17C580-17B3-4713-A31B-8444C1BC1C64}"/>
    <dgm:cxn modelId="{52183B3B-1BF4-424D-B541-FE39B841123B}" srcId="{1ECFD4CD-0318-4B58-ABDF-720A1384BC22}" destId="{3D4CFD0C-C602-4EE0-96BE-0A66834B8A19}" srcOrd="0" destOrd="0" parTransId="{5A31E2D6-4668-4FA1-AA2C-890FCE2EAA88}" sibTransId="{1A534459-71DC-43AB-A2A5-60DD80B55A44}"/>
    <dgm:cxn modelId="{4E6C37F5-5A5A-459D-8566-AF7004DF5AC2}" type="presOf" srcId="{6625EED8-D82E-4D9A-B790-B43FB8C56445}" destId="{CB8961C3-7E9D-4C45-AE03-165B2CF39D4D}" srcOrd="0" destOrd="0" presId="urn:microsoft.com/office/officeart/2011/layout/HexagonRadial"/>
    <dgm:cxn modelId="{34FE1C2C-161A-43F6-A0FE-38388DA43835}" type="presOf" srcId="{EA0DA488-B7F5-4D0B-9BC0-255B79FCF09E}" destId="{9B36852E-0EBB-407E-BD9C-D9A2172B17C5}" srcOrd="0" destOrd="0" presId="urn:microsoft.com/office/officeart/2011/layout/HexagonRadial"/>
    <dgm:cxn modelId="{7ED6D839-D6DB-468D-B431-B727A15146B2}" srcId="{1ECFD4CD-0318-4B58-ABDF-720A1384BC22}" destId="{A3A41815-F3C4-472E-B017-822E26532419}" srcOrd="5" destOrd="0" parTransId="{8F4860E2-04AD-49DA-8BAB-D2D6D7E921A0}" sibTransId="{47274316-3853-4506-9B63-3DBD92E7491F}"/>
    <dgm:cxn modelId="{C213FBFC-450B-4999-8841-1A15427CEEE6}" type="presOf" srcId="{AFDB2FC1-8473-4C1A-8FC5-F533AA4FF1BE}" destId="{DDFED90D-011C-4A3A-BED1-4D25C17A8CA6}" srcOrd="0" destOrd="0" presId="urn:microsoft.com/office/officeart/2011/layout/HexagonRadial"/>
    <dgm:cxn modelId="{7D098B4D-6592-468D-B209-AB1301A75419}" srcId="{1ECFD4CD-0318-4B58-ABDF-720A1384BC22}" destId="{6625EED8-D82E-4D9A-B790-B43FB8C56445}" srcOrd="2" destOrd="0" parTransId="{04AD1E98-C923-4699-9F90-6A89CC2F93AE}" sibTransId="{7A71F86C-D4BC-47CB-816F-058813FCFFBC}"/>
    <dgm:cxn modelId="{2CCBA3F9-3FEC-4E47-BD4B-75543BA0D252}" srcId="{1ECFD4CD-0318-4B58-ABDF-720A1384BC22}" destId="{AFDB2FC1-8473-4C1A-8FC5-F533AA4FF1BE}" srcOrd="4" destOrd="0" parTransId="{67A943AB-A86A-44CD-9D1F-395550E2B7E8}" sibTransId="{F0D27652-8CB5-4005-B758-E5160ED301A8}"/>
    <dgm:cxn modelId="{B00C3991-798A-4920-B578-76B4F3E8D591}" type="presParOf" srcId="{36B4216D-DFC2-450D-8BFB-183C4A6BF226}" destId="{126F4BCF-CB58-4BB1-88C9-971F635709FD}" srcOrd="0" destOrd="0" presId="urn:microsoft.com/office/officeart/2011/layout/HexagonRadial"/>
    <dgm:cxn modelId="{3FD7F6A5-2DFF-4097-BB41-C86C7BBBF79E}" type="presParOf" srcId="{36B4216D-DFC2-450D-8BFB-183C4A6BF226}" destId="{9AAA12F8-5217-459E-9DBE-B659C107C625}" srcOrd="1" destOrd="0" presId="urn:microsoft.com/office/officeart/2011/layout/HexagonRadial"/>
    <dgm:cxn modelId="{CAA3ED4F-9D41-4FD8-B21D-35EBE246B1BC}" type="presParOf" srcId="{9AAA12F8-5217-459E-9DBE-B659C107C625}" destId="{644C065B-EC0C-4B95-ACAF-01CBDB830B9B}" srcOrd="0" destOrd="0" presId="urn:microsoft.com/office/officeart/2011/layout/HexagonRadial"/>
    <dgm:cxn modelId="{44E044DD-F23A-42E2-AC8D-AD3A09F101A5}" type="presParOf" srcId="{36B4216D-DFC2-450D-8BFB-183C4A6BF226}" destId="{AA452C83-1AD7-4252-A2A3-4374DF794904}" srcOrd="2" destOrd="0" presId="urn:microsoft.com/office/officeart/2011/layout/HexagonRadial"/>
    <dgm:cxn modelId="{781A6A0E-475C-4C3E-88FB-97C321B198B3}" type="presParOf" srcId="{36B4216D-DFC2-450D-8BFB-183C4A6BF226}" destId="{D9FC8B81-41B3-4578-8D82-D301A7654DB4}" srcOrd="3" destOrd="0" presId="urn:microsoft.com/office/officeart/2011/layout/HexagonRadial"/>
    <dgm:cxn modelId="{1BD34FAD-6C16-4B5D-9089-F425D5812871}" type="presParOf" srcId="{D9FC8B81-41B3-4578-8D82-D301A7654DB4}" destId="{2F21F828-84D6-4BD7-A7AB-68A5B5DBDCC6}" srcOrd="0" destOrd="0" presId="urn:microsoft.com/office/officeart/2011/layout/HexagonRadial"/>
    <dgm:cxn modelId="{E6C7D4C2-3587-498E-87F2-46EB2C23F77E}" type="presParOf" srcId="{36B4216D-DFC2-450D-8BFB-183C4A6BF226}" destId="{954EE38C-A820-4964-A661-B2D82614DDBF}" srcOrd="4" destOrd="0" presId="urn:microsoft.com/office/officeart/2011/layout/HexagonRadial"/>
    <dgm:cxn modelId="{E54CB898-C239-40B9-85E0-7E7D7A724D1C}" type="presParOf" srcId="{36B4216D-DFC2-450D-8BFB-183C4A6BF226}" destId="{616CCC2F-176D-4B84-83F3-732F328DA179}" srcOrd="5" destOrd="0" presId="urn:microsoft.com/office/officeart/2011/layout/HexagonRadial"/>
    <dgm:cxn modelId="{23F009AF-F9C0-4E60-A7E1-1CB3A2862AC6}" type="presParOf" srcId="{616CCC2F-176D-4B84-83F3-732F328DA179}" destId="{75C96E9C-2E3F-46B5-8BCC-F0C73E46DAC8}" srcOrd="0" destOrd="0" presId="urn:microsoft.com/office/officeart/2011/layout/HexagonRadial"/>
    <dgm:cxn modelId="{D13526E5-EB19-40E8-9CEE-295C853B8CD3}" type="presParOf" srcId="{36B4216D-DFC2-450D-8BFB-183C4A6BF226}" destId="{CB8961C3-7E9D-4C45-AE03-165B2CF39D4D}" srcOrd="6" destOrd="0" presId="urn:microsoft.com/office/officeart/2011/layout/HexagonRadial"/>
    <dgm:cxn modelId="{823EE29A-9BAC-4DBB-80C3-47ECF935FA00}" type="presParOf" srcId="{36B4216D-DFC2-450D-8BFB-183C4A6BF226}" destId="{963D24C7-0251-47E7-BFC0-D80CDC14DEF1}" srcOrd="7" destOrd="0" presId="urn:microsoft.com/office/officeart/2011/layout/HexagonRadial"/>
    <dgm:cxn modelId="{1187B7F0-AF6F-4CAA-93F2-0BDF2B73C8D3}" type="presParOf" srcId="{963D24C7-0251-47E7-BFC0-D80CDC14DEF1}" destId="{63EFB162-2677-449D-9404-99A8271F3A54}" srcOrd="0" destOrd="0" presId="urn:microsoft.com/office/officeart/2011/layout/HexagonRadial"/>
    <dgm:cxn modelId="{2D1BB8BD-78BB-467F-8EB0-5F5AA2F02AD0}" type="presParOf" srcId="{36B4216D-DFC2-450D-8BFB-183C4A6BF226}" destId="{9B36852E-0EBB-407E-BD9C-D9A2172B17C5}" srcOrd="8" destOrd="0" presId="urn:microsoft.com/office/officeart/2011/layout/HexagonRadial"/>
    <dgm:cxn modelId="{BA90E488-ABC0-4608-9BF8-0B79E6678D83}" type="presParOf" srcId="{36B4216D-DFC2-450D-8BFB-183C4A6BF226}" destId="{4F85C71E-1677-4F32-A04E-1D674B33110A}" srcOrd="9" destOrd="0" presId="urn:microsoft.com/office/officeart/2011/layout/HexagonRadial"/>
    <dgm:cxn modelId="{3122B760-A5F1-4F62-A878-4A249C015D0B}" type="presParOf" srcId="{4F85C71E-1677-4F32-A04E-1D674B33110A}" destId="{9F0783F1-7CD3-4D0A-9B86-8CF1FD867FCA}" srcOrd="0" destOrd="0" presId="urn:microsoft.com/office/officeart/2011/layout/HexagonRadial"/>
    <dgm:cxn modelId="{902D1298-D7B2-49E7-96A6-6E02B5A7D35A}" type="presParOf" srcId="{36B4216D-DFC2-450D-8BFB-183C4A6BF226}" destId="{DDFED90D-011C-4A3A-BED1-4D25C17A8CA6}" srcOrd="10" destOrd="0" presId="urn:microsoft.com/office/officeart/2011/layout/HexagonRadial"/>
    <dgm:cxn modelId="{818CBA3D-7F5A-4AA8-8F5A-61B42D14B2EA}" type="presParOf" srcId="{36B4216D-DFC2-450D-8BFB-183C4A6BF226}" destId="{1F78847C-E86D-4B9E-AEB8-BCCB5AFA4AA2}" srcOrd="11" destOrd="0" presId="urn:microsoft.com/office/officeart/2011/layout/HexagonRadial"/>
    <dgm:cxn modelId="{57A6B5D5-6F49-4995-BEF4-82E2836B2A2F}" type="presParOf" srcId="{1F78847C-E86D-4B9E-AEB8-BCCB5AFA4AA2}" destId="{BEB651E7-E27B-40CB-ABFD-DE7C2825CC4A}" srcOrd="0" destOrd="0" presId="urn:microsoft.com/office/officeart/2011/layout/HexagonRadial"/>
    <dgm:cxn modelId="{69B8271D-1B19-418F-9FBF-ABAC1248DB6D}" type="presParOf" srcId="{36B4216D-DFC2-450D-8BFB-183C4A6BF226}" destId="{7EF0EF9A-F808-4056-B043-6066F608599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73D27A-E74C-4A4E-87F8-E5ECA2B39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F36B120-1363-4E51-9344-D31817B50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DB732F-2D6F-433E-A1DD-27F14C06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24E-D489-457C-898F-472AAA322DC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74CF98-7BF5-45D6-A830-5EFDD015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FFF550-02C9-4059-AE42-44DDF079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1D30-F233-45D8-84D9-F5C21BBF1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76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595976-EFBC-4837-8C7E-00AB34506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9FF0B3A-3047-47DA-877C-F50B5B9F6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95A2E8-D7AA-47F2-843E-BEABC53F0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24E-D489-457C-898F-472AAA322DC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C67265-3D51-4CE7-B8E7-4DFB97BB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61AF0B-C966-4986-BFED-9E404D2F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1D30-F233-45D8-84D9-F5C21BBF1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7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3761A16-ECB6-4300-B256-890F6EA5EB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5C98C2B-9819-486D-B7A4-2234D685E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A5CC5E-7966-448B-A37C-D3B9DD56C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24E-D489-457C-898F-472AAA322DC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935410-097C-4D60-A85D-F699E3A9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EB7FBD-0F9C-4304-9AA3-B21A93E9C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1D30-F233-45D8-84D9-F5C21BBF1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A3FEA0-0281-4B7D-BE67-4D0C3C061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45490C-0A42-4312-8EF8-91E0D3E21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64F4F7-A396-4D27-B50A-CFAFF96F5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24E-D489-457C-898F-472AAA322DC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34E35D-A8FB-4DC9-8C0B-E4F424AE0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6A802D-61EF-4C76-91E6-F69EDAB83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1D30-F233-45D8-84D9-F5C21BBF1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4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1341E0-E813-4CFB-9952-42741E2AC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340FF0-D244-4A0F-BC54-4A152346E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21C2D7-B3FE-4F6B-B694-9CA936AD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24E-D489-457C-898F-472AAA322DC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3FE4F2-B35C-4C38-BFBC-AEDE44BB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D121E4-3C32-4010-8520-6F3992623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1D30-F233-45D8-84D9-F5C21BBF1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0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A96A04-9151-4B84-956C-BE9327A84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5F9530-4D1F-4668-978D-FEEE32312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E320BE6-97B3-476E-ADBD-EBA2AFFA9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D478D51-2AD0-4518-A595-2093D0EEF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24E-D489-457C-898F-472AAA322DC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F259DB-B52C-4FDE-85CD-AC35DD153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7B4695C-99B7-48AE-A188-4D139825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1D30-F233-45D8-84D9-F5C21BBF1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11FD22-12E8-4719-8AA3-4CA5D615F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3CCF6D4-E1EA-4FAB-ABA3-56EA5CB0C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D0EA24D-6AE4-4C9D-9467-B10C75C36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75116BA-C368-40B8-A42C-94F071FE15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7991287-A90F-47D6-8D91-7C0E9676D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23A2ECE-5391-4B25-9792-E0DC347BC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24E-D489-457C-898F-472AAA322DC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D47F25A-5FB4-4A5D-AC91-05FF93206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0FDEDD5-D8DF-412E-AA50-697064D7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1D30-F233-45D8-84D9-F5C21BBF1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8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9E06D7-D124-4075-A0B5-E34A222C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A9D2296-9D26-4D97-B79C-DF5093C39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24E-D489-457C-898F-472AAA322DC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DD95656-1A4D-437F-BFB5-9B4126AC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8EE6FDC-75A5-448B-89F0-9BA9EC95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1D30-F233-45D8-84D9-F5C21BBF1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8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4B012C1-C255-4641-AAB6-6DD56B28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24E-D489-457C-898F-472AAA322DC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46225EE-8A45-4777-AB09-9B623A239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5DC4F91-A11B-4F07-BF47-1130B94BB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1D30-F233-45D8-84D9-F5C21BBF1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2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6419E5-C75A-4D2B-8733-F37BD9478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4AF6FC-FF35-4E68-B312-B2C44351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D658E9E-B1F3-4FFF-8063-9DEE186F0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1B61769-4C76-4961-9322-BA79A8929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24E-D489-457C-898F-472AAA322DC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8ACE130-BED2-444D-BEDA-59D02259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4A492D1-190A-44EB-8CCE-5A626D062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1D30-F233-45D8-84D9-F5C21BBF1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7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0EBAB-0792-4DC5-A429-08ACB507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E8B23D1-AF01-472D-A7E0-78D57B671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94530D6-5E65-47FB-AAD7-15524D616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F179BB6-E442-41BB-B301-2B29A3AC7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24E-D489-457C-898F-472AAA322DC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303050-DA83-4922-B5E2-17B931039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32E479-5C8E-4AF1-A5DB-77F89E8E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1D30-F233-45D8-84D9-F5C21BBF1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1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1AA8098-FEA1-4954-8091-1886A15C3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816905-8B6C-4F90-978F-88A5AF362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95EE13-575C-4EAD-AD72-BA6A11BC76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E724E-D489-457C-898F-472AAA322DC7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E29C70-620D-43EB-AAB5-11DBEA33D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44C0CC-2298-4F8D-8EF2-166BA5CB7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21D30-F233-45D8-84D9-F5C21BBF1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2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8.jpeg"/><Relationship Id="rId3" Type="http://schemas.openxmlformats.org/officeDocument/2006/relationships/image" Target="../media/image20.jpeg"/><Relationship Id="rId7" Type="http://schemas.openxmlformats.org/officeDocument/2006/relationships/image" Target="../media/image23.gif"/><Relationship Id="rId12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6.jpeg"/><Relationship Id="rId5" Type="http://schemas.openxmlformats.org/officeDocument/2006/relationships/image" Target="../media/image21.png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103031"/>
            <a:ext cx="12101848" cy="675496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38896" y="1390918"/>
            <a:ext cx="5318975" cy="1609859"/>
          </a:xfrm>
          <a:prstGeom prst="roundRect">
            <a:avLst/>
          </a:prstGeom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0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0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26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Background imase\other-peachy-pink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399" y="1643290"/>
            <a:ext cx="5426765" cy="4909910"/>
          </a:xfrm>
          <a:prstGeom prst="rect">
            <a:avLst/>
          </a:prstGeom>
          <a:noFill/>
        </p:spPr>
      </p:pic>
      <p:pic>
        <p:nvPicPr>
          <p:cNvPr id="11" name="Picture 4" descr="G:\deaseasis\butter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6522" y="1900762"/>
            <a:ext cx="2098016" cy="1398038"/>
          </a:xfrm>
          <a:prstGeom prst="rect">
            <a:avLst/>
          </a:prstGeom>
          <a:noFill/>
        </p:spPr>
      </p:pic>
      <p:pic>
        <p:nvPicPr>
          <p:cNvPr id="3077" name="Picture 5" descr="C:\Users\User\Desktop\Vajal\Butter-Oi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94252" y="2195007"/>
            <a:ext cx="1896600" cy="2467985"/>
          </a:xfrm>
          <a:prstGeom prst="rect">
            <a:avLst/>
          </a:prstGeom>
          <a:noFill/>
        </p:spPr>
      </p:pic>
      <p:pic>
        <p:nvPicPr>
          <p:cNvPr id="15" name="Picture 2" descr="C:\Users\User\Desktop\Background imase\other-peachy-pink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043" y="1643290"/>
            <a:ext cx="5756345" cy="4909910"/>
          </a:xfrm>
          <a:prstGeom prst="rect">
            <a:avLst/>
          </a:prstGeom>
          <a:noFill/>
        </p:spPr>
      </p:pic>
      <p:pic>
        <p:nvPicPr>
          <p:cNvPr id="3079" name="Picture 7" descr="C:\Users\User\Desktop\Vajal\o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0" y="1944680"/>
            <a:ext cx="4499556" cy="2067579"/>
          </a:xfrm>
          <a:prstGeom prst="rect">
            <a:avLst/>
          </a:prstGeom>
          <a:noFill/>
        </p:spPr>
      </p:pic>
      <p:pic>
        <p:nvPicPr>
          <p:cNvPr id="1026" name="Picture 2" descr="C:\Users\User\Desktop\Vajal\Moroccan-Olive-oil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1739" y="4371961"/>
            <a:ext cx="2607948" cy="2037162"/>
          </a:xfrm>
          <a:prstGeom prst="rect">
            <a:avLst/>
          </a:prstGeom>
          <a:noFill/>
        </p:spPr>
      </p:pic>
      <p:pic>
        <p:nvPicPr>
          <p:cNvPr id="1027" name="Picture 3" descr="C:\Users\User\Desktop\Vajal\maxresdefaul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4940052"/>
            <a:ext cx="2135138" cy="1384548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35652" y="264220"/>
            <a:ext cx="3217548" cy="8402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 Placeholder 12"/>
          <p:cNvSpPr txBox="1">
            <a:spLocks noGrp="1"/>
          </p:cNvSpPr>
          <p:nvPr>
            <p:ph type="body" idx="1"/>
          </p:nvPr>
        </p:nvSpPr>
        <p:spPr>
          <a:xfrm>
            <a:off x="1389774" y="1104450"/>
            <a:ext cx="2191626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উদ্ভিজ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স্নেহ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 Placeholder 13"/>
          <p:cNvSpPr txBox="1">
            <a:spLocks noGrp="1"/>
          </p:cNvSpPr>
          <p:nvPr>
            <p:ph type="body" sz="quarter" idx="3"/>
          </p:nvPr>
        </p:nvSpPr>
        <p:spPr>
          <a:xfrm>
            <a:off x="7887613" y="881791"/>
            <a:ext cx="217078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প্রানিজ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স্নেহ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7" descr="C:\Users\User\Desktop\Food elements\6a00d8341bf67c53ef013488af38c4970c-500w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94251" y="4944360"/>
            <a:ext cx="2135139" cy="1224094"/>
          </a:xfrm>
          <a:prstGeom prst="rect">
            <a:avLst/>
          </a:prstGeom>
          <a:noFill/>
        </p:spPr>
      </p:pic>
      <p:pic>
        <p:nvPicPr>
          <p:cNvPr id="19" name="Picture 6" descr="C:\Users\User\Desktop\Food elements\Study-reanalysis-links-omega-6-rich-foods-with-heart-disease-risk_strict_xx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3439484"/>
            <a:ext cx="2424052" cy="1219200"/>
          </a:xfrm>
          <a:prstGeom prst="rect">
            <a:avLst/>
          </a:prstGeom>
          <a:noFill/>
        </p:spPr>
      </p:pic>
      <p:pic>
        <p:nvPicPr>
          <p:cNvPr id="20" name="Picture 8" descr="C:\Users\User\Desktop\Food elements\red_kidney_beans_agthe_we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436" y="4371961"/>
            <a:ext cx="3064564" cy="1978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803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01D23EAA-E9D3-47D6-9597-51132CBDCA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5140223"/>
              </p:ext>
            </p:extLst>
          </p:nvPr>
        </p:nvGraphicFramePr>
        <p:xfrm>
          <a:off x="768626" y="447260"/>
          <a:ext cx="9024730" cy="5963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6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6F4BCF-CB58-4BB1-88C9-971F63570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26F4BCF-CB58-4BB1-88C9-971F63570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26F4BCF-CB58-4BB1-88C9-971F63570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4C065B-EC0C-4B95-ACAF-01CBDB830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644C065B-EC0C-4B95-ACAF-01CBDB830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644C065B-EC0C-4B95-ACAF-01CBDB830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452C83-1AD7-4252-A2A3-4374DF794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AA452C83-1AD7-4252-A2A3-4374DF794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AA452C83-1AD7-4252-A2A3-4374DF794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21F828-84D6-4BD7-A7AB-68A5B5DBD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2F21F828-84D6-4BD7-A7AB-68A5B5DBD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2F21F828-84D6-4BD7-A7AB-68A5B5DBD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4EE38C-A820-4964-A661-B2D82614D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954EE38C-A820-4964-A661-B2D82614D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954EE38C-A820-4964-A661-B2D82614D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96E9C-2E3F-46B5-8BCC-F0C73E46D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5C96E9C-2E3F-46B5-8BCC-F0C73E46D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75C96E9C-2E3F-46B5-8BCC-F0C73E46D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8961C3-7E9D-4C45-AE03-165B2CF39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CB8961C3-7E9D-4C45-AE03-165B2CF39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B8961C3-7E9D-4C45-AE03-165B2CF39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EFB162-2677-449D-9404-99A8271F3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3EFB162-2677-449D-9404-99A8271F3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3EFB162-2677-449D-9404-99A8271F3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36852E-0EBB-407E-BD9C-D9A2172B1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9B36852E-0EBB-407E-BD9C-D9A2172B1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9B36852E-0EBB-407E-BD9C-D9A2172B1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0783F1-7CD3-4D0A-9B86-8CF1FD867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9F0783F1-7CD3-4D0A-9B86-8CF1FD867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9F0783F1-7CD3-4D0A-9B86-8CF1FD867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ED90D-011C-4A3A-BED1-4D25C17A8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DDFED90D-011C-4A3A-BED1-4D25C17A8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DDFED90D-011C-4A3A-BED1-4D25C17A8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B651E7-E27B-40CB-ABFD-DE7C2825C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BEB651E7-E27B-40CB-ABFD-DE7C2825C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BEB651E7-E27B-40CB-ABFD-DE7C2825C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F0EF9A-F808-4056-B043-6066F6085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7EF0EF9A-F808-4056-B043-6066F6085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7EF0EF9A-F808-4056-B043-6066F6085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BA18EDC-CFD9-4DBA-9BCD-902C3604B9F6}"/>
              </a:ext>
            </a:extLst>
          </p:cNvPr>
          <p:cNvSpPr/>
          <p:nvPr/>
        </p:nvSpPr>
        <p:spPr>
          <a:xfrm>
            <a:off x="885133" y="-140705"/>
            <a:ext cx="404950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9094" y="1057447"/>
            <a:ext cx="11217498" cy="5330473"/>
            <a:chOff x="193184" y="1134720"/>
            <a:chExt cx="11217498" cy="53304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84" y="1134720"/>
              <a:ext cx="11217498" cy="533047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451538" y="5465179"/>
              <a:ext cx="7959144" cy="10000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 smtClean="0">
                  <a:solidFill>
                    <a:schemeClr val="tx1"/>
                  </a:solidFill>
                  <a:latin typeface="+mj-lt"/>
                </a:rPr>
                <a:t>Ca,Mg</a:t>
              </a:r>
              <a:r>
                <a:rPr lang="en-US" sz="5400" b="1" dirty="0" smtClean="0">
                  <a:solidFill>
                    <a:schemeClr val="tx1"/>
                  </a:solidFill>
                  <a:latin typeface="+mj-lt"/>
                </a:rPr>
                <a:t> Fe, Na ,P, </a:t>
              </a:r>
              <a:r>
                <a:rPr lang="en-US" sz="5400" b="1" dirty="0" err="1" smtClean="0">
                  <a:solidFill>
                    <a:schemeClr val="tx1"/>
                  </a:solidFill>
                  <a:latin typeface="+mj-lt"/>
                </a:rPr>
                <a:t>Cl</a:t>
              </a:r>
              <a:r>
                <a:rPr lang="en-US" sz="5400" b="1" dirty="0" smtClean="0">
                  <a:solidFill>
                    <a:schemeClr val="tx1"/>
                  </a:solidFill>
                  <a:latin typeface="+mj-lt"/>
                </a:rPr>
                <a:t> , I , S</a:t>
              </a:r>
              <a:endParaRPr lang="en-US" sz="5400" b="1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667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33589" y="172278"/>
            <a:ext cx="11758411" cy="6439437"/>
            <a:chOff x="0" y="0"/>
            <a:chExt cx="11758411" cy="64394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758411" cy="6439437"/>
            </a:xfrm>
            <a:prstGeom prst="rect">
              <a:avLst/>
            </a:prstGeom>
          </p:spPr>
        </p:pic>
        <p:sp>
          <p:nvSpPr>
            <p:cNvPr id="3" name="Flowchart: Punched Tape 2"/>
            <p:cNvSpPr/>
            <p:nvPr/>
          </p:nvSpPr>
          <p:spPr>
            <a:xfrm>
              <a:off x="327943" y="3050332"/>
              <a:ext cx="4404575" cy="2363275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 err="1" smtClean="0">
                  <a:solidFill>
                    <a:schemeClr val="tx1"/>
                  </a:solidFill>
                </a:rPr>
                <a:t>পানি</a:t>
              </a:r>
              <a:r>
                <a:rPr lang="en-US" sz="8000" b="1" dirty="0" smtClean="0">
                  <a:solidFill>
                    <a:schemeClr val="tx1"/>
                  </a:solidFill>
                </a:rPr>
                <a:t> </a:t>
              </a:r>
              <a:endParaRPr lang="en-US" sz="8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797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754849A-55E9-4B6A-9AF5-B586791810F5}"/>
              </a:ext>
            </a:extLst>
          </p:cNvPr>
          <p:cNvSpPr/>
          <p:nvPr/>
        </p:nvSpPr>
        <p:spPr>
          <a:xfrm>
            <a:off x="583097" y="2357735"/>
            <a:ext cx="106679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28DB6E4-CFDB-489F-B92E-E882A8CE9E51}"/>
              </a:ext>
            </a:extLst>
          </p:cNvPr>
          <p:cNvSpPr/>
          <p:nvPr/>
        </p:nvSpPr>
        <p:spPr>
          <a:xfrm>
            <a:off x="3438660" y="5002656"/>
            <a:ext cx="3034188" cy="46382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FCF156EC-F8F7-4AD1-8205-24F0B862741C}"/>
              </a:ext>
            </a:extLst>
          </p:cNvPr>
          <p:cNvSpPr/>
          <p:nvPr/>
        </p:nvSpPr>
        <p:spPr>
          <a:xfrm>
            <a:off x="3729647" y="3646979"/>
            <a:ext cx="2743200" cy="46382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3EE40F6F-DF8B-47ED-8A3C-BB5F99FE82B1}"/>
              </a:ext>
            </a:extLst>
          </p:cNvPr>
          <p:cNvSpPr/>
          <p:nvPr/>
        </p:nvSpPr>
        <p:spPr>
          <a:xfrm>
            <a:off x="3729647" y="2477746"/>
            <a:ext cx="2743200" cy="46382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705D57E-310A-464C-9BE4-3FDB959AAC34}"/>
              </a:ext>
            </a:extLst>
          </p:cNvPr>
          <p:cNvSpPr/>
          <p:nvPr/>
        </p:nvSpPr>
        <p:spPr>
          <a:xfrm>
            <a:off x="583097" y="680210"/>
            <a:ext cx="110385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6000" b="1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6000" b="1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6000" b="1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6000" b="1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6000" b="1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6000" b="1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6000" b="1" i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6839988" y="1493949"/>
            <a:ext cx="4778249" cy="1960826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হাইপোগ্লাইমিয়ার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6836528" y="3127161"/>
            <a:ext cx="4781708" cy="1662175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কোয়াশিয়রকর,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মেরাসমাস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6839987" y="4789336"/>
            <a:ext cx="4778250" cy="1753131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 শুষ্কও খসখস,হয়ে দেহের সৌন্দর্য নষ্ট হয়।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5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F6F83D-DC5E-406D-A166-F5A239ED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507" y="2147"/>
            <a:ext cx="3536324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759" y="2408348"/>
            <a:ext cx="5990554" cy="36123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২.ভিটামিন গুলোর নাম লিখ 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03831" y="2408348"/>
            <a:ext cx="5688169" cy="36123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আমিষ, ৩টি সম্পুরক  আমিষজাতীয় খাদ্যের নাম লিখ 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2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E2D174-149D-4EA7-A40B-11F53753E539}"/>
              </a:ext>
            </a:extLst>
          </p:cNvPr>
          <p:cNvSpPr/>
          <p:nvPr/>
        </p:nvSpPr>
        <p:spPr>
          <a:xfrm>
            <a:off x="1063832" y="156578"/>
            <a:ext cx="30828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6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66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4F1A7D6-7445-40EF-B4FB-85C158CE0445}"/>
              </a:ext>
            </a:extLst>
          </p:cNvPr>
          <p:cNvSpPr/>
          <p:nvPr/>
        </p:nvSpPr>
        <p:spPr>
          <a:xfrm>
            <a:off x="632518" y="4238246"/>
            <a:ext cx="8752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4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‡`¨</a:t>
            </a:r>
            <a:r>
              <a:rPr lang="en-US" sz="4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6wU </a:t>
            </a:r>
            <a:r>
              <a:rPr lang="en-US" sz="4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Dcv`v‡bi</a:t>
            </a:r>
            <a:r>
              <a:rPr lang="en-US" sz="4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4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</a:p>
          <a:p>
            <a:r>
              <a:rPr lang="en-US" sz="4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G‡`</a:t>
            </a:r>
            <a:r>
              <a:rPr lang="en-US" sz="4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Afve</a:t>
            </a:r>
            <a:r>
              <a:rPr lang="en-US" sz="4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RwbZ</a:t>
            </a:r>
            <a:r>
              <a:rPr lang="en-US" sz="4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ivM</a:t>
            </a:r>
            <a:r>
              <a:rPr lang="en-US" sz="4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Gi </a:t>
            </a:r>
            <a:r>
              <a:rPr lang="en-US" sz="4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jÿb</a:t>
            </a:r>
            <a:r>
              <a:rPr lang="en-US" sz="4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wj‡L</a:t>
            </a:r>
            <a:r>
              <a:rPr lang="en-US" sz="4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Avb‡e</a:t>
            </a:r>
            <a:r>
              <a:rPr lang="en-US" sz="44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|</a:t>
            </a:r>
          </a:p>
        </p:txBody>
      </p:sp>
      <p:pic>
        <p:nvPicPr>
          <p:cNvPr id="4" name="Picture 3" descr="C:\Users\User\Desktop\Respiration\HOUSE-3.gif">
            <a:extLst>
              <a:ext uri="{FF2B5EF4-FFF2-40B4-BE49-F238E27FC236}">
                <a16:creationId xmlns="" xmlns:a16="http://schemas.microsoft.com/office/drawing/2014/main" id="{EE7815CA-53F3-4F99-928D-C070F7937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1526" y="156578"/>
            <a:ext cx="4904578" cy="4081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161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8605" y="1812429"/>
            <a:ext cx="4572001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বুলবুলি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4300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(ভৌত বিজ্ঞান)</a:t>
            </a:r>
          </a:p>
          <a:p>
            <a:pPr marL="114300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শুকুরজান-জিন্নত আলী আর্দশ উচ্চ বিদ্যালয়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7284" y="47351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ত্রয়োদশ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ও পুষ্টি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4605" y="304243"/>
            <a:ext cx="41120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284" y="1863710"/>
            <a:ext cx="3914104" cy="2799476"/>
          </a:xfrm>
          <a:prstGeom prst="rect">
            <a:avLst/>
          </a:prstGeom>
          <a:ln>
            <a:solidFill>
              <a:schemeClr val="tx1"/>
            </a:solidFill>
            <a:prstDash val="solid"/>
          </a:ln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4400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class 7\mother eat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1" y="2286001"/>
            <a:ext cx="2581275" cy="2566525"/>
          </a:xfrm>
          <a:prstGeom prst="rect">
            <a:avLst/>
          </a:prstGeom>
          <a:noFill/>
        </p:spPr>
      </p:pic>
      <p:pic>
        <p:nvPicPr>
          <p:cNvPr id="1026" name="Picture 2" descr="C:\Users\User\Desktop\Food elements\Animated_Swimming_Ma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0676" y="762000"/>
            <a:ext cx="2209800" cy="2209800"/>
          </a:xfrm>
          <a:prstGeom prst="rect">
            <a:avLst/>
          </a:prstGeom>
          <a:noFill/>
        </p:spPr>
      </p:pic>
      <p:pic>
        <p:nvPicPr>
          <p:cNvPr id="1027" name="Picture 3" descr="C:\Users\User\Desktop\Food elements\6a00e550888f71883300e554e4a010883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81000"/>
            <a:ext cx="2857500" cy="1790700"/>
          </a:xfrm>
          <a:prstGeom prst="rect">
            <a:avLst/>
          </a:prstGeom>
          <a:noFill/>
        </p:spPr>
      </p:pic>
      <p:pic>
        <p:nvPicPr>
          <p:cNvPr id="1028" name="Picture 4" descr="C:\Users\User\Desktop\Food elements\66332tzou9egfqp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2362200"/>
            <a:ext cx="2133600" cy="2133600"/>
          </a:xfrm>
          <a:prstGeom prst="rect">
            <a:avLst/>
          </a:prstGeom>
          <a:noFill/>
        </p:spPr>
      </p:pic>
      <p:pic>
        <p:nvPicPr>
          <p:cNvPr id="1029" name="Picture 5" descr="C:\Users\User\Desktop\Food elements\Singe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2971800"/>
            <a:ext cx="2286000" cy="3048000"/>
          </a:xfrm>
          <a:prstGeom prst="rect">
            <a:avLst/>
          </a:prstGeom>
          <a:noFill/>
        </p:spPr>
      </p:pic>
      <p:pic>
        <p:nvPicPr>
          <p:cNvPr id="1030" name="Picture 6" descr="C:\Users\User\Desktop\Food elements\runningman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4495800"/>
            <a:ext cx="3276600" cy="2133600"/>
          </a:xfrm>
          <a:prstGeom prst="rect">
            <a:avLst/>
          </a:prstGeom>
          <a:noFill/>
        </p:spPr>
      </p:pic>
      <p:pic>
        <p:nvPicPr>
          <p:cNvPr id="1031" name="Picture 7" descr="C:\Users\User\Desktop\Food elements\jumping_rope_children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609601"/>
            <a:ext cx="3810000" cy="1704975"/>
          </a:xfrm>
          <a:prstGeom prst="rect">
            <a:avLst/>
          </a:prstGeom>
          <a:noFill/>
        </p:spPr>
      </p:pic>
      <p:pic>
        <p:nvPicPr>
          <p:cNvPr id="1032" name="Picture 8" descr="C:\Users\User\Desktop\Food elements\man_goggles_swimming_butterfly_stroke.lg_clr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1" y="5181601"/>
            <a:ext cx="2600325" cy="866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83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31076" y="1262129"/>
            <a:ext cx="7662929" cy="1777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উপাদান 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32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43201" y="1066801"/>
            <a:ext cx="7648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………..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EA8FADD-87D5-4C72-946F-FAEF8921FAB2}"/>
              </a:ext>
            </a:extLst>
          </p:cNvPr>
          <p:cNvSpPr/>
          <p:nvPr/>
        </p:nvSpPr>
        <p:spPr>
          <a:xfrm>
            <a:off x="721218" y="2151727"/>
            <a:ext cx="109605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১.খাদ্য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২.খাদ্যের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৩.খাদ্যের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অভাবজনিত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৪.খাদ্য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0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88D7922-FA85-4BF1-89C3-A71BFC4527C3}"/>
              </a:ext>
            </a:extLst>
          </p:cNvPr>
          <p:cNvSpPr/>
          <p:nvPr/>
        </p:nvSpPr>
        <p:spPr>
          <a:xfrm>
            <a:off x="583096" y="167742"/>
            <a:ext cx="103764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খাদ্যবস্তুকে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১.কার্বোহাইড্রেট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২.আমিষ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endParaRPr lang="en-US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৩.স্নেহ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১.খাদ্যপ্রাণ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endParaRPr lang="en-US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২.খনিজ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endParaRPr lang="en-US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৩.পানি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5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304800" y="1666220"/>
            <a:ext cx="11741426" cy="4963180"/>
          </a:xfrm>
          <a:prstGeom prst="flowChartInternal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2184001" y="2863122"/>
            <a:ext cx="198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গ্লুকোজ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8003" y="1066800"/>
            <a:ext cx="2388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User\Desktop\Vajal\hone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5452" y="1828800"/>
            <a:ext cx="2139741" cy="2598927"/>
          </a:xfrm>
          <a:prstGeom prst="rect">
            <a:avLst/>
          </a:prstGeom>
          <a:noFill/>
        </p:spPr>
      </p:pic>
      <p:pic>
        <p:nvPicPr>
          <p:cNvPr id="6" name="Picture 3" descr="C:\Users\User\Desktop\Vajal\boisson_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828800"/>
            <a:ext cx="1676400" cy="2514600"/>
          </a:xfrm>
          <a:prstGeom prst="rect">
            <a:avLst/>
          </a:prstGeom>
          <a:noFill/>
        </p:spPr>
      </p:pic>
      <p:pic>
        <p:nvPicPr>
          <p:cNvPr id="7" name="Picture 4" descr="C:\Users\User\Desktop\Vajal\food-and-drinks-fruit-juice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808" y="1828800"/>
            <a:ext cx="2446324" cy="2667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81600" y="4876800"/>
            <a:ext cx="4341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মধু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রস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4905" y="6060"/>
            <a:ext cx="5267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শর্করার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শ্রেণিবিভাগ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5217" y="1167643"/>
            <a:ext cx="2129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দ্বি-শর্করা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042392" y="3406362"/>
            <a:ext cx="4003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সুক্রোজ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ল্যাকটোজ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6" descr="C:\Users\User\Desktop\Vajal\sug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7624" y="2047220"/>
            <a:ext cx="2280672" cy="2506132"/>
          </a:xfrm>
          <a:prstGeom prst="rect">
            <a:avLst/>
          </a:prstGeom>
          <a:noFill/>
        </p:spPr>
      </p:pic>
      <p:pic>
        <p:nvPicPr>
          <p:cNvPr id="13" name="Picture 3" descr="C:\Users\User\Desktop\Vajal\0044175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8688" y="1835185"/>
            <a:ext cx="2011680" cy="291599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319766" y="1138057"/>
            <a:ext cx="2202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827487" y="3507360"/>
            <a:ext cx="4373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শ্বেতসার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গ্লাইকোজেন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5" descr="C:\Users\User\Desktop\Vajal\potatoes_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59534" y="1835183"/>
            <a:ext cx="2158090" cy="2592543"/>
          </a:xfrm>
          <a:prstGeom prst="rect">
            <a:avLst/>
          </a:prstGeom>
          <a:noFill/>
        </p:spPr>
      </p:pic>
      <p:pic>
        <p:nvPicPr>
          <p:cNvPr id="2050" name="Picture 2" descr="G:\deaseasis\vegetables pn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2808" y="1680796"/>
            <a:ext cx="2446324" cy="2815004"/>
          </a:xfrm>
          <a:prstGeom prst="rect">
            <a:avLst/>
          </a:prstGeom>
          <a:noFill/>
        </p:spPr>
      </p:pic>
      <p:pic>
        <p:nvPicPr>
          <p:cNvPr id="18" name="Picture 12" descr="C:\Users\User\Desktop\Vajal\whee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40206" y="1835184"/>
            <a:ext cx="2158090" cy="2660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544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8" grpId="0"/>
      <p:bldP spid="8" grpId="1"/>
      <p:bldP spid="10" grpId="0"/>
      <p:bldP spid="10" grpId="1"/>
      <p:bldP spid="11" grpId="0"/>
      <p:bldP spid="11" grpId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5530" y="1600200"/>
            <a:ext cx="5834270" cy="50788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24599" y="1600200"/>
            <a:ext cx="5469835" cy="50788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User\Desktop\Vajal\r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018" y="1520824"/>
            <a:ext cx="2786547" cy="1523999"/>
          </a:xfrm>
          <a:prstGeom prst="rect">
            <a:avLst/>
          </a:prstGeom>
          <a:noFill/>
        </p:spPr>
      </p:pic>
      <p:pic>
        <p:nvPicPr>
          <p:cNvPr id="11" name="Picture 8" descr="C:\Users\User\Desktop\Vajal\liver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659" y="1665193"/>
            <a:ext cx="2694283" cy="1432866"/>
          </a:xfrm>
          <a:prstGeom prst="rect">
            <a:avLst/>
          </a:prstGeom>
          <a:noFill/>
        </p:spPr>
      </p:pic>
      <p:pic>
        <p:nvPicPr>
          <p:cNvPr id="12" name="Picture 3" descr="C:\Users\User\Desktop\Vajal\004417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799" y="4711528"/>
            <a:ext cx="2768767" cy="1820465"/>
          </a:xfrm>
          <a:prstGeom prst="rect">
            <a:avLst/>
          </a:prstGeom>
          <a:noFill/>
        </p:spPr>
      </p:pic>
      <p:pic>
        <p:nvPicPr>
          <p:cNvPr id="13" name="Picture 6" descr="C:\Users\User\Desktop\Vajal\stew_bee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0660" y="3164563"/>
            <a:ext cx="2694283" cy="1546965"/>
          </a:xfrm>
          <a:prstGeom prst="rect">
            <a:avLst/>
          </a:prstGeom>
          <a:noFill/>
        </p:spPr>
      </p:pic>
      <p:pic>
        <p:nvPicPr>
          <p:cNvPr id="14" name="Picture 4" descr="C:\Users\User\Desktop\Vajal\egg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6314" y="4818053"/>
            <a:ext cx="2402972" cy="1820465"/>
          </a:xfrm>
          <a:prstGeom prst="rect">
            <a:avLst/>
          </a:prstGeom>
          <a:noFill/>
        </p:spPr>
      </p:pic>
      <p:pic>
        <p:nvPicPr>
          <p:cNvPr id="15" name="Picture 13" descr="C:\Users\User\Desktop\Vajal\hen-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19" y="2963971"/>
            <a:ext cx="2791624" cy="1777217"/>
          </a:xfrm>
          <a:prstGeom prst="rect">
            <a:avLst/>
          </a:prstGeom>
          <a:noFill/>
        </p:spPr>
      </p:pic>
      <p:pic>
        <p:nvPicPr>
          <p:cNvPr id="16" name="Picture 9" descr="C:\Users\User\Desktop\Vajal\nut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64891" y="1661745"/>
            <a:ext cx="2441052" cy="1905001"/>
          </a:xfrm>
          <a:prstGeom prst="rect">
            <a:avLst/>
          </a:prstGeom>
          <a:noFill/>
        </p:spPr>
      </p:pic>
      <p:pic>
        <p:nvPicPr>
          <p:cNvPr id="17" name="Picture 10" descr="C:\Users\User\Desktop\Vajal\bea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4600" y="3505201"/>
            <a:ext cx="2501346" cy="1432806"/>
          </a:xfrm>
          <a:prstGeom prst="rect">
            <a:avLst/>
          </a:prstGeom>
          <a:noFill/>
        </p:spPr>
      </p:pic>
      <p:pic>
        <p:nvPicPr>
          <p:cNvPr id="18" name="Picture 12" descr="C:\Users\User\Desktop\Vajal\whee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64891" y="4938007"/>
            <a:ext cx="2475459" cy="1702281"/>
          </a:xfrm>
          <a:prstGeom prst="rect">
            <a:avLst/>
          </a:prstGeom>
          <a:noFill/>
        </p:spPr>
      </p:pic>
      <p:pic>
        <p:nvPicPr>
          <p:cNvPr id="1026" name="Picture 2" descr="G:\deaseasis\masoor-dal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10741" y="1600200"/>
            <a:ext cx="2605327" cy="1905001"/>
          </a:xfrm>
          <a:prstGeom prst="rect">
            <a:avLst/>
          </a:prstGeom>
          <a:noFill/>
        </p:spPr>
      </p:pic>
      <p:pic>
        <p:nvPicPr>
          <p:cNvPr id="1027" name="Picture 3" descr="G:\deaseasis\peas-in-a-pod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145149" y="3505201"/>
            <a:ext cx="2570920" cy="1530890"/>
          </a:xfrm>
          <a:prstGeom prst="rect">
            <a:avLst/>
          </a:prstGeom>
          <a:noFill/>
        </p:spPr>
      </p:pic>
      <p:pic>
        <p:nvPicPr>
          <p:cNvPr id="1028" name="Picture 4" descr="G:\deaseasis\peanut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170585" y="5036091"/>
            <a:ext cx="2545484" cy="1602426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3919827" y="-49696"/>
            <a:ext cx="3991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63799" y="863091"/>
            <a:ext cx="2573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প্রানিজ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আমিষ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11625" y="738416"/>
            <a:ext cx="3041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আমিষ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3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Food elements\badam khe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731" y="452783"/>
            <a:ext cx="4740965" cy="301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ser\Desktop\Food elements\chicken-khichuri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7174" y="571501"/>
            <a:ext cx="4355626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User\Desktop\Food elements\HAL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850" y="3702857"/>
            <a:ext cx="4188531" cy="24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User\Desktop\Food elements\Daal-Ro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702857"/>
            <a:ext cx="4038600" cy="2710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48200" y="1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সম্পূরক-আমিষ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6150114"/>
            <a:ext cx="1648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হালিম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3124200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খিচুরি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1" y="3276600"/>
            <a:ext cx="1745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ফিরনি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1" y="6150114"/>
            <a:ext cx="2363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ডাল-রুটি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5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235</Words>
  <Application>Microsoft Office PowerPoint</Application>
  <PresentationFormat>Widescreen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স্নেহ খাদ্য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Bulbuli</cp:lastModifiedBy>
  <cp:revision>85</cp:revision>
  <dcterms:created xsi:type="dcterms:W3CDTF">2018-06-26T13:12:13Z</dcterms:created>
  <dcterms:modified xsi:type="dcterms:W3CDTF">2020-01-24T13:17:20Z</dcterms:modified>
</cp:coreProperties>
</file>