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45D94-DBDE-4AC0-973E-EAC5E92E5C25}" type="datetimeFigureOut">
              <a:rPr lang="en-US" smtClean="0"/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36861-D175-4B54-B745-D36F585F9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3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36861-D175-4B54-B745-D36F585F99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04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FB0A-D0AE-414C-8097-4630EFA01D1C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4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F1BF-ACB5-41F6-B472-6BE92A940F7A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ABCD-B8BB-43C9-B16D-D02FB5B366B8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0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52C2-9B1F-4A76-A5AB-A50D854A0CCF}" type="datetime1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3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06135-1BFF-43FB-94B0-54E093A5626C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73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68133-A8FF-46A6-AA34-0FE2B6F0E4BC}" type="datetime1">
              <a:rPr lang="en-US" smtClean="0"/>
              <a:t>1/24/2020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0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B2D7D-C277-4974-8DF1-F2847BBC4E68}" type="datetime1">
              <a:rPr lang="en-US" smtClean="0"/>
              <a:t>1/24/2020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73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5DE2E-AAC0-4EB7-86D0-F8A01CBA4831}" type="datetime1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04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77A71-FB13-4CFA-BD06-24C60D9B5DE2}" type="datetime1">
              <a:rPr lang="en-US" smtClean="0"/>
              <a:t>1/24/2020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4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A5CE-B385-4236-ACDF-00F553CEEFB3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7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A3351-20A0-411D-AAFF-FEB784B68288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72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" name="drumroll.wav"/>
          </p:stSnd>
        </p:sndAc>
      </p:transition>
    </mc:Choice>
    <mc:Fallback>
      <p:transition spd="slow">
        <p:sndAc>
          <p:stSnd>
            <p:snd r:embed="rId1" name="drumroll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D9E46-915A-4A65-9015-2B19D31E4B0C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A974F-2420-47F5-97E0-1C5CB2DEC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13" name="drumroll.wav"/>
          </p:stSnd>
        </p:sndAc>
      </p:transition>
    </mc:Choice>
    <mc:Fallback>
      <p:transition spd="slow">
        <p:sndAc>
          <p:stSnd>
            <p:snd r:embed="rId13" name="drumroll.wav"/>
          </p:stSnd>
        </p:sndAc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irclePour">
              <a:avLst/>
            </a:prstTxWarp>
          </a:bodyPr>
          <a:lstStyle/>
          <a:p>
            <a:pPr algn="ctr"/>
            <a:r>
              <a:rPr lang="bn-IN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fld id="{E6ECBEBE-4DB3-41F1-9FA3-37420720921B}" type="datetime2">
              <a:rPr lang="bn-IN" sz="320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শুক্রবার, 24 জানুয়ারী 2020</a:t>
            </a:fld>
            <a:r>
              <a:rPr lang="bn-IN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বাইকে </a:t>
            </a:r>
            <a:r>
              <a:rPr lang="bn-IN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r>
              <a:rPr lang="en-US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n>
                <a:solidFill>
                  <a:srgbClr val="7030A0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933" y="1782114"/>
            <a:ext cx="4790941" cy="32937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F413-2E4D-4F37-BF16-674F0366E986}" type="datetime1">
              <a:rPr lang="en-US" smtClean="0"/>
              <a:t>1/24/2020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03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">
        <p:sndAc>
          <p:stSnd>
            <p:snd r:embed="rId2" name="drumroll.wav"/>
          </p:stSnd>
        </p:sndAc>
      </p:transition>
    </mc:Choice>
    <mc:Fallback>
      <p:transition spd="slow" advTm="1000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INTRODUCTION </a:t>
            </a:r>
          </a:p>
          <a:p>
            <a:pPr algn="ctr"/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MD ABUL KASHEM </a:t>
            </a:r>
          </a:p>
          <a:p>
            <a:pPr algn="ctr"/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ASSISTANT TEACHER </a:t>
            </a:r>
          </a:p>
          <a:p>
            <a:pPr algn="ctr"/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LAKESHOR DAKHIL MADRASAH </a:t>
            </a:r>
          </a:p>
          <a:p>
            <a:pPr algn="ctr"/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CHATAK SUNAMGONJ </a:t>
            </a:r>
          </a:p>
          <a:p>
            <a:pPr algn="ctr"/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MOBILE: 01786498922  </a:t>
            </a:r>
          </a:p>
          <a:p>
            <a:pPr algn="ctr"/>
            <a:r>
              <a:rPr lang="en-US" sz="2800" dirty="0" smtClean="0"/>
              <a:t>mabulkashem2770@gmail.com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6" y="137949"/>
            <a:ext cx="3374266" cy="32910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4C1F8-AE72-4AB3-A711-0721A826831D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3" name="drumroll.wav"/>
          </p:stSnd>
        </p:sndAc>
      </p:transition>
    </mc:Choice>
    <mc:Fallback>
      <p:transition spd="slow"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12080383" cy="528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 us see the pictures .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194738"/>
            <a:ext cx="12192000" cy="6632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ফুটবল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উপভোগ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B80B-9CE5-48AF-AF3F-A527305327D9}" type="datetime1">
              <a:rPr lang="en-US" smtClean="0"/>
              <a:t>1/24/2020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7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65" y="1374625"/>
            <a:ext cx="6074535" cy="4472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970"/>
            <a:ext cx="5957183" cy="446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218941" y="0"/>
            <a:ext cx="11771290" cy="104318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রচনা প্রতিযোগিতার বিষয় ছিল “বাংলাদেশের মুক্তিযুদ্ধ” । কম্পিউটারের সামনে বসে বাবার সহায়তায় ইন্টারনেট থেকে সে মুক্তিযুদ্ধের অনেক তথ্য সংগ্রহ করে । সেগুলো ব্যবহার করে একটি রচনা লিখে সে প্রতিযোগিতায় পাঠিয়ে দিল । </a:t>
            </a:r>
            <a:endParaRPr lang="en-US" sz="2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6068" y="6001555"/>
            <a:ext cx="3734874" cy="68258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কপিউটার 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03831" y="6001555"/>
            <a:ext cx="5138670" cy="6825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 </a:t>
            </a:r>
            <a:endParaRPr lang="en-US" sz="2800" dirty="0">
              <a:ln>
                <a:solidFill>
                  <a:srgbClr val="FFFF00"/>
                </a:solidFill>
              </a:ln>
              <a:solidFill>
                <a:srgbClr val="FF000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EF88A-B933-4ED0-8592-A3C3320AC5AF}" type="datetime1">
              <a:rPr lang="en-US" smtClean="0"/>
              <a:t>1/24/2020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3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" y="1429555"/>
            <a:ext cx="6014434" cy="4373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564" y="1429555"/>
            <a:ext cx="5761610" cy="4373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80304" y="206062"/>
            <a:ext cx="11797048" cy="1081825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ফোনের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নম্বরে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রোল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বোর্ডের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আইডি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এসএমএস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পাঠালেই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এসএমএস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করেই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জানা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400" dirty="0" smtClean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2400" dirty="0">
              <a:ln w="0">
                <a:solidFill>
                  <a:srgbClr val="00206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518" y="5950039"/>
            <a:ext cx="11359167" cy="643944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 কম্পিউটার ব্যবহার করছে এবং এসএমএস পাঠিয়ে ফলাফল জানার নমুনা ।  </a:t>
            </a:r>
            <a:endParaRPr lang="en-US" sz="3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7D43-53BA-4E7E-9055-501FA42AE6E8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66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50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  <a:p>
            <a:pPr algn="ctr"/>
            <a:r>
              <a:rPr lang="bn-IN" sz="32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পরিচিতি </a:t>
            </a:r>
          </a:p>
          <a:p>
            <a:pPr algn="ctr"/>
            <a:r>
              <a:rPr lang="bn-IN" sz="32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প্রথম </a:t>
            </a:r>
          </a:p>
          <a:p>
            <a:pPr algn="ctr"/>
            <a:r>
              <a:rPr lang="bn-IN" sz="32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 </a:t>
            </a:r>
          </a:p>
          <a:p>
            <a:pPr algn="ctr"/>
            <a:r>
              <a:rPr lang="bn-IN" sz="32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 ষষ্ঠ </a:t>
            </a:r>
          </a:p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bn-IN" dirty="0" smtClean="0"/>
              <a:t> </a:t>
            </a:r>
            <a:r>
              <a:rPr lang="bn-IN" sz="3200" dirty="0" smtClean="0"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৫০ মিনিট </a:t>
            </a:r>
          </a:p>
          <a:p>
            <a:pPr algn="ctr"/>
            <a:r>
              <a:rPr lang="bn-IN" sz="3200" dirty="0" smtClean="0">
                <a:ln>
                  <a:solidFill>
                    <a:srgbClr val="FF0000"/>
                  </a:solidFill>
                </a:ln>
                <a:solidFill>
                  <a:srgbClr val="92D05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 ২২/০১/২০২০ ইং </a:t>
            </a:r>
            <a:endParaRPr lang="en-US" sz="3200" dirty="0">
              <a:ln>
                <a:solidFill>
                  <a:srgbClr val="FF0000"/>
                </a:solidFill>
              </a:ln>
              <a:solidFill>
                <a:srgbClr val="92D05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57" y="3734873"/>
            <a:ext cx="3984201" cy="2781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61" y="3734873"/>
            <a:ext cx="4188401" cy="2781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4D83-C6E4-42A2-9F24-69D05E6B27F2}" type="datetime1">
              <a:rPr lang="en-US" smtClean="0"/>
              <a:t>1/24/2020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অধ্যায় শেষে ছাত্রছাত্রীরা যা জানতে পারবেঃ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n-IN" sz="3200" dirty="0" smtClean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কী তা বর্ননা করতে পারবে 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n-IN" sz="3200" dirty="0" smtClean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 আর তথ্যের মধ্যে পার্থক্য কী তা উদাহরনসহ বর্ননা করতে পারবে।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n-IN" sz="3200" dirty="0" smtClean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কোথায় কোথায় তথ্য ও প্রযুক্তি ব্যবহার করা যেতে পারে তা বর্ননা করতে পারবে 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n-IN" sz="3200" dirty="0" smtClean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 মাদ্রাসায় তথ্য ও যোগাযোগ প্রযুক্তি ব্যবহার নিয়ে একটি পোস্টার তৈরি করতে পারবে । </a:t>
            </a:r>
            <a:endParaRPr lang="en-US" sz="3200" dirty="0">
              <a:ln w="0">
                <a:solidFill>
                  <a:srgbClr val="00206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5020" y="231819"/>
            <a:ext cx="5087155" cy="8500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847" y="4842456"/>
            <a:ext cx="3981767" cy="1906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919" y="4842456"/>
            <a:ext cx="3397828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" y="4842456"/>
            <a:ext cx="4121239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78D-0E7C-453A-A1A8-B8393D262F3A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9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1455314"/>
            <a:ext cx="5950039" cy="4533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17" y="1455314"/>
            <a:ext cx="5834129" cy="4533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28788" y="103031"/>
            <a:ext cx="11912957" cy="1236372"/>
          </a:xfrm>
          <a:prstGeom prst="rect">
            <a:avLst/>
          </a:prstGeom>
          <a:solidFill>
            <a:srgbClr val="92D05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শব্দ দুইটি আমাদের খুব পরিচিত । বাস, ট্রাক, চালানোর জন্যে যে রকম রাস্তা বা হাইওয়ে তৈরি করতে হয় ঠিক সেই রকম তথ্য দেয়ে নেয়ার জন্য ইনফরমেশন সুপার হাইওয়ে তৈরি হয়েছে ।তথ্য ও যোগাযোগ প্রযুক্তি ব্যবহার করে সারা পৃথিবীকে বদলে দেয়ার বিপ্লব শুরু হয়েছে । </a:t>
            </a:r>
            <a:endParaRPr lang="en-US" sz="2800" dirty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1820" y="6156101"/>
            <a:ext cx="11500834" cy="566671"/>
          </a:xfrm>
          <a:prstGeom prst="rect">
            <a:avLst/>
          </a:prstGeom>
          <a:solidFill>
            <a:srgbClr val="92D050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কম্পিউটার, ল্যাপটপ ও মোবাইল ফোন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4020-1484-4595-922E-98A47D5EC4E5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6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2" y="2408349"/>
            <a:ext cx="6129204" cy="363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61" y="2408349"/>
            <a:ext cx="5648144" cy="363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34851" y="154546"/>
            <a:ext cx="11539470" cy="1700012"/>
          </a:xfrm>
          <a:prstGeom prst="rect">
            <a:avLst/>
          </a:prstGeom>
          <a:solidFill>
            <a:srgbClr val="0070C0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মাসুমের বাড়ি ভোলা জেলার চর ফ্যাশন উপজেলায় । তার বাবা সাগরে মাছ ধরে সংসার চালান । নৌকা নিয়ে সাগরে যাওয়ার সময় তার বাবা সব সময় ছোট একটা রেডিও সাথে করে নিয়ে যান । সাগরে যদি ঝড়-বৃষ্টি হয়, সেই খবর তিনি দ্রুত রেডিওতে পেয়ে যান । </a:t>
            </a:r>
            <a:endParaRPr lang="en-US" sz="3200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5465" y="6040192"/>
            <a:ext cx="8384146" cy="6181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সাগরে জেলেরা মাছ ধরছে 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160E7-0E8A-4789-8C23-C8FB4BADA7A0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46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485" y="1737575"/>
            <a:ext cx="5420263" cy="4387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1737575"/>
            <a:ext cx="6415423" cy="4387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03031" y="167425"/>
            <a:ext cx="11938717" cy="144243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নেত্রকোনা জেলার আটপাড়া উপজেলার কৃষক ইউনুস একদিন টেলিভিশনে ‘কৃষি দিবানিশি’ অনুষ্ঠান দেখে জানতে পারেন, স্ট্রবেরি নামে একটি বিদেশী ফল বাংলাদেশেও চাষ করা সম্ভব । তিনি তার এক একর জমিতে স্ট্রবেরি চাষ করে খুব ভাল ফলন পেলেন । বাজারে বিক্রি করে আয় করলেন ১ লক্ষ ৫০ হাজার টাকা ।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93206" y="6220496"/>
            <a:ext cx="3812146" cy="5151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স্ট্রবেরি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568A1-8A13-432F-8578-F0D76C19B68F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08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94" y="1893194"/>
            <a:ext cx="5370489" cy="4063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4" y="1893194"/>
            <a:ext cx="6323526" cy="4059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193184" y="180304"/>
            <a:ext cx="11887199" cy="15841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শ্রাবনী পঞ্চম শ্রেনির সমাপনী পরীক্ষার ফলাফল জানার জন্যে মোবাইল ফোনে এসএমএস পাঠিয়ে  ফিরতি এসএমএসের মাধ্যমে ফলাফল পেয়ে গেল সে জিপিএ ৫ পেয়েছে । শ্রাবনী অত্যন্ত খুশী হল । 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6233375"/>
            <a:ext cx="9852338" cy="515155"/>
          </a:xfrm>
          <a:prstGeom prst="rect">
            <a:avLst/>
          </a:prstGeom>
          <a:solidFill>
            <a:schemeClr val="accent6">
              <a:lumMod val="5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এসএমএস পাঠানোর পদ্ধতি 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1CB0-69FC-4504-94B6-DC255A428490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20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008" y="1931831"/>
            <a:ext cx="6207617" cy="397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2" y="1931831"/>
            <a:ext cx="5317365" cy="3974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867436" y="6006278"/>
            <a:ext cx="8744755" cy="751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শিশুরা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730" y="193183"/>
            <a:ext cx="11526591" cy="13136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 w="0">
                  <a:solidFill>
                    <a:srgbClr val="00B05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একটা সময় ছিল কম্পিউটার রাখার জন্যে রীতিমত একটা আস্ত দালান লেগে যেত । সেই কম্পিউটার দেখতে দেখতে ছোট হতে শুরু করেছে । এক যে কম্পিউটার কিনতে লক্ষ লক্ষ টাকা লাগত এখন তার চেয়ে শক্তিশালী কম্পিউটার মোবাইল ফোনের ভেতরে আছে । </a:t>
            </a:r>
            <a:endParaRPr lang="en-US" sz="2800" dirty="0">
              <a:ln w="0">
                <a:solidFill>
                  <a:srgbClr val="00B050"/>
                </a:solidFill>
              </a:ln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2BAF-9C26-4D9A-816A-3F675009AF3E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58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1"/>
            <a:ext cx="4353059" cy="4082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0" y="1828801"/>
            <a:ext cx="4314423" cy="4094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544" y="1828801"/>
            <a:ext cx="3318457" cy="4094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043965" y="6065950"/>
            <a:ext cx="5138671" cy="6181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 বাংলাদেশ </a:t>
            </a:r>
            <a:endParaRPr lang="en-US" sz="3200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41668"/>
            <a:ext cx="12192001" cy="12234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ln w="0"/>
                <a:solidFill>
                  <a:schemeClr val="accent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প্রযুক্তিকে বাস্তবে রুপদান করতে যে প্রযুক্তিটি বেশি সাহায্য করেছে সেটি হচ্ছে ডিজিটাল ইলেকট্রনিক্স । তাই আমরা অনেক সময় বলি এই যুগটাই হচ্ছে ডিজিটাল যুগ । আমাদের প্রিয় দেশটাই এখন ডিজিটাল বাংলাদেশ ।  </a:t>
            </a:r>
            <a:endParaRPr lang="en-US" sz="2400" dirty="0">
              <a:ln w="0"/>
              <a:solidFill>
                <a:schemeClr val="accent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44E0-08DC-4101-B5F5-3C71DC115D88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8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06" y="2435716"/>
            <a:ext cx="5855594" cy="3510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" y="2435716"/>
            <a:ext cx="6100025" cy="3510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644721" y="6117465"/>
            <a:ext cx="5460642" cy="618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>
                  <a:solidFill>
                    <a:srgbClr val="00B0F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গ্লোবাল ভিলেজ </a:t>
            </a:r>
            <a:endParaRPr lang="en-US" sz="3200" dirty="0">
              <a:ln w="0">
                <a:solidFill>
                  <a:srgbClr val="00B0F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955" y="128789"/>
            <a:ext cx="11934155" cy="19060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চিঠির সাথে ছবি, কথা, ভিডিও সবকিছু পাঠানো সম্ভব । বলা যায় পুরো পৃথিবীটাই হাতের মুঠোয় চলে এসেছে । সেরকম পুরো পৃথিবীটাই যেন একটা গ্রাম । সেটা বুঝানোর জন্য গ্লোবাল ভিলেজ বা বৈশ্বিক গ্রাম নামে নতুন শব্দ পর্যন্ত আবিষ্কার হয়েছে । 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99C6-BB3F-4E0A-A92E-CCD201F58802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9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" y="1918952"/>
            <a:ext cx="6053426" cy="3651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43" y="1918952"/>
            <a:ext cx="5559069" cy="3702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772732" y="5782614"/>
            <a:ext cx="10534919" cy="8886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00B05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এসএমএস </a:t>
            </a:r>
            <a:endParaRPr lang="en-US" sz="3600" dirty="0">
              <a:solidFill>
                <a:srgbClr val="00B05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729" y="103031"/>
            <a:ext cx="11539471" cy="13007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ছাত্রছাত্রীরা মোবাইলে এসএমএস পাঠিয়ে পরীক্ষার ফলাফল জানতে ব্যস্ত । এখন আর মাদ্রাসায় যেতে হচ্ছে না ঘরে বসেই ফলাফল জানা যাচ্ছে ।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56A1-1AFA-4116-A832-B29105ED85E0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8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2" y="1700012"/>
            <a:ext cx="6014433" cy="4323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601" y="1700013"/>
            <a:ext cx="5603251" cy="4323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90152" y="115911"/>
            <a:ext cx="11884700" cy="9787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এনিয়াক (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ENIAC)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নামের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কম্পিউটারটি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বিশাল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3194" y="6141245"/>
            <a:ext cx="3296992" cy="5988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প্রথম কম্পিউটার 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03076" y="6179882"/>
            <a:ext cx="3876541" cy="5602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 কম্পিউটার 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1A5B3-737C-4D42-B3AE-47A586030BF8}" type="datetime1">
              <a:rPr lang="en-US" smtClean="0"/>
              <a:t>1/24/2020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1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103" y="1180218"/>
            <a:ext cx="5634509" cy="4917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0218"/>
            <a:ext cx="6284890" cy="49179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118021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ভয়েজার-১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নামের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যান পৃথিবী থেকে রওনা দিয়ে সৌরজগতের ভিতর দিয়ে যাবার সময় পৃথিবীতে বিশাল পরিমান উপাত্ত পাঠিয়েছে । 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0766" y="6098145"/>
            <a:ext cx="3721995" cy="6246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ভয়েজার-১ 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37172" y="6098145"/>
            <a:ext cx="3258355" cy="6246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উপগ্রহ 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C098-E797-416B-BC01-950C3C83E67E}" type="datetime1">
              <a:rPr lang="en-US" smtClean="0"/>
              <a:t>1/24/2020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62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788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 ও তথ্যের মধ্যে পার্থক্য বর্ননা কর ।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পাঠে যেসব যন্ত্রপাতির কথা বলা হয়েছে তার কোনটি কী কাজে লাগে বিস্তারিত বর্ননা কর ।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পাঠের মধ্যে নতুন নতুন কী যন্ত্রপাতির নাম উল্লেখ করা হয়েছে তার একটি তালিকা কর ।  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603" y="126999"/>
            <a:ext cx="3271233" cy="27260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96AD2-71C3-4D1B-B211-602D45A90062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7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n>
                  <a:solidFill>
                    <a:srgbClr val="FF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r>
              <a:rPr lang="bn-IN" sz="4000" dirty="0" smtClean="0">
                <a:ln>
                  <a:solidFill>
                    <a:srgbClr val="FF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ব্যবহার করে কিভাবে ওয়েবসাইট থেকে তথ্য নামিয়ে আনা যায়  তা খাতায় লিখ ।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মাদ্রাসায় না গিয়ে কিভাবে ঘরে বসে জেডিসি ফলাফল জানা যাবে  ? 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সাগরে যদি ঝড়-বৃষ্টি হয়, সেই খবর দ্রুত কোন প্রযুক্তির মাধ্যমে পাওয়া যাবে ? </a:t>
            </a:r>
            <a:endParaRPr lang="bn-IN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স্ট্রবেরি ফল বাংলাদেশেও চাষ করা সম্ভব’-এই খবরটি টেলিভিশনের কোন অনুষ্ঠানের মাধ্যমে কৃষক ইউনুস জানতে পেরেছিলেন ? 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786" y="103031"/>
            <a:ext cx="2866757" cy="24210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0C185-1678-4DD4-B473-C3DC3148F08B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3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 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আধুনিক প্রযুক্তি কিসের মাধ্যমে গড়ে উঠেছে তার বিস্তারিত বর্ননা দাও । 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প্রযুক্তিকে বাস্তবে রুপদান করার জন্যে কোন প্রযুক্তিটি বেশি সাহায্য করছে ? বিস্তারিত লিখ ।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721" y="206061"/>
            <a:ext cx="3812147" cy="2434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8A15-DC37-44A0-8087-ADE78F6C4D1B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89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irclePour">
              <a:avLst/>
            </a:prstTxWarp>
          </a:bodyPr>
          <a:lstStyle/>
          <a:p>
            <a:pPr algn="ctr"/>
            <a:r>
              <a:rPr lang="bn-IN" dirty="0" smtClean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</a:rPr>
              <a:t>আজকের পাঠে অংশগ্রহন করার জন্য সবাইকে ধন্যবাদ </a:t>
            </a:r>
            <a:endParaRPr lang="en-US" dirty="0">
              <a:ln>
                <a:solidFill>
                  <a:srgbClr val="C00000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812" y="1519707"/>
            <a:ext cx="5668375" cy="36349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1AB4-59B2-4F9D-BC90-EDC8B8546A69}" type="datetime1">
              <a:rPr lang="en-US" smtClean="0"/>
              <a:t>1/24/2020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A974F-2420-47F5-97E0-1C5CB2DEC1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13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2" name="drumroll.wav"/>
          </p:stSnd>
        </p:sndAc>
      </p:transition>
    </mc:Choice>
    <mc:Fallback>
      <p:transition spd="slow"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749</Words>
  <Application>Microsoft Office PowerPoint</Application>
  <PresentationFormat>Widescreen</PresentationFormat>
  <Paragraphs>106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40</cp:revision>
  <dcterms:created xsi:type="dcterms:W3CDTF">2020-01-22T13:19:02Z</dcterms:created>
  <dcterms:modified xsi:type="dcterms:W3CDTF">2020-01-24T08:44:58Z</dcterms:modified>
</cp:coreProperties>
</file>