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262" r:id="rId6"/>
    <p:sldId id="272" r:id="rId7"/>
    <p:sldId id="261" r:id="rId8"/>
    <p:sldId id="263" r:id="rId9"/>
    <p:sldId id="270" r:id="rId10"/>
    <p:sldId id="271" r:id="rId11"/>
    <p:sldId id="267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73D72"/>
    <a:srgbClr val="6960A0"/>
    <a:srgbClr val="17B7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5697A-D72C-4DD4-90C1-A4EAF17E6768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AD933-E44B-4E35-9554-468D5C9FF51A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শহিদ</a:t>
          </a:r>
        </a:p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দিবস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86AC4A-B4AE-4345-82F3-0FB1DCD57354}" type="parTrans" cxnId="{994E074D-3896-402A-A599-E6BB6800F997}">
      <dgm:prSet/>
      <dgm:spPr/>
      <dgm:t>
        <a:bodyPr/>
        <a:lstStyle/>
        <a:p>
          <a:endParaRPr lang="en-US"/>
        </a:p>
      </dgm:t>
    </dgm:pt>
    <dgm:pt modelId="{7ABC4049-C2FA-4354-89D4-3C231376B825}" type="sibTrans" cxnId="{994E074D-3896-402A-A599-E6BB6800F997}">
      <dgm:prSet/>
      <dgm:spPr/>
      <dgm:t>
        <a:bodyPr/>
        <a:lstStyle/>
        <a:p>
          <a:endParaRPr lang="en-US"/>
        </a:p>
      </dgm:t>
    </dgm:pt>
    <dgm:pt modelId="{2110F84A-F99C-4314-AFBC-F74AA97A11D5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২১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054D99F-A252-4074-8160-4D23ECDF0472}" type="parTrans" cxnId="{22BC3DD8-CEE5-4CC9-8528-E7041607099A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E6ACB9A-C3F1-4F90-BE2D-7396F9CF347E}" type="sibTrans" cxnId="{22BC3DD8-CEE5-4CC9-8528-E7041607099A}">
      <dgm:prSet/>
      <dgm:spPr/>
      <dgm:t>
        <a:bodyPr/>
        <a:lstStyle/>
        <a:p>
          <a:endParaRPr lang="en-US"/>
        </a:p>
      </dgm:t>
    </dgm:pt>
    <dgm:pt modelId="{D079FBDD-1CC0-4CEE-AB5D-BBE908454C91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ফেব্রুয়ারি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04AFE03-41A5-4699-A298-4E8821830F16}" type="parTrans" cxnId="{5D367921-1C9F-4893-8DFB-5D5ED1AF91E7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E04BB8C-D978-41D8-B120-87EDC166E2EB}" type="sibTrans" cxnId="{5D367921-1C9F-4893-8DFB-5D5ED1AF91E7}">
      <dgm:prSet/>
      <dgm:spPr/>
      <dgm:t>
        <a:bodyPr/>
        <a:lstStyle/>
        <a:p>
          <a:endParaRPr lang="en-US"/>
        </a:p>
      </dgm:t>
    </dgm:pt>
    <dgm:pt modelId="{124B2FD4-30C9-4D05-94DA-C8E511E34129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শহিদ মিনার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A6A906C-13D2-4B93-91B1-269EB4F66EDB}" type="parTrans" cxnId="{AC783B33-DC53-4C54-84D3-6AF545278C75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4A18B13-7DDD-4082-B03D-0615135C7608}" type="sibTrans" cxnId="{AC783B33-DC53-4C54-84D3-6AF545278C75}">
      <dgm:prSet/>
      <dgm:spPr/>
      <dgm:t>
        <a:bodyPr/>
        <a:lstStyle/>
        <a:p>
          <a:endParaRPr lang="en-US"/>
        </a:p>
      </dgm:t>
    </dgm:pt>
    <dgm:pt modelId="{7E675332-F251-4655-A5C2-A108D37342C4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ফুল দেয়া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CECC727-898F-4605-94C2-06DB2F34AD26}" type="parTrans" cxnId="{D743BB1A-7C42-4D8F-BACA-6A70DDA4108B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5CD4DE2A-A044-4981-9277-DA9C899F0242}" type="sibTrans" cxnId="{D743BB1A-7C42-4D8F-BACA-6A70DDA4108B}">
      <dgm:prSet/>
      <dgm:spPr/>
      <dgm:t>
        <a:bodyPr/>
        <a:lstStyle/>
        <a:p>
          <a:endParaRPr lang="en-US"/>
        </a:p>
      </dgm:t>
    </dgm:pt>
    <dgm:pt modelId="{F45D297B-FAFA-420D-B7AD-5E2A231EDF9A}">
      <dgm:prSet custT="1"/>
      <dgm:spPr/>
      <dgm:t>
        <a:bodyPr/>
        <a:lstStyle/>
        <a:p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ভাষা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শহিদ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bn-IN" sz="3200" dirty="0" smtClean="0">
            <a:latin typeface="NikoshBAN" pitchFamily="2" charset="0"/>
            <a:cs typeface="NikoshBAN" pitchFamily="2" charset="0"/>
          </a:endParaRP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3B35F16-54D9-4ADE-9235-65C21D50999F}" type="parTrans" cxnId="{900EC72E-E105-4C2B-9689-BF165388DDBE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79EF8F7-C472-43BE-A4D0-9A1186EBABC6}" type="sibTrans" cxnId="{900EC72E-E105-4C2B-9689-BF165388DDBE}">
      <dgm:prSet/>
      <dgm:spPr/>
      <dgm:t>
        <a:bodyPr/>
        <a:lstStyle/>
        <a:p>
          <a:endParaRPr lang="en-US"/>
        </a:p>
      </dgm:t>
    </dgm:pt>
    <dgm:pt modelId="{7A7D0798-7E35-4F1B-8717-49278166D6F6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১৯৫২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0951D69-1135-44D2-AB64-CD888280C894}" type="parTrans" cxnId="{EAE1D315-D116-41B8-8AC0-65F734667A87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F30B713-8C44-4229-9563-D7EF0AD62359}" type="sibTrans" cxnId="{EAE1D315-D116-41B8-8AC0-65F734667A87}">
      <dgm:prSet/>
      <dgm:spPr/>
      <dgm:t>
        <a:bodyPr/>
        <a:lstStyle/>
        <a:p>
          <a:endParaRPr lang="en-US"/>
        </a:p>
      </dgm:t>
    </dgm:pt>
    <dgm:pt modelId="{5BD2AC0D-AD0E-4FAF-8FAF-7D1493AC2667}" type="pres">
      <dgm:prSet presAssocID="{F395697A-D72C-4DD4-90C1-A4EAF17E67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51FFC-7027-4F79-BA53-33DC1312E669}" type="pres">
      <dgm:prSet presAssocID="{348AD933-E44B-4E35-9554-468D5C9FF51A}" presName="centerShape" presStyleLbl="node0" presStyleIdx="0" presStyleCnt="1"/>
      <dgm:spPr/>
      <dgm:t>
        <a:bodyPr/>
        <a:lstStyle/>
        <a:p>
          <a:endParaRPr lang="en-US"/>
        </a:p>
      </dgm:t>
    </dgm:pt>
    <dgm:pt modelId="{61300DBE-4226-469A-8D8A-316589697DAF}" type="pres">
      <dgm:prSet presAssocID="{4054D99F-A252-4074-8160-4D23ECDF047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1C9C357-0314-4BDA-BD1B-AD87C4F92529}" type="pres">
      <dgm:prSet presAssocID="{4054D99F-A252-4074-8160-4D23ECDF047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FCA51A1-5E0A-45AA-9879-7DD9BB071609}" type="pres">
      <dgm:prSet presAssocID="{2110F84A-F99C-4314-AFBC-F74AA97A11D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3495D-0426-4C95-9276-D58272A486DA}" type="pres">
      <dgm:prSet presAssocID="{704AFE03-41A5-4699-A298-4E8821830F1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3420510-A927-4A22-8C42-B37985F495FA}" type="pres">
      <dgm:prSet presAssocID="{704AFE03-41A5-4699-A298-4E8821830F1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872785F-F4CD-4D8F-8853-9071E7D6B9CE}" type="pres">
      <dgm:prSet presAssocID="{D079FBDD-1CC0-4CEE-AB5D-BBE908454C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35B6A-9BE4-42EC-AB38-5152E253151E}" type="pres">
      <dgm:prSet presAssocID="{33B35F16-54D9-4ADE-9235-65C21D50999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9D22C92F-8F9E-4E55-A6D5-655DE1131C5E}" type="pres">
      <dgm:prSet presAssocID="{33B35F16-54D9-4ADE-9235-65C21D50999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21604C8-481B-4505-9A1D-91861D0E8B1A}" type="pres">
      <dgm:prSet presAssocID="{F45D297B-FAFA-420D-B7AD-5E2A231EDF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9C6A-0F3F-424C-86E9-A9DC1FB48496}" type="pres">
      <dgm:prSet presAssocID="{0A6A906C-13D2-4B93-91B1-269EB4F66ED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8DAE631-9ABD-41F5-B60F-5C113ACEEB4A}" type="pres">
      <dgm:prSet presAssocID="{0A6A906C-13D2-4B93-91B1-269EB4F66ED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15D5001-5D04-4B36-91B9-488682ECFF14}" type="pres">
      <dgm:prSet presAssocID="{124B2FD4-30C9-4D05-94DA-C8E511E341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0D911-9401-47F9-B1EF-201C315A6520}" type="pres">
      <dgm:prSet presAssocID="{3CECC727-898F-4605-94C2-06DB2F34AD2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A28941D-8A53-40DC-91BA-B69BC52B3310}" type="pres">
      <dgm:prSet presAssocID="{3CECC727-898F-4605-94C2-06DB2F34AD2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D748C9C-D1CC-4096-849A-B19CE2F67021}" type="pres">
      <dgm:prSet presAssocID="{7E675332-F251-4655-A5C2-A108D37342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52C38-9DAC-4D16-B8B8-E51409BA5529}" type="pres">
      <dgm:prSet presAssocID="{F0951D69-1135-44D2-AB64-CD888280C89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95F1C1A5-AD83-4566-B49C-741F9DD1031E}" type="pres">
      <dgm:prSet presAssocID="{F0951D69-1135-44D2-AB64-CD888280C89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4B1EEC7-2537-4A5F-8494-62D8F79DD7EA}" type="pres">
      <dgm:prSet presAssocID="{7A7D0798-7E35-4F1B-8717-49278166D6F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EC72E-E105-4C2B-9689-BF165388DDBE}" srcId="{348AD933-E44B-4E35-9554-468D5C9FF51A}" destId="{F45D297B-FAFA-420D-B7AD-5E2A231EDF9A}" srcOrd="2" destOrd="0" parTransId="{33B35F16-54D9-4ADE-9235-65C21D50999F}" sibTransId="{279EF8F7-C472-43BE-A4D0-9A1186EBABC6}"/>
    <dgm:cxn modelId="{302B9BBC-4B5C-4BAC-916B-1C4109D20BC0}" type="presOf" srcId="{124B2FD4-30C9-4D05-94DA-C8E511E34129}" destId="{215D5001-5D04-4B36-91B9-488682ECFF14}" srcOrd="0" destOrd="0" presId="urn:microsoft.com/office/officeart/2005/8/layout/radial5"/>
    <dgm:cxn modelId="{EAE1D315-D116-41B8-8AC0-65F734667A87}" srcId="{348AD933-E44B-4E35-9554-468D5C9FF51A}" destId="{7A7D0798-7E35-4F1B-8717-49278166D6F6}" srcOrd="5" destOrd="0" parTransId="{F0951D69-1135-44D2-AB64-CD888280C894}" sibTransId="{7F30B713-8C44-4229-9563-D7EF0AD62359}"/>
    <dgm:cxn modelId="{CBBF81E3-0FE1-402E-90F5-7BFEC3100268}" type="presOf" srcId="{33B35F16-54D9-4ADE-9235-65C21D50999F}" destId="{DB535B6A-9BE4-42EC-AB38-5152E253151E}" srcOrd="0" destOrd="0" presId="urn:microsoft.com/office/officeart/2005/8/layout/radial5"/>
    <dgm:cxn modelId="{F48CE0F2-26EE-4DA3-BA44-A5765EA79956}" type="presOf" srcId="{F395697A-D72C-4DD4-90C1-A4EAF17E6768}" destId="{5BD2AC0D-AD0E-4FAF-8FAF-7D1493AC2667}" srcOrd="0" destOrd="0" presId="urn:microsoft.com/office/officeart/2005/8/layout/radial5"/>
    <dgm:cxn modelId="{321BC8FA-B7B5-4B1A-B10A-74D8CADDADF8}" type="presOf" srcId="{7E675332-F251-4655-A5C2-A108D37342C4}" destId="{CD748C9C-D1CC-4096-849A-B19CE2F67021}" srcOrd="0" destOrd="0" presId="urn:microsoft.com/office/officeart/2005/8/layout/radial5"/>
    <dgm:cxn modelId="{966478BA-3E46-445D-AFD6-DF7A3779FA97}" type="presOf" srcId="{348AD933-E44B-4E35-9554-468D5C9FF51A}" destId="{76951FFC-7027-4F79-BA53-33DC1312E669}" srcOrd="0" destOrd="0" presId="urn:microsoft.com/office/officeart/2005/8/layout/radial5"/>
    <dgm:cxn modelId="{68B37B7E-FF42-4664-8A05-2FB5AE2C227A}" type="presOf" srcId="{D079FBDD-1CC0-4CEE-AB5D-BBE908454C91}" destId="{6872785F-F4CD-4D8F-8853-9071E7D6B9CE}" srcOrd="0" destOrd="0" presId="urn:microsoft.com/office/officeart/2005/8/layout/radial5"/>
    <dgm:cxn modelId="{561321DC-CB19-4000-9D14-2DAB6CD65D09}" type="presOf" srcId="{2110F84A-F99C-4314-AFBC-F74AA97A11D5}" destId="{2FCA51A1-5E0A-45AA-9879-7DD9BB071609}" srcOrd="0" destOrd="0" presId="urn:microsoft.com/office/officeart/2005/8/layout/radial5"/>
    <dgm:cxn modelId="{5D367921-1C9F-4893-8DFB-5D5ED1AF91E7}" srcId="{348AD933-E44B-4E35-9554-468D5C9FF51A}" destId="{D079FBDD-1CC0-4CEE-AB5D-BBE908454C91}" srcOrd="1" destOrd="0" parTransId="{704AFE03-41A5-4699-A298-4E8821830F16}" sibTransId="{9E04BB8C-D978-41D8-B120-87EDC166E2EB}"/>
    <dgm:cxn modelId="{6FBD9BAE-24F8-41A8-AE94-68354DC75544}" type="presOf" srcId="{F0951D69-1135-44D2-AB64-CD888280C894}" destId="{95F1C1A5-AD83-4566-B49C-741F9DD1031E}" srcOrd="1" destOrd="0" presId="urn:microsoft.com/office/officeart/2005/8/layout/radial5"/>
    <dgm:cxn modelId="{A5DDA199-4024-4986-8EAD-E844AA6A5F42}" type="presOf" srcId="{704AFE03-41A5-4699-A298-4E8821830F16}" destId="{D3420510-A927-4A22-8C42-B37985F495FA}" srcOrd="1" destOrd="0" presId="urn:microsoft.com/office/officeart/2005/8/layout/radial5"/>
    <dgm:cxn modelId="{AC783B33-DC53-4C54-84D3-6AF545278C75}" srcId="{348AD933-E44B-4E35-9554-468D5C9FF51A}" destId="{124B2FD4-30C9-4D05-94DA-C8E511E34129}" srcOrd="3" destOrd="0" parTransId="{0A6A906C-13D2-4B93-91B1-269EB4F66EDB}" sibTransId="{74A18B13-7DDD-4082-B03D-0615135C7608}"/>
    <dgm:cxn modelId="{D5D96511-2B2E-40D6-BB73-2E0538F767CE}" type="presOf" srcId="{F0951D69-1135-44D2-AB64-CD888280C894}" destId="{3B552C38-9DAC-4D16-B8B8-E51409BA5529}" srcOrd="0" destOrd="0" presId="urn:microsoft.com/office/officeart/2005/8/layout/radial5"/>
    <dgm:cxn modelId="{994E074D-3896-402A-A599-E6BB6800F997}" srcId="{F395697A-D72C-4DD4-90C1-A4EAF17E6768}" destId="{348AD933-E44B-4E35-9554-468D5C9FF51A}" srcOrd="0" destOrd="0" parTransId="{0E86AC4A-B4AE-4345-82F3-0FB1DCD57354}" sibTransId="{7ABC4049-C2FA-4354-89D4-3C231376B825}"/>
    <dgm:cxn modelId="{D743BB1A-7C42-4D8F-BACA-6A70DDA4108B}" srcId="{348AD933-E44B-4E35-9554-468D5C9FF51A}" destId="{7E675332-F251-4655-A5C2-A108D37342C4}" srcOrd="4" destOrd="0" parTransId="{3CECC727-898F-4605-94C2-06DB2F34AD26}" sibTransId="{5CD4DE2A-A044-4981-9277-DA9C899F0242}"/>
    <dgm:cxn modelId="{2F52FE87-E389-4147-B93F-04B4C2E9B173}" type="presOf" srcId="{3CECC727-898F-4605-94C2-06DB2F34AD26}" destId="{EA28941D-8A53-40DC-91BA-B69BC52B3310}" srcOrd="1" destOrd="0" presId="urn:microsoft.com/office/officeart/2005/8/layout/radial5"/>
    <dgm:cxn modelId="{28972619-55A2-465E-A9CB-ED6EF2DCC22C}" type="presOf" srcId="{3CECC727-898F-4605-94C2-06DB2F34AD26}" destId="{1B10D911-9401-47F9-B1EF-201C315A6520}" srcOrd="0" destOrd="0" presId="urn:microsoft.com/office/officeart/2005/8/layout/radial5"/>
    <dgm:cxn modelId="{21B7661C-C6C3-4325-875D-11BBD34D46D3}" type="presOf" srcId="{4054D99F-A252-4074-8160-4D23ECDF0472}" destId="{61300DBE-4226-469A-8D8A-316589697DAF}" srcOrd="0" destOrd="0" presId="urn:microsoft.com/office/officeart/2005/8/layout/radial5"/>
    <dgm:cxn modelId="{8948C544-5036-473D-97F7-14CC4D9942A3}" type="presOf" srcId="{0A6A906C-13D2-4B93-91B1-269EB4F66EDB}" destId="{F8DAE631-9ABD-41F5-B60F-5C113ACEEB4A}" srcOrd="1" destOrd="0" presId="urn:microsoft.com/office/officeart/2005/8/layout/radial5"/>
    <dgm:cxn modelId="{C7C32300-B74B-43FA-BCDB-88A9BD4F1D1B}" type="presOf" srcId="{33B35F16-54D9-4ADE-9235-65C21D50999F}" destId="{9D22C92F-8F9E-4E55-A6D5-655DE1131C5E}" srcOrd="1" destOrd="0" presId="urn:microsoft.com/office/officeart/2005/8/layout/radial5"/>
    <dgm:cxn modelId="{930C22F2-67FF-4D48-81CE-D36E9836C2A5}" type="presOf" srcId="{7A7D0798-7E35-4F1B-8717-49278166D6F6}" destId="{14B1EEC7-2537-4A5F-8494-62D8F79DD7EA}" srcOrd="0" destOrd="0" presId="urn:microsoft.com/office/officeart/2005/8/layout/radial5"/>
    <dgm:cxn modelId="{ED594A0A-2781-46C0-B641-017E5326F4B1}" type="presOf" srcId="{4054D99F-A252-4074-8160-4D23ECDF0472}" destId="{41C9C357-0314-4BDA-BD1B-AD87C4F92529}" srcOrd="1" destOrd="0" presId="urn:microsoft.com/office/officeart/2005/8/layout/radial5"/>
    <dgm:cxn modelId="{E4BD5798-9937-4EE3-AF1B-371F05CB3B69}" type="presOf" srcId="{0A6A906C-13D2-4B93-91B1-269EB4F66EDB}" destId="{CE409C6A-0F3F-424C-86E9-A9DC1FB48496}" srcOrd="0" destOrd="0" presId="urn:microsoft.com/office/officeart/2005/8/layout/radial5"/>
    <dgm:cxn modelId="{9E4E8E0F-04DC-45A4-AB2E-6942DE8D4219}" type="presOf" srcId="{704AFE03-41A5-4699-A298-4E8821830F16}" destId="{4593495D-0426-4C95-9276-D58272A486DA}" srcOrd="0" destOrd="0" presId="urn:microsoft.com/office/officeart/2005/8/layout/radial5"/>
    <dgm:cxn modelId="{DA6C9393-A500-49DB-9EDA-69A5A03CB00C}" type="presOf" srcId="{F45D297B-FAFA-420D-B7AD-5E2A231EDF9A}" destId="{D21604C8-481B-4505-9A1D-91861D0E8B1A}" srcOrd="0" destOrd="0" presId="urn:microsoft.com/office/officeart/2005/8/layout/radial5"/>
    <dgm:cxn modelId="{22BC3DD8-CEE5-4CC9-8528-E7041607099A}" srcId="{348AD933-E44B-4E35-9554-468D5C9FF51A}" destId="{2110F84A-F99C-4314-AFBC-F74AA97A11D5}" srcOrd="0" destOrd="0" parTransId="{4054D99F-A252-4074-8160-4D23ECDF0472}" sibTransId="{5E6ACB9A-C3F1-4F90-BE2D-7396F9CF347E}"/>
    <dgm:cxn modelId="{9E5FBC1D-4098-4D8A-B28F-5487669F32F6}" type="presParOf" srcId="{5BD2AC0D-AD0E-4FAF-8FAF-7D1493AC2667}" destId="{76951FFC-7027-4F79-BA53-33DC1312E669}" srcOrd="0" destOrd="0" presId="urn:microsoft.com/office/officeart/2005/8/layout/radial5"/>
    <dgm:cxn modelId="{67666E4F-DEAD-4030-97C8-21F381EB05F1}" type="presParOf" srcId="{5BD2AC0D-AD0E-4FAF-8FAF-7D1493AC2667}" destId="{61300DBE-4226-469A-8D8A-316589697DAF}" srcOrd="1" destOrd="0" presId="urn:microsoft.com/office/officeart/2005/8/layout/radial5"/>
    <dgm:cxn modelId="{35BB19BE-9637-480F-91CD-AC26666D4C4A}" type="presParOf" srcId="{61300DBE-4226-469A-8D8A-316589697DAF}" destId="{41C9C357-0314-4BDA-BD1B-AD87C4F92529}" srcOrd="0" destOrd="0" presId="urn:microsoft.com/office/officeart/2005/8/layout/radial5"/>
    <dgm:cxn modelId="{677F99BA-3070-4D88-87CC-C86697486533}" type="presParOf" srcId="{5BD2AC0D-AD0E-4FAF-8FAF-7D1493AC2667}" destId="{2FCA51A1-5E0A-45AA-9879-7DD9BB071609}" srcOrd="2" destOrd="0" presId="urn:microsoft.com/office/officeart/2005/8/layout/radial5"/>
    <dgm:cxn modelId="{1695F94E-CA73-4AFC-96DC-C2B6225BC544}" type="presParOf" srcId="{5BD2AC0D-AD0E-4FAF-8FAF-7D1493AC2667}" destId="{4593495D-0426-4C95-9276-D58272A486DA}" srcOrd="3" destOrd="0" presId="urn:microsoft.com/office/officeart/2005/8/layout/radial5"/>
    <dgm:cxn modelId="{23C132E3-3025-4646-BF0A-551D54374AB2}" type="presParOf" srcId="{4593495D-0426-4C95-9276-D58272A486DA}" destId="{D3420510-A927-4A22-8C42-B37985F495FA}" srcOrd="0" destOrd="0" presId="urn:microsoft.com/office/officeart/2005/8/layout/radial5"/>
    <dgm:cxn modelId="{891BB814-A0C8-45D1-88FC-99B845D59C52}" type="presParOf" srcId="{5BD2AC0D-AD0E-4FAF-8FAF-7D1493AC2667}" destId="{6872785F-F4CD-4D8F-8853-9071E7D6B9CE}" srcOrd="4" destOrd="0" presId="urn:microsoft.com/office/officeart/2005/8/layout/radial5"/>
    <dgm:cxn modelId="{72ECD83E-12AA-479D-908B-614B86B1543E}" type="presParOf" srcId="{5BD2AC0D-AD0E-4FAF-8FAF-7D1493AC2667}" destId="{DB535B6A-9BE4-42EC-AB38-5152E253151E}" srcOrd="5" destOrd="0" presId="urn:microsoft.com/office/officeart/2005/8/layout/radial5"/>
    <dgm:cxn modelId="{B9C93229-96C0-418C-BA2E-5584CD02D8DE}" type="presParOf" srcId="{DB535B6A-9BE4-42EC-AB38-5152E253151E}" destId="{9D22C92F-8F9E-4E55-A6D5-655DE1131C5E}" srcOrd="0" destOrd="0" presId="urn:microsoft.com/office/officeart/2005/8/layout/radial5"/>
    <dgm:cxn modelId="{D0A22593-8AE2-469F-BA7D-78A17AA12FD3}" type="presParOf" srcId="{5BD2AC0D-AD0E-4FAF-8FAF-7D1493AC2667}" destId="{D21604C8-481B-4505-9A1D-91861D0E8B1A}" srcOrd="6" destOrd="0" presId="urn:microsoft.com/office/officeart/2005/8/layout/radial5"/>
    <dgm:cxn modelId="{09708CDC-157D-4427-85A1-2A76A69834F5}" type="presParOf" srcId="{5BD2AC0D-AD0E-4FAF-8FAF-7D1493AC2667}" destId="{CE409C6A-0F3F-424C-86E9-A9DC1FB48496}" srcOrd="7" destOrd="0" presId="urn:microsoft.com/office/officeart/2005/8/layout/radial5"/>
    <dgm:cxn modelId="{D36A3D79-3238-45BD-A3BB-11A143678D0A}" type="presParOf" srcId="{CE409C6A-0F3F-424C-86E9-A9DC1FB48496}" destId="{F8DAE631-9ABD-41F5-B60F-5C113ACEEB4A}" srcOrd="0" destOrd="0" presId="urn:microsoft.com/office/officeart/2005/8/layout/radial5"/>
    <dgm:cxn modelId="{D72F6A68-101A-4439-9A71-FD8AFCF7A6F5}" type="presParOf" srcId="{5BD2AC0D-AD0E-4FAF-8FAF-7D1493AC2667}" destId="{215D5001-5D04-4B36-91B9-488682ECFF14}" srcOrd="8" destOrd="0" presId="urn:microsoft.com/office/officeart/2005/8/layout/radial5"/>
    <dgm:cxn modelId="{FB8F44AB-A8C3-42B1-A5AD-E7D5567F1873}" type="presParOf" srcId="{5BD2AC0D-AD0E-4FAF-8FAF-7D1493AC2667}" destId="{1B10D911-9401-47F9-B1EF-201C315A6520}" srcOrd="9" destOrd="0" presId="urn:microsoft.com/office/officeart/2005/8/layout/radial5"/>
    <dgm:cxn modelId="{DB724AB9-4A52-473A-9F72-0E3F9A8C9C55}" type="presParOf" srcId="{1B10D911-9401-47F9-B1EF-201C315A6520}" destId="{EA28941D-8A53-40DC-91BA-B69BC52B3310}" srcOrd="0" destOrd="0" presId="urn:microsoft.com/office/officeart/2005/8/layout/radial5"/>
    <dgm:cxn modelId="{6FB48232-16A7-46F4-BF6B-F42702A22674}" type="presParOf" srcId="{5BD2AC0D-AD0E-4FAF-8FAF-7D1493AC2667}" destId="{CD748C9C-D1CC-4096-849A-B19CE2F67021}" srcOrd="10" destOrd="0" presId="urn:microsoft.com/office/officeart/2005/8/layout/radial5"/>
    <dgm:cxn modelId="{1C5B0B06-2AA6-46F1-B155-07A526511413}" type="presParOf" srcId="{5BD2AC0D-AD0E-4FAF-8FAF-7D1493AC2667}" destId="{3B552C38-9DAC-4D16-B8B8-E51409BA5529}" srcOrd="11" destOrd="0" presId="urn:microsoft.com/office/officeart/2005/8/layout/radial5"/>
    <dgm:cxn modelId="{733F66B1-27FC-421C-807F-AC498EC3A61C}" type="presParOf" srcId="{3B552C38-9DAC-4D16-B8B8-E51409BA5529}" destId="{95F1C1A5-AD83-4566-B49C-741F9DD1031E}" srcOrd="0" destOrd="0" presId="urn:microsoft.com/office/officeart/2005/8/layout/radial5"/>
    <dgm:cxn modelId="{F24F5696-730F-4ED8-A377-0E48F80FFFC5}" type="presParOf" srcId="{5BD2AC0D-AD0E-4FAF-8FAF-7D1493AC2667}" destId="{14B1EEC7-2537-4A5F-8494-62D8F79DD7EA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svrt5iam61vdbfpdds27b9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7437651" cy="3886200"/>
          </a:xfrm>
          <a:prstGeom prst="rect">
            <a:avLst/>
          </a:prstGeom>
        </p:spPr>
      </p:pic>
      <p:pic>
        <p:nvPicPr>
          <p:cNvPr id="6" name="Picture 5" descr="f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66" y="3505200"/>
            <a:ext cx="5379634" cy="335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hid mi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4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019800"/>
            <a:ext cx="7467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শহিদমিনার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1447800"/>
            <a:ext cx="1981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400"/>
            <a:ext cx="4114800" cy="1039951"/>
          </a:xfrm>
          <a:prstGeom prst="flowChartMultidocumen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সারসংক্ষেপ </a:t>
            </a:r>
            <a:endParaRPr lang="en-US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1447800"/>
            <a:ext cx="1981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905000"/>
            <a:ext cx="2133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7400" y="2362200"/>
            <a:ext cx="3048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43400" y="2895600"/>
            <a:ext cx="2971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400" y="3352800"/>
            <a:ext cx="2286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00" y="3886200"/>
            <a:ext cx="3657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886200"/>
            <a:ext cx="2362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6400" y="5334000"/>
            <a:ext cx="55626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791200"/>
            <a:ext cx="1981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6248400"/>
            <a:ext cx="2743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1200" y="6324600"/>
            <a:ext cx="26670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48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২১শে ফেব্রুয়ারি  আমাদের  শহিদ দিবস।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মাতৃভাষা বাংলার দাবিতে এ আন্দোলন হয়েছিল।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ঘটনাটি ঘটে পাকিস্তান শাসন আমলে।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পাকিস্তানের শাসকরা চেয়েছিল উর্দুকে রাষ্ট্র ভাষা করতে।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বাংলার জনগণ বাংলাকে রাষ্ট্রভাষা করার দাবিতে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১৯৫২ সালের ২১শে ফেব্রুয়ারি ঢাকা বিশ্ববিদ্যালয় থেকে মিছিল বের করে।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মিছিলে পুলিশ গুলি চালায়।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শহিদ হন সালাম, বরকত, জব্বার, শফিউর সহ অনেকে।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এরাই ভাষা শহিদ।</a:t>
            </a:r>
          </a:p>
          <a:p>
            <a:pPr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শহিদদের স্মরণে ঢাকায় তৈরি হয়েছে কেন্দ্রীয় শহিদমিনার।</a:t>
            </a:r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3429000" cy="920115"/>
          </a:xfrm>
          <a:prstGeom prst="plaqu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3600000" scaled="0"/>
          </a:gradFill>
          <a:ln cap="sq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এসো তবে খেলি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853440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পাখি দল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 কবে হয়েছিল?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 কোথায় হয়েছিল?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আন্দোলনে কারা শহিদ হয়েছিলেন?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 দল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 কোন শাসন আমলে হয়েছিল?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আন্দোলনের শহিদ দের কি বলা হয়?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কিসের দাবিতে এ আন্দোলন হয়েছিল?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137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১৯৫২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ঢাকা বিশ্ববিদ্যালয়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590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রফিক,শফিক,সালাম,জব্বার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ভাষা শহিদ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রাষ্ট্রভাষা বাংলার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4" y="228600"/>
            <a:ext cx="5629276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639784">
            <a:off x="228600" y="1600200"/>
            <a:ext cx="5486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7200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4200000" scaled="0"/>
                </a:gra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42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248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u="sng" dirty="0" smtClean="0"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লায়লা শারমিন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৪১ নং সরকারি প্রাথমিক বিদ্যালয়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গজারিয়া, মুন্সিগঞ্জ।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u="sng" dirty="0" smtClean="0"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41242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   তৃতীয়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  বাংলাদেশ ও বিশ্ব পরিচিতি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অধ্যায়ঃ  আমাদের ইতিহাস ও সংস্কৃতি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      শহীদ দিবস ও আন্তর্জাতিক মাতৃভাষা দিবস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২১শে ফেব্রুয়ারি________কেন্দ্রীয় শহিদমিনার।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    ৪০ মিনিট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   ২১\০১\২০২০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334000" cy="1204436"/>
          </a:xfrm>
          <a:prstGeom prst="snip2Same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১৫.৩.১।	 জাতীয় দিন গুলোর তারিখ ও  				ঘটনা বলতে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4114800" cy="1438632"/>
          </a:xfrm>
          <a:prstGeom prst="snip2Same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9718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800"/>
          <a:ext cx="8991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51FFC-7027-4F79-BA53-33DC1312E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graphicEl>
                                              <a:dgm id="{76951FFC-7027-4F79-BA53-33DC1312E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300DBE-4226-469A-8D8A-316589697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graphicEl>
                                              <a:dgm id="{61300DBE-4226-469A-8D8A-316589697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CA51A1-5E0A-45AA-9879-7DD9BB071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graphicEl>
                                              <a:dgm id="{2FCA51A1-5E0A-45AA-9879-7DD9BB071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93495D-0426-4C95-9276-D58272A48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graphicEl>
                                              <a:dgm id="{4593495D-0426-4C95-9276-D58272A48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2785F-F4CD-4D8F-8853-9071E7D6B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graphicEl>
                                              <a:dgm id="{6872785F-F4CD-4D8F-8853-9071E7D6B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535B6A-9BE4-42EC-AB38-5152E253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graphicEl>
                                              <a:dgm id="{DB535B6A-9BE4-42EC-AB38-5152E253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604C8-481B-4505-9A1D-91861D0E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>
                                            <p:graphicEl>
                                              <a:dgm id="{D21604C8-481B-4505-9A1D-91861D0E8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09C6A-0F3F-424C-86E9-A9DC1FB4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">
                                            <p:graphicEl>
                                              <a:dgm id="{CE409C6A-0F3F-424C-86E9-A9DC1FB48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D5001-5D04-4B36-91B9-488682ECF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>
                                            <p:graphicEl>
                                              <a:dgm id="{215D5001-5D04-4B36-91B9-488682ECF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10D911-9401-47F9-B1EF-201C315A6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>
                                            <p:graphicEl>
                                              <a:dgm id="{1B10D911-9401-47F9-B1EF-201C315A6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48C9C-D1CC-4096-849A-B19CE2F6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graphicEl>
                                              <a:dgm id="{CD748C9C-D1CC-4096-849A-B19CE2F6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552C38-9DAC-4D16-B8B8-E51409BA5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">
                                            <p:graphicEl>
                                              <a:dgm id="{3B552C38-9DAC-4D16-B8B8-E51409BA5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1EEC7-2537-4A5F-8494-62D8F79DD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">
                                            <p:graphicEl>
                                              <a:dgm id="{14B1EEC7-2537-4A5F-8494-62D8F79DD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676400" y="228600"/>
            <a:ext cx="6477000" cy="1600200"/>
          </a:xfrm>
          <a:prstGeom prst="homePlate">
            <a:avLst/>
          </a:prstGeom>
          <a:solidFill>
            <a:srgbClr val="C73D72"/>
          </a:solidFill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পাঠ্যবই এর ৬২ পৃষ্ঠা বের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oks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6399033" cy="35385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sa shoh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7543800" cy="6099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019800"/>
            <a:ext cx="74676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ভাষাশহিদ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210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imd</dc:creator>
  <cp:lastModifiedBy>imd</cp:lastModifiedBy>
  <cp:revision>41</cp:revision>
  <dcterms:created xsi:type="dcterms:W3CDTF">2006-08-16T00:00:00Z</dcterms:created>
  <dcterms:modified xsi:type="dcterms:W3CDTF">2020-01-24T10:22:43Z</dcterms:modified>
</cp:coreProperties>
</file>