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80" r:id="rId3"/>
    <p:sldId id="259" r:id="rId4"/>
    <p:sldId id="282" r:id="rId5"/>
    <p:sldId id="298" r:id="rId6"/>
    <p:sldId id="283" r:id="rId7"/>
    <p:sldId id="284" r:id="rId8"/>
    <p:sldId id="285" r:id="rId9"/>
    <p:sldId id="286" r:id="rId10"/>
    <p:sldId id="287" r:id="rId11"/>
    <p:sldId id="288" r:id="rId12"/>
    <p:sldId id="299" r:id="rId13"/>
    <p:sldId id="289" r:id="rId14"/>
    <p:sldId id="290" r:id="rId15"/>
    <p:sldId id="291" r:id="rId16"/>
    <p:sldId id="293" r:id="rId17"/>
    <p:sldId id="294" r:id="rId18"/>
    <p:sldId id="295" r:id="rId19"/>
    <p:sldId id="296" r:id="rId20"/>
    <p:sldId id="297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B5FA-F6BA-43A3-97F8-4E01A6D464C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9659D-C215-4CC1-90EB-244BBED2F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72CA0-1299-4C5B-8FA2-251D952FE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8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5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6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60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64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76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5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212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753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73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2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305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796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4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62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53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80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3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2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4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2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E043-7939-4B18-A99C-66BD5F702CE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F450-6AF9-4EF1-9BA4-40B97BFFF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6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jpe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7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95" y="238328"/>
            <a:ext cx="5886450" cy="588645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3233503"/>
            <a:ext cx="1051450" cy="920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19" y="4761782"/>
            <a:ext cx="2729754" cy="2164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39" y="2775337"/>
            <a:ext cx="55435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2957748"/>
            <a:ext cx="280987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79" y="4661287"/>
            <a:ext cx="2729754" cy="2164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" y="-64311"/>
            <a:ext cx="2729754" cy="2164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20" y="0"/>
            <a:ext cx="2729754" cy="2164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32" y="3352667"/>
            <a:ext cx="1051450" cy="9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962400" y="304800"/>
            <a:ext cx="41148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</a:p>
        </p:txBody>
      </p:sp>
      <p:pic>
        <p:nvPicPr>
          <p:cNvPr id="33" name="Picture 32" descr="IMG_007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905000" y="1371600"/>
            <a:ext cx="3383280" cy="225552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6553200" y="1676401"/>
            <a:ext cx="1905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Sports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7391400" y="2590800"/>
            <a:ext cx="304800" cy="457200"/>
          </a:xfrm>
          <a:prstGeom prst="down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86400" y="3124200"/>
            <a:ext cx="4953000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Sports means play or game with other person. 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7391400" y="4267200"/>
            <a:ext cx="304800" cy="457200"/>
          </a:xfrm>
          <a:prstGeom prst="down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352800" y="4800601"/>
            <a:ext cx="7086600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likes sports very much.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9081" y="6029189"/>
            <a:ext cx="11009925" cy="581282"/>
            <a:chOff x="629081" y="6029189"/>
            <a:chExt cx="10670383" cy="581282"/>
          </a:xfrm>
        </p:grpSpPr>
        <p:pic>
          <p:nvPicPr>
            <p:cNvPr id="9" name="Picture 8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11" name="Picture 1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2" name="Picture 1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14" name="Picture 13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15" name="Picture 1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16" name="Picture 15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17" name="Picture 16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8" name="Picture 17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20" name="Picture 1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21" name="Picture 2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2" name="Picture 2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23" name="Picture 2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4" name="Picture 23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25" name="Picture 2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6" name="Picture 25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27" name="Picture 2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28" name="Picture 2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36" name="Picture 35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37" name="Picture 36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38" name="Picture 37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39" name="Picture 38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40" name="Picture 39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41" name="Frame 40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3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962400" y="304800"/>
            <a:ext cx="41148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800" y="1371601"/>
            <a:ext cx="22098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Cycling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7391400" y="2286000"/>
            <a:ext cx="304800" cy="457200"/>
          </a:xfrm>
          <a:prstGeom prst="down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86400" y="2819401"/>
            <a:ext cx="4953000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Ride on the cycle for competition. 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7467600" y="4191000"/>
            <a:ext cx="381000" cy="457200"/>
          </a:xfrm>
          <a:prstGeom prst="down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105400" y="4648201"/>
            <a:ext cx="5334000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Cycling is a very hard competition. </a:t>
            </a:r>
          </a:p>
        </p:txBody>
      </p:sp>
      <p:pic>
        <p:nvPicPr>
          <p:cNvPr id="37" name="Picture 36" descr="1347976178-world-cycling-day-observed-in-dhaka_1457086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1905000" y="1295401"/>
            <a:ext cx="3474720" cy="2310685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629081" y="6029189"/>
            <a:ext cx="11009925" cy="581282"/>
            <a:chOff x="629081" y="6029189"/>
            <a:chExt cx="10670383" cy="581282"/>
          </a:xfrm>
        </p:grpSpPr>
        <p:pic>
          <p:nvPicPr>
            <p:cNvPr id="10" name="Picture 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11" name="Picture 1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2" name="Picture 1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13" name="Picture 1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14" name="Picture 13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15" name="Picture 14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16" name="Picture 15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7" name="Picture 1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18" name="Picture 17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19" name="Picture 18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0" name="Picture 1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21" name="Picture 2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2" name="Picture 2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23" name="Picture 2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4" name="Picture 23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25" name="Picture 24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26" name="Picture 25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7" name="Picture 26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28" name="Picture 2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33" name="Picture 32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36" name="Picture 35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38" name="Picture 3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39" name="Frame 38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2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295400" y="1150204"/>
            <a:ext cx="994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Let’s look and see the video attentively.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42375"/>
              </p:ext>
            </p:extLst>
          </p:nvPr>
        </p:nvGraphicFramePr>
        <p:xfrm>
          <a:off x="5099050" y="3181350"/>
          <a:ext cx="19939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Packager Shell Object" showAsIcon="1" r:id="rId3" imgW="1994400" imgH="491040" progId="Package">
                  <p:embed/>
                </p:oleObj>
              </mc:Choice>
              <mc:Fallback>
                <p:oleObj name="Packager Shell Object" showAsIcon="1" r:id="rId3" imgW="1994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9050" y="3181350"/>
                        <a:ext cx="199390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2065591" y="387759"/>
            <a:ext cx="8269823" cy="699408"/>
            <a:chOff x="1817790" y="5670564"/>
            <a:chExt cx="8269823" cy="665061"/>
          </a:xfrm>
        </p:grpSpPr>
        <p:pic>
          <p:nvPicPr>
            <p:cNvPr id="24" name="Picture 23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9538973" y="5751564"/>
              <a:ext cx="548640" cy="524007"/>
            </a:xfrm>
            <a:prstGeom prst="rect">
              <a:avLst/>
            </a:prstGeom>
          </p:spPr>
        </p:pic>
        <p:pic>
          <p:nvPicPr>
            <p:cNvPr id="25" name="Picture 24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6341722" y="5836147"/>
              <a:ext cx="457200" cy="457200"/>
            </a:xfrm>
            <a:prstGeom prst="ellipse">
              <a:avLst/>
            </a:prstGeom>
          </p:spPr>
        </p:pic>
        <p:pic>
          <p:nvPicPr>
            <p:cNvPr id="26" name="Picture 25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8624261" y="5777692"/>
              <a:ext cx="548640" cy="524007"/>
            </a:xfrm>
            <a:prstGeom prst="rect">
              <a:avLst/>
            </a:prstGeom>
          </p:spPr>
        </p:pic>
        <p:pic>
          <p:nvPicPr>
            <p:cNvPr id="27" name="Picture 26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7272353" y="5845022"/>
              <a:ext cx="457200" cy="457200"/>
            </a:xfrm>
            <a:prstGeom prst="ellipse">
              <a:avLst/>
            </a:prstGeom>
          </p:spPr>
        </p:pic>
        <p:pic>
          <p:nvPicPr>
            <p:cNvPr id="28" name="Picture 27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8168993" y="5839786"/>
              <a:ext cx="457200" cy="457200"/>
            </a:xfrm>
            <a:prstGeom prst="ellipse">
              <a:avLst/>
            </a:prstGeom>
          </p:spPr>
        </p:pic>
        <p:pic>
          <p:nvPicPr>
            <p:cNvPr id="29" name="Picture 28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6832727" y="5811618"/>
              <a:ext cx="548640" cy="524007"/>
            </a:xfrm>
            <a:prstGeom prst="rect">
              <a:avLst/>
            </a:prstGeom>
          </p:spPr>
        </p:pic>
        <p:pic>
          <p:nvPicPr>
            <p:cNvPr id="30" name="Picture 29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4508663" y="5824796"/>
              <a:ext cx="457200" cy="457200"/>
            </a:xfrm>
            <a:prstGeom prst="ellipse">
              <a:avLst/>
            </a:prstGeom>
          </p:spPr>
        </p:pic>
        <p:pic>
          <p:nvPicPr>
            <p:cNvPr id="31" name="Picture 30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979950" y="5763462"/>
              <a:ext cx="548640" cy="524007"/>
            </a:xfrm>
            <a:prstGeom prst="rect">
              <a:avLst/>
            </a:prstGeom>
          </p:spPr>
        </p:pic>
        <p:pic>
          <p:nvPicPr>
            <p:cNvPr id="32" name="Picture 31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9065633" y="5784968"/>
              <a:ext cx="457200" cy="457200"/>
            </a:xfrm>
            <a:prstGeom prst="ellipse">
              <a:avLst/>
            </a:prstGeom>
          </p:spPr>
        </p:pic>
        <p:pic>
          <p:nvPicPr>
            <p:cNvPr id="33" name="Picture 32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7725216" y="5796839"/>
              <a:ext cx="548640" cy="524007"/>
            </a:xfrm>
            <a:prstGeom prst="rect">
              <a:avLst/>
            </a:prstGeom>
          </p:spPr>
        </p:pic>
        <p:pic>
          <p:nvPicPr>
            <p:cNvPr id="34" name="Picture 33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1817790" y="5770050"/>
              <a:ext cx="457200" cy="457200"/>
            </a:xfrm>
            <a:prstGeom prst="ellipse">
              <a:avLst/>
            </a:prstGeom>
          </p:spPr>
        </p:pic>
        <p:pic>
          <p:nvPicPr>
            <p:cNvPr id="35" name="Picture 34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081245" y="5777930"/>
              <a:ext cx="548640" cy="524007"/>
            </a:xfrm>
            <a:prstGeom prst="rect">
              <a:avLst/>
            </a:prstGeom>
          </p:spPr>
        </p:pic>
        <p:pic>
          <p:nvPicPr>
            <p:cNvPr id="36" name="Picture 35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5368949" y="5784968"/>
              <a:ext cx="457200" cy="457200"/>
            </a:xfrm>
            <a:prstGeom prst="ellipse">
              <a:avLst/>
            </a:prstGeom>
          </p:spPr>
        </p:pic>
        <p:pic>
          <p:nvPicPr>
            <p:cNvPr id="37" name="Picture 36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3229080" y="5791393"/>
              <a:ext cx="548640" cy="524007"/>
            </a:xfrm>
            <a:prstGeom prst="rect">
              <a:avLst/>
            </a:prstGeom>
          </p:spPr>
        </p:pic>
        <p:pic>
          <p:nvPicPr>
            <p:cNvPr id="38" name="Picture 37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2692023" y="5784968"/>
              <a:ext cx="457200" cy="457200"/>
            </a:xfrm>
            <a:prstGeom prst="ellipse">
              <a:avLst/>
            </a:prstGeom>
          </p:spPr>
        </p:pic>
        <p:pic>
          <p:nvPicPr>
            <p:cNvPr id="39" name="Picture 38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2260850" y="5670564"/>
              <a:ext cx="548640" cy="524007"/>
            </a:xfrm>
            <a:prstGeom prst="rect">
              <a:avLst/>
            </a:prstGeom>
          </p:spPr>
        </p:pic>
        <p:pic>
          <p:nvPicPr>
            <p:cNvPr id="40" name="Picture 39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5855167" y="5763461"/>
              <a:ext cx="548640" cy="524007"/>
            </a:xfrm>
            <a:prstGeom prst="rect">
              <a:avLst/>
            </a:prstGeom>
          </p:spPr>
        </p:pic>
        <p:pic>
          <p:nvPicPr>
            <p:cNvPr id="41" name="Picture 40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3630481" y="5845022"/>
              <a:ext cx="457200" cy="457200"/>
            </a:xfrm>
            <a:prstGeom prst="ellipse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rot="5400000">
            <a:off x="-2570847" y="3156956"/>
            <a:ext cx="6412464" cy="665061"/>
            <a:chOff x="1817790" y="5670564"/>
            <a:chExt cx="8269823" cy="665061"/>
          </a:xfrm>
        </p:grpSpPr>
        <p:pic>
          <p:nvPicPr>
            <p:cNvPr id="45" name="Picture 44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9538973" y="5751564"/>
              <a:ext cx="548640" cy="524007"/>
            </a:xfrm>
            <a:prstGeom prst="rect">
              <a:avLst/>
            </a:prstGeom>
          </p:spPr>
        </p:pic>
        <p:pic>
          <p:nvPicPr>
            <p:cNvPr id="46" name="Picture 45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6341722" y="5836147"/>
              <a:ext cx="457200" cy="457200"/>
            </a:xfrm>
            <a:prstGeom prst="ellipse">
              <a:avLst/>
            </a:prstGeom>
          </p:spPr>
        </p:pic>
        <p:pic>
          <p:nvPicPr>
            <p:cNvPr id="47" name="Picture 46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8624261" y="5777692"/>
              <a:ext cx="548640" cy="524007"/>
            </a:xfrm>
            <a:prstGeom prst="rect">
              <a:avLst/>
            </a:prstGeom>
          </p:spPr>
        </p:pic>
        <p:pic>
          <p:nvPicPr>
            <p:cNvPr id="48" name="Picture 47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7272353" y="5845022"/>
              <a:ext cx="457200" cy="457200"/>
            </a:xfrm>
            <a:prstGeom prst="ellipse">
              <a:avLst/>
            </a:prstGeom>
          </p:spPr>
        </p:pic>
        <p:pic>
          <p:nvPicPr>
            <p:cNvPr id="49" name="Picture 48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8168993" y="5839786"/>
              <a:ext cx="457200" cy="457200"/>
            </a:xfrm>
            <a:prstGeom prst="ellipse">
              <a:avLst/>
            </a:prstGeom>
          </p:spPr>
        </p:pic>
        <p:pic>
          <p:nvPicPr>
            <p:cNvPr id="50" name="Picture 49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6832727" y="5811618"/>
              <a:ext cx="548640" cy="524007"/>
            </a:xfrm>
            <a:prstGeom prst="rect">
              <a:avLst/>
            </a:prstGeom>
          </p:spPr>
        </p:pic>
        <p:pic>
          <p:nvPicPr>
            <p:cNvPr id="51" name="Picture 50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4508663" y="5824796"/>
              <a:ext cx="457200" cy="457200"/>
            </a:xfrm>
            <a:prstGeom prst="ellipse">
              <a:avLst/>
            </a:prstGeom>
          </p:spPr>
        </p:pic>
        <p:pic>
          <p:nvPicPr>
            <p:cNvPr id="52" name="Picture 51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979950" y="5763462"/>
              <a:ext cx="548640" cy="524007"/>
            </a:xfrm>
            <a:prstGeom prst="rect">
              <a:avLst/>
            </a:prstGeom>
          </p:spPr>
        </p:pic>
        <p:pic>
          <p:nvPicPr>
            <p:cNvPr id="53" name="Picture 52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9065633" y="5784968"/>
              <a:ext cx="457200" cy="457200"/>
            </a:xfrm>
            <a:prstGeom prst="ellipse">
              <a:avLst/>
            </a:prstGeom>
          </p:spPr>
        </p:pic>
        <p:pic>
          <p:nvPicPr>
            <p:cNvPr id="54" name="Picture 53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7725216" y="5796839"/>
              <a:ext cx="548640" cy="524007"/>
            </a:xfrm>
            <a:prstGeom prst="rect">
              <a:avLst/>
            </a:prstGeom>
          </p:spPr>
        </p:pic>
        <p:pic>
          <p:nvPicPr>
            <p:cNvPr id="55" name="Picture 54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1817790" y="5770050"/>
              <a:ext cx="457200" cy="457200"/>
            </a:xfrm>
            <a:prstGeom prst="ellipse">
              <a:avLst/>
            </a:prstGeom>
          </p:spPr>
        </p:pic>
        <p:pic>
          <p:nvPicPr>
            <p:cNvPr id="56" name="Picture 55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081245" y="5777930"/>
              <a:ext cx="548640" cy="524007"/>
            </a:xfrm>
            <a:prstGeom prst="rect">
              <a:avLst/>
            </a:prstGeom>
          </p:spPr>
        </p:pic>
        <p:pic>
          <p:nvPicPr>
            <p:cNvPr id="57" name="Picture 56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5368949" y="5784968"/>
              <a:ext cx="457200" cy="457200"/>
            </a:xfrm>
            <a:prstGeom prst="ellipse">
              <a:avLst/>
            </a:prstGeom>
          </p:spPr>
        </p:pic>
        <p:pic>
          <p:nvPicPr>
            <p:cNvPr id="58" name="Picture 57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3229080" y="5791393"/>
              <a:ext cx="548640" cy="524007"/>
            </a:xfrm>
            <a:prstGeom prst="rect">
              <a:avLst/>
            </a:prstGeom>
          </p:spPr>
        </p:pic>
        <p:pic>
          <p:nvPicPr>
            <p:cNvPr id="59" name="Picture 58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2692023" y="5784968"/>
              <a:ext cx="457200" cy="457200"/>
            </a:xfrm>
            <a:prstGeom prst="ellipse">
              <a:avLst/>
            </a:prstGeom>
          </p:spPr>
        </p:pic>
        <p:pic>
          <p:nvPicPr>
            <p:cNvPr id="60" name="Picture 59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2260850" y="5670564"/>
              <a:ext cx="548640" cy="524007"/>
            </a:xfrm>
            <a:prstGeom prst="rect">
              <a:avLst/>
            </a:prstGeom>
          </p:spPr>
        </p:pic>
        <p:pic>
          <p:nvPicPr>
            <p:cNvPr id="61" name="Picture 60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5855167" y="5763461"/>
              <a:ext cx="548640" cy="524007"/>
            </a:xfrm>
            <a:prstGeom prst="rect">
              <a:avLst/>
            </a:prstGeom>
          </p:spPr>
        </p:pic>
        <p:pic>
          <p:nvPicPr>
            <p:cNvPr id="62" name="Picture 61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3630481" y="5845022"/>
              <a:ext cx="457200" cy="457200"/>
            </a:xfrm>
            <a:prstGeom prst="ellipse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2122590" y="5975364"/>
            <a:ext cx="8269823" cy="665061"/>
            <a:chOff x="1817790" y="5670564"/>
            <a:chExt cx="8269823" cy="665061"/>
          </a:xfrm>
        </p:grpSpPr>
        <p:pic>
          <p:nvPicPr>
            <p:cNvPr id="64" name="Picture 63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9538973" y="5751564"/>
              <a:ext cx="548640" cy="524007"/>
            </a:xfrm>
            <a:prstGeom prst="rect">
              <a:avLst/>
            </a:prstGeom>
          </p:spPr>
        </p:pic>
        <p:pic>
          <p:nvPicPr>
            <p:cNvPr id="65" name="Picture 64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6341722" y="5836147"/>
              <a:ext cx="457200" cy="457200"/>
            </a:xfrm>
            <a:prstGeom prst="ellipse">
              <a:avLst/>
            </a:prstGeom>
          </p:spPr>
        </p:pic>
        <p:pic>
          <p:nvPicPr>
            <p:cNvPr id="66" name="Picture 65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8624261" y="5777692"/>
              <a:ext cx="548640" cy="524007"/>
            </a:xfrm>
            <a:prstGeom prst="rect">
              <a:avLst/>
            </a:prstGeom>
          </p:spPr>
        </p:pic>
        <p:pic>
          <p:nvPicPr>
            <p:cNvPr id="67" name="Picture 66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7272353" y="5845022"/>
              <a:ext cx="457200" cy="457200"/>
            </a:xfrm>
            <a:prstGeom prst="ellipse">
              <a:avLst/>
            </a:prstGeom>
          </p:spPr>
        </p:pic>
        <p:pic>
          <p:nvPicPr>
            <p:cNvPr id="68" name="Picture 67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8168993" y="5839786"/>
              <a:ext cx="457200" cy="457200"/>
            </a:xfrm>
            <a:prstGeom prst="ellipse">
              <a:avLst/>
            </a:prstGeom>
          </p:spPr>
        </p:pic>
        <p:pic>
          <p:nvPicPr>
            <p:cNvPr id="69" name="Picture 68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6832727" y="5811618"/>
              <a:ext cx="548640" cy="524007"/>
            </a:xfrm>
            <a:prstGeom prst="rect">
              <a:avLst/>
            </a:prstGeom>
          </p:spPr>
        </p:pic>
        <p:pic>
          <p:nvPicPr>
            <p:cNvPr id="70" name="Picture 69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4508663" y="5824796"/>
              <a:ext cx="457200" cy="457200"/>
            </a:xfrm>
            <a:prstGeom prst="ellipse">
              <a:avLst/>
            </a:prstGeom>
          </p:spPr>
        </p:pic>
        <p:pic>
          <p:nvPicPr>
            <p:cNvPr id="71" name="Picture 70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979950" y="5763462"/>
              <a:ext cx="548640" cy="524007"/>
            </a:xfrm>
            <a:prstGeom prst="rect">
              <a:avLst/>
            </a:prstGeom>
          </p:spPr>
        </p:pic>
        <p:pic>
          <p:nvPicPr>
            <p:cNvPr id="72" name="Picture 71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9065633" y="5784968"/>
              <a:ext cx="457200" cy="457200"/>
            </a:xfrm>
            <a:prstGeom prst="ellipse">
              <a:avLst/>
            </a:prstGeom>
          </p:spPr>
        </p:pic>
        <p:pic>
          <p:nvPicPr>
            <p:cNvPr id="73" name="Picture 72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7725216" y="5796839"/>
              <a:ext cx="548640" cy="524007"/>
            </a:xfrm>
            <a:prstGeom prst="rect">
              <a:avLst/>
            </a:prstGeom>
          </p:spPr>
        </p:pic>
        <p:pic>
          <p:nvPicPr>
            <p:cNvPr id="74" name="Picture 73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1817790" y="5770050"/>
              <a:ext cx="457200" cy="457200"/>
            </a:xfrm>
            <a:prstGeom prst="ellipse">
              <a:avLst/>
            </a:prstGeom>
          </p:spPr>
        </p:pic>
        <p:pic>
          <p:nvPicPr>
            <p:cNvPr id="75" name="Picture 74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081245" y="5777930"/>
              <a:ext cx="548640" cy="524007"/>
            </a:xfrm>
            <a:prstGeom prst="rect">
              <a:avLst/>
            </a:prstGeom>
          </p:spPr>
        </p:pic>
        <p:pic>
          <p:nvPicPr>
            <p:cNvPr id="76" name="Picture 75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5368949" y="5784968"/>
              <a:ext cx="457200" cy="457200"/>
            </a:xfrm>
            <a:prstGeom prst="ellipse">
              <a:avLst/>
            </a:prstGeom>
          </p:spPr>
        </p:pic>
        <p:pic>
          <p:nvPicPr>
            <p:cNvPr id="77" name="Picture 76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3229080" y="5791393"/>
              <a:ext cx="548640" cy="524007"/>
            </a:xfrm>
            <a:prstGeom prst="rect">
              <a:avLst/>
            </a:prstGeom>
          </p:spPr>
        </p:pic>
        <p:pic>
          <p:nvPicPr>
            <p:cNvPr id="78" name="Picture 77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2692023" y="5784968"/>
              <a:ext cx="457200" cy="457200"/>
            </a:xfrm>
            <a:prstGeom prst="ellipse">
              <a:avLst/>
            </a:prstGeom>
          </p:spPr>
        </p:pic>
        <p:pic>
          <p:nvPicPr>
            <p:cNvPr id="79" name="Picture 78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2260850" y="5670564"/>
              <a:ext cx="548640" cy="524007"/>
            </a:xfrm>
            <a:prstGeom prst="rect">
              <a:avLst/>
            </a:prstGeom>
          </p:spPr>
        </p:pic>
        <p:pic>
          <p:nvPicPr>
            <p:cNvPr id="80" name="Picture 79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5855167" y="5763461"/>
              <a:ext cx="548640" cy="524007"/>
            </a:xfrm>
            <a:prstGeom prst="rect">
              <a:avLst/>
            </a:prstGeom>
          </p:spPr>
        </p:pic>
        <p:pic>
          <p:nvPicPr>
            <p:cNvPr id="81" name="Picture 80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3630481" y="5845022"/>
              <a:ext cx="457200" cy="457200"/>
            </a:xfrm>
            <a:prstGeom prst="ellipse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 rot="5400000">
            <a:off x="8423585" y="3128574"/>
            <a:ext cx="6412464" cy="665061"/>
            <a:chOff x="1817790" y="5670564"/>
            <a:chExt cx="8269823" cy="665061"/>
          </a:xfrm>
        </p:grpSpPr>
        <p:pic>
          <p:nvPicPr>
            <p:cNvPr id="83" name="Picture 82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9538973" y="5751564"/>
              <a:ext cx="548640" cy="524007"/>
            </a:xfrm>
            <a:prstGeom prst="rect">
              <a:avLst/>
            </a:prstGeom>
          </p:spPr>
        </p:pic>
        <p:pic>
          <p:nvPicPr>
            <p:cNvPr id="84" name="Picture 83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6341722" y="5836147"/>
              <a:ext cx="457200" cy="457200"/>
            </a:xfrm>
            <a:prstGeom prst="ellipse">
              <a:avLst/>
            </a:prstGeom>
          </p:spPr>
        </p:pic>
        <p:pic>
          <p:nvPicPr>
            <p:cNvPr id="85" name="Picture 84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8624261" y="5777692"/>
              <a:ext cx="548640" cy="524007"/>
            </a:xfrm>
            <a:prstGeom prst="rect">
              <a:avLst/>
            </a:prstGeom>
          </p:spPr>
        </p:pic>
        <p:pic>
          <p:nvPicPr>
            <p:cNvPr id="86" name="Picture 85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7272353" y="5845022"/>
              <a:ext cx="457200" cy="457200"/>
            </a:xfrm>
            <a:prstGeom prst="ellipse">
              <a:avLst/>
            </a:prstGeom>
          </p:spPr>
        </p:pic>
        <p:pic>
          <p:nvPicPr>
            <p:cNvPr id="87" name="Picture 86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8168993" y="5839786"/>
              <a:ext cx="457200" cy="457200"/>
            </a:xfrm>
            <a:prstGeom prst="ellipse">
              <a:avLst/>
            </a:prstGeom>
          </p:spPr>
        </p:pic>
        <p:pic>
          <p:nvPicPr>
            <p:cNvPr id="88" name="Picture 87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6832727" y="5811618"/>
              <a:ext cx="548640" cy="524007"/>
            </a:xfrm>
            <a:prstGeom prst="rect">
              <a:avLst/>
            </a:prstGeom>
          </p:spPr>
        </p:pic>
        <p:pic>
          <p:nvPicPr>
            <p:cNvPr id="89" name="Picture 88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4508663" y="5824796"/>
              <a:ext cx="457200" cy="457200"/>
            </a:xfrm>
            <a:prstGeom prst="ellipse">
              <a:avLst/>
            </a:prstGeom>
          </p:spPr>
        </p:pic>
        <p:pic>
          <p:nvPicPr>
            <p:cNvPr id="90" name="Picture 89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979950" y="5763462"/>
              <a:ext cx="548640" cy="524007"/>
            </a:xfrm>
            <a:prstGeom prst="rect">
              <a:avLst/>
            </a:prstGeom>
          </p:spPr>
        </p:pic>
        <p:pic>
          <p:nvPicPr>
            <p:cNvPr id="91" name="Picture 90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9065633" y="5784968"/>
              <a:ext cx="457200" cy="457200"/>
            </a:xfrm>
            <a:prstGeom prst="ellipse">
              <a:avLst/>
            </a:prstGeom>
          </p:spPr>
        </p:pic>
        <p:pic>
          <p:nvPicPr>
            <p:cNvPr id="92" name="Picture 91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7725216" y="5796839"/>
              <a:ext cx="548640" cy="524007"/>
            </a:xfrm>
            <a:prstGeom prst="rect">
              <a:avLst/>
            </a:prstGeom>
          </p:spPr>
        </p:pic>
        <p:pic>
          <p:nvPicPr>
            <p:cNvPr id="93" name="Picture 92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1817790" y="5770050"/>
              <a:ext cx="457200" cy="457200"/>
            </a:xfrm>
            <a:prstGeom prst="ellipse">
              <a:avLst/>
            </a:prstGeom>
          </p:spPr>
        </p:pic>
        <p:pic>
          <p:nvPicPr>
            <p:cNvPr id="94" name="Picture 93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081245" y="5777930"/>
              <a:ext cx="548640" cy="524007"/>
            </a:xfrm>
            <a:prstGeom prst="rect">
              <a:avLst/>
            </a:prstGeom>
          </p:spPr>
        </p:pic>
        <p:pic>
          <p:nvPicPr>
            <p:cNvPr id="95" name="Picture 94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5368949" y="5784968"/>
              <a:ext cx="457200" cy="457200"/>
            </a:xfrm>
            <a:prstGeom prst="ellipse">
              <a:avLst/>
            </a:prstGeom>
          </p:spPr>
        </p:pic>
        <p:pic>
          <p:nvPicPr>
            <p:cNvPr id="96" name="Picture 95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3229080" y="5791393"/>
              <a:ext cx="548640" cy="524007"/>
            </a:xfrm>
            <a:prstGeom prst="rect">
              <a:avLst/>
            </a:prstGeom>
          </p:spPr>
        </p:pic>
        <p:pic>
          <p:nvPicPr>
            <p:cNvPr id="97" name="Picture 96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2692023" y="5784968"/>
              <a:ext cx="457200" cy="457200"/>
            </a:xfrm>
            <a:prstGeom prst="ellipse">
              <a:avLst/>
            </a:prstGeom>
          </p:spPr>
        </p:pic>
        <p:pic>
          <p:nvPicPr>
            <p:cNvPr id="98" name="Picture 97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2260850" y="5670564"/>
              <a:ext cx="548640" cy="524007"/>
            </a:xfrm>
            <a:prstGeom prst="rect">
              <a:avLst/>
            </a:prstGeom>
          </p:spPr>
        </p:pic>
        <p:pic>
          <p:nvPicPr>
            <p:cNvPr id="99" name="Picture 98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5855167" y="5763461"/>
              <a:ext cx="548640" cy="524007"/>
            </a:xfrm>
            <a:prstGeom prst="rect">
              <a:avLst/>
            </a:prstGeom>
          </p:spPr>
        </p:pic>
        <p:pic>
          <p:nvPicPr>
            <p:cNvPr id="100" name="Picture 99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3630481" y="5845022"/>
              <a:ext cx="457200" cy="457200"/>
            </a:xfrm>
            <a:prstGeom prst="ellipse">
              <a:avLst/>
            </a:prstGeom>
          </p:spPr>
        </p:pic>
      </p:grpSp>
      <p:sp>
        <p:nvSpPr>
          <p:cNvPr id="101" name="Frame 100"/>
          <p:cNvSpPr/>
          <p:nvPr/>
        </p:nvSpPr>
        <p:spPr>
          <a:xfrm>
            <a:off x="1" y="-66025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962400" y="304800"/>
            <a:ext cx="41148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8800" y="1524001"/>
            <a:ext cx="3276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Fantastic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7315200" y="2438400"/>
            <a:ext cx="381000" cy="457200"/>
          </a:xfrm>
          <a:prstGeom prst="down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257800" y="2971801"/>
            <a:ext cx="4953000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word express our good feeling about an object or person. 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7315200" y="4038600"/>
            <a:ext cx="381000" cy="457200"/>
          </a:xfrm>
          <a:prstGeom prst="down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029200" y="4572000"/>
            <a:ext cx="533400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What a fantastic day!  </a:t>
            </a:r>
          </a:p>
        </p:txBody>
      </p:sp>
      <p:pic>
        <p:nvPicPr>
          <p:cNvPr id="36" name="Picture 35" descr="tintinrocks_1355596054_1-182302_469614593084724_126832932_n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981200" y="1295400"/>
            <a:ext cx="3108960" cy="2189226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33" name="Frame 32"/>
          <p:cNvSpPr/>
          <p:nvPr/>
        </p:nvSpPr>
        <p:spPr>
          <a:xfrm>
            <a:off x="1" y="-66025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27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962400" y="304800"/>
            <a:ext cx="41148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62600" y="1447801"/>
            <a:ext cx="35052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Competition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7239000" y="2362200"/>
            <a:ext cx="381000" cy="457200"/>
          </a:xfrm>
          <a:prstGeom prst="down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315200" y="4267200"/>
            <a:ext cx="381000" cy="457200"/>
          </a:xfrm>
          <a:prstGeom prst="downArrow">
            <a:avLst/>
          </a:prstGeom>
          <a:solidFill>
            <a:schemeClr val="accent3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95800" y="4876802"/>
            <a:ext cx="58674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took part in race competition.   </a:t>
            </a:r>
          </a:p>
        </p:txBody>
      </p:sp>
      <p:pic>
        <p:nvPicPr>
          <p:cNvPr id="33" name="Picture 32" descr="kjio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10154" r="10462"/>
          <a:stretch>
            <a:fillRect/>
          </a:stretch>
        </p:blipFill>
        <p:spPr>
          <a:xfrm>
            <a:off x="1905000" y="1295401"/>
            <a:ext cx="3108960" cy="1765367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5181600" y="2895602"/>
            <a:ext cx="4953000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It means contest the game for win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9081" y="6029189"/>
            <a:ext cx="11009925" cy="581282"/>
            <a:chOff x="629081" y="6029189"/>
            <a:chExt cx="10670383" cy="581282"/>
          </a:xfrm>
        </p:grpSpPr>
        <p:pic>
          <p:nvPicPr>
            <p:cNvPr id="10" name="Picture 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11" name="Picture 1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2" name="Picture 1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13" name="Picture 1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14" name="Picture 13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15" name="Picture 14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16" name="Picture 15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7" name="Picture 1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18" name="Picture 17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19" name="Picture 18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0" name="Picture 1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21" name="Picture 2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2" name="Picture 2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23" name="Picture 2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4" name="Picture 23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25" name="Picture 24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26" name="Picture 25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7" name="Picture 26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28" name="Picture 2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32" name="Picture 3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37" name="Picture 3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38" name="Picture 3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39" name="Frame 38"/>
          <p:cNvSpPr/>
          <p:nvPr/>
        </p:nvSpPr>
        <p:spPr>
          <a:xfrm>
            <a:off x="1" y="-66025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962400" y="304800"/>
            <a:ext cx="41148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 the following questions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00" y="1676400"/>
            <a:ext cx="8305800" cy="37856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e-IL" sz="4000" b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ﬞ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Tell name of five games of Bangladesh.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e-IL" sz="4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ﬞ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game is very fantastic?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e-IL" sz="40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ﬞ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like football and why?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ball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12500" r="12500"/>
          <a:stretch>
            <a:fillRect/>
          </a:stretch>
        </p:blipFill>
        <p:spPr>
          <a:xfrm>
            <a:off x="9372600" y="4191000"/>
            <a:ext cx="914400" cy="914400"/>
          </a:xfrm>
          <a:prstGeom prst="ellipse">
            <a:avLst/>
          </a:prstGeom>
        </p:spPr>
      </p:pic>
      <p:pic>
        <p:nvPicPr>
          <p:cNvPr id="36" name="Picture 35" descr="chess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7500" t="7738" r="5833"/>
          <a:stretch>
            <a:fillRect/>
          </a:stretch>
        </p:blipFill>
        <p:spPr>
          <a:xfrm>
            <a:off x="8763000" y="1981201"/>
            <a:ext cx="1463040" cy="1013471"/>
          </a:xfrm>
          <a:prstGeom prst="plaque">
            <a:avLst/>
          </a:prstGeom>
        </p:spPr>
      </p:pic>
      <p:sp>
        <p:nvSpPr>
          <p:cNvPr id="35" name="Frame 34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122590" y="5975364"/>
            <a:ext cx="8269823" cy="665061"/>
            <a:chOff x="1817790" y="5670564"/>
            <a:chExt cx="8269823" cy="665061"/>
          </a:xfrm>
        </p:grpSpPr>
        <p:pic>
          <p:nvPicPr>
            <p:cNvPr id="38" name="Picture 37" descr="badminton.gif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tretch>
              <a:fillRect/>
            </a:stretch>
          </p:blipFill>
          <p:spPr>
            <a:xfrm rot="2426795">
              <a:off x="9538973" y="5751564"/>
              <a:ext cx="548640" cy="524007"/>
            </a:xfrm>
            <a:prstGeom prst="rect">
              <a:avLst/>
            </a:prstGeom>
          </p:spPr>
        </p:pic>
        <p:pic>
          <p:nvPicPr>
            <p:cNvPr id="39" name="Picture 38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6341722" y="5836147"/>
              <a:ext cx="457200" cy="457200"/>
            </a:xfrm>
            <a:prstGeom prst="ellipse">
              <a:avLst/>
            </a:prstGeom>
          </p:spPr>
        </p:pic>
        <p:pic>
          <p:nvPicPr>
            <p:cNvPr id="40" name="Picture 39" descr="badminton.gif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tretch>
              <a:fillRect/>
            </a:stretch>
          </p:blipFill>
          <p:spPr>
            <a:xfrm rot="2426795">
              <a:off x="8624261" y="5777692"/>
              <a:ext cx="548640" cy="524007"/>
            </a:xfrm>
            <a:prstGeom prst="rect">
              <a:avLst/>
            </a:prstGeom>
          </p:spPr>
        </p:pic>
        <p:pic>
          <p:nvPicPr>
            <p:cNvPr id="41" name="Picture 40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7272353" y="5845022"/>
              <a:ext cx="457200" cy="457200"/>
            </a:xfrm>
            <a:prstGeom prst="ellipse">
              <a:avLst/>
            </a:prstGeom>
          </p:spPr>
        </p:pic>
        <p:pic>
          <p:nvPicPr>
            <p:cNvPr id="42" name="Picture 41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8168993" y="5839786"/>
              <a:ext cx="457200" cy="457200"/>
            </a:xfrm>
            <a:prstGeom prst="ellipse">
              <a:avLst/>
            </a:prstGeom>
          </p:spPr>
        </p:pic>
        <p:pic>
          <p:nvPicPr>
            <p:cNvPr id="43" name="Picture 42" descr="badminton.gif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tretch>
              <a:fillRect/>
            </a:stretch>
          </p:blipFill>
          <p:spPr>
            <a:xfrm rot="2426795">
              <a:off x="6832727" y="5811618"/>
              <a:ext cx="548640" cy="524007"/>
            </a:xfrm>
            <a:prstGeom prst="rect">
              <a:avLst/>
            </a:prstGeom>
          </p:spPr>
        </p:pic>
        <p:pic>
          <p:nvPicPr>
            <p:cNvPr id="44" name="Picture 43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4508663" y="5824796"/>
              <a:ext cx="457200" cy="457200"/>
            </a:xfrm>
            <a:prstGeom prst="ellipse">
              <a:avLst/>
            </a:prstGeom>
          </p:spPr>
        </p:pic>
        <p:pic>
          <p:nvPicPr>
            <p:cNvPr id="45" name="Picture 44" descr="badminton.gif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tretch>
              <a:fillRect/>
            </a:stretch>
          </p:blipFill>
          <p:spPr>
            <a:xfrm rot="2426795">
              <a:off x="4979950" y="5763462"/>
              <a:ext cx="548640" cy="524007"/>
            </a:xfrm>
            <a:prstGeom prst="rect">
              <a:avLst/>
            </a:prstGeom>
          </p:spPr>
        </p:pic>
        <p:pic>
          <p:nvPicPr>
            <p:cNvPr id="46" name="Picture 45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9065633" y="5784968"/>
              <a:ext cx="457200" cy="457200"/>
            </a:xfrm>
            <a:prstGeom prst="ellipse">
              <a:avLst/>
            </a:prstGeom>
          </p:spPr>
        </p:pic>
        <p:pic>
          <p:nvPicPr>
            <p:cNvPr id="47" name="Picture 46" descr="badminton.gif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tretch>
              <a:fillRect/>
            </a:stretch>
          </p:blipFill>
          <p:spPr>
            <a:xfrm rot="2426795">
              <a:off x="7725216" y="5796839"/>
              <a:ext cx="548640" cy="524007"/>
            </a:xfrm>
            <a:prstGeom prst="rect">
              <a:avLst/>
            </a:prstGeom>
          </p:spPr>
        </p:pic>
        <p:pic>
          <p:nvPicPr>
            <p:cNvPr id="48" name="Picture 47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1817790" y="5770050"/>
              <a:ext cx="457200" cy="457200"/>
            </a:xfrm>
            <a:prstGeom prst="ellipse">
              <a:avLst/>
            </a:prstGeom>
          </p:spPr>
        </p:pic>
        <p:pic>
          <p:nvPicPr>
            <p:cNvPr id="49" name="Picture 48" descr="badminton.gif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tretch>
              <a:fillRect/>
            </a:stretch>
          </p:blipFill>
          <p:spPr>
            <a:xfrm rot="2426795">
              <a:off x="4081245" y="5777930"/>
              <a:ext cx="548640" cy="524007"/>
            </a:xfrm>
            <a:prstGeom prst="rect">
              <a:avLst/>
            </a:prstGeom>
          </p:spPr>
        </p:pic>
        <p:pic>
          <p:nvPicPr>
            <p:cNvPr id="50" name="Picture 49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5368949" y="5784968"/>
              <a:ext cx="457200" cy="457200"/>
            </a:xfrm>
            <a:prstGeom prst="ellipse">
              <a:avLst/>
            </a:prstGeom>
          </p:spPr>
        </p:pic>
        <p:pic>
          <p:nvPicPr>
            <p:cNvPr id="51" name="Picture 50" descr="badminton.gif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tretch>
              <a:fillRect/>
            </a:stretch>
          </p:blipFill>
          <p:spPr>
            <a:xfrm rot="2426795">
              <a:off x="3229080" y="5791393"/>
              <a:ext cx="548640" cy="524007"/>
            </a:xfrm>
            <a:prstGeom prst="rect">
              <a:avLst/>
            </a:prstGeom>
          </p:spPr>
        </p:pic>
        <p:pic>
          <p:nvPicPr>
            <p:cNvPr id="52" name="Picture 51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2692023" y="5784968"/>
              <a:ext cx="457200" cy="457200"/>
            </a:xfrm>
            <a:prstGeom prst="ellipse">
              <a:avLst/>
            </a:prstGeom>
          </p:spPr>
        </p:pic>
        <p:pic>
          <p:nvPicPr>
            <p:cNvPr id="53" name="Picture 52" descr="badminton.gif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tretch>
              <a:fillRect/>
            </a:stretch>
          </p:blipFill>
          <p:spPr>
            <a:xfrm rot="2426795">
              <a:off x="2260850" y="5670564"/>
              <a:ext cx="548640" cy="524007"/>
            </a:xfrm>
            <a:prstGeom prst="rect">
              <a:avLst/>
            </a:prstGeom>
          </p:spPr>
        </p:pic>
        <p:pic>
          <p:nvPicPr>
            <p:cNvPr id="54" name="Picture 53" descr="badminton.gif"/>
            <p:cNvPicPr>
              <a:picLocks noChangeAspect="1"/>
            </p:cNvPicPr>
            <p:nvPr/>
          </p:nvPicPr>
          <p:blipFill>
            <a:blip r:embed="rId4">
              <a:lum bright="10000" contrast="40000"/>
            </a:blip>
            <a:stretch>
              <a:fillRect/>
            </a:stretch>
          </p:blipFill>
          <p:spPr>
            <a:xfrm rot="2426795">
              <a:off x="5855167" y="5763461"/>
              <a:ext cx="548640" cy="524007"/>
            </a:xfrm>
            <a:prstGeom prst="rect">
              <a:avLst/>
            </a:prstGeom>
          </p:spPr>
        </p:pic>
        <p:pic>
          <p:nvPicPr>
            <p:cNvPr id="55" name="Picture 54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3630481" y="5845022"/>
              <a:ext cx="457200" cy="45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823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0074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14600"/>
          <a:stretch>
            <a:fillRect/>
          </a:stretch>
        </p:blipFill>
        <p:spPr>
          <a:xfrm rot="5400000">
            <a:off x="3542739" y="1715062"/>
            <a:ext cx="4389120" cy="3854599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57600" y="1981201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‘Silent Reading’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9081" y="6029189"/>
            <a:ext cx="11009925" cy="581282"/>
            <a:chOff x="629081" y="6029189"/>
            <a:chExt cx="10670383" cy="581282"/>
          </a:xfrm>
        </p:grpSpPr>
        <p:pic>
          <p:nvPicPr>
            <p:cNvPr id="7" name="Picture 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8" name="Picture 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9" name="Picture 8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10" name="Picture 9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11" name="Picture 1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12" name="Picture 1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13" name="Picture 1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4" name="Picture 13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15" name="Picture 14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16" name="Picture 15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7" name="Picture 1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18" name="Picture 1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19" name="Picture 18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20" name="Picture 19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1" name="Picture 20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22" name="Picture 2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23" name="Picture 2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4" name="Picture 23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25" name="Picture 2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26" name="Picture 25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27" name="Picture 2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28" name="Picture 2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29" name="Frame 28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2366" y="360746"/>
            <a:ext cx="10936640" cy="665061"/>
            <a:chOff x="1817790" y="5670564"/>
            <a:chExt cx="8269823" cy="665061"/>
          </a:xfrm>
        </p:grpSpPr>
        <p:pic>
          <p:nvPicPr>
            <p:cNvPr id="31" name="Picture 30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9538973" y="5751564"/>
              <a:ext cx="548640" cy="524007"/>
            </a:xfrm>
            <a:prstGeom prst="rect">
              <a:avLst/>
            </a:prstGeom>
          </p:spPr>
        </p:pic>
        <p:pic>
          <p:nvPicPr>
            <p:cNvPr id="32" name="Picture 31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6341722" y="5836147"/>
              <a:ext cx="457200" cy="457200"/>
            </a:xfrm>
            <a:prstGeom prst="ellipse">
              <a:avLst/>
            </a:prstGeom>
          </p:spPr>
        </p:pic>
        <p:pic>
          <p:nvPicPr>
            <p:cNvPr id="33" name="Picture 32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8624261" y="5777692"/>
              <a:ext cx="548640" cy="524007"/>
            </a:xfrm>
            <a:prstGeom prst="rect">
              <a:avLst/>
            </a:prstGeom>
          </p:spPr>
        </p:pic>
        <p:pic>
          <p:nvPicPr>
            <p:cNvPr id="34" name="Picture 33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7272353" y="5845022"/>
              <a:ext cx="457200" cy="457200"/>
            </a:xfrm>
            <a:prstGeom prst="ellipse">
              <a:avLst/>
            </a:prstGeom>
          </p:spPr>
        </p:pic>
        <p:pic>
          <p:nvPicPr>
            <p:cNvPr id="35" name="Picture 3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168993" y="5839786"/>
              <a:ext cx="457200" cy="457200"/>
            </a:xfrm>
            <a:prstGeom prst="ellipse">
              <a:avLst/>
            </a:prstGeom>
          </p:spPr>
        </p:pic>
        <p:pic>
          <p:nvPicPr>
            <p:cNvPr id="36" name="Picture 35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832727" y="5811618"/>
              <a:ext cx="548640" cy="524007"/>
            </a:xfrm>
            <a:prstGeom prst="rect">
              <a:avLst/>
            </a:prstGeom>
          </p:spPr>
        </p:pic>
        <p:pic>
          <p:nvPicPr>
            <p:cNvPr id="37" name="Picture 36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508663" y="5824796"/>
              <a:ext cx="457200" cy="457200"/>
            </a:xfrm>
            <a:prstGeom prst="ellipse">
              <a:avLst/>
            </a:prstGeom>
          </p:spPr>
        </p:pic>
        <p:pic>
          <p:nvPicPr>
            <p:cNvPr id="38" name="Picture 37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4979950" y="5763462"/>
              <a:ext cx="548640" cy="524007"/>
            </a:xfrm>
            <a:prstGeom prst="rect">
              <a:avLst/>
            </a:prstGeom>
          </p:spPr>
        </p:pic>
        <p:pic>
          <p:nvPicPr>
            <p:cNvPr id="39" name="Picture 38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9065633" y="5784968"/>
              <a:ext cx="457200" cy="457200"/>
            </a:xfrm>
            <a:prstGeom prst="ellipse">
              <a:avLst/>
            </a:prstGeom>
          </p:spPr>
        </p:pic>
        <p:pic>
          <p:nvPicPr>
            <p:cNvPr id="40" name="Picture 3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7725216" y="5796839"/>
              <a:ext cx="548640" cy="524007"/>
            </a:xfrm>
            <a:prstGeom prst="rect">
              <a:avLst/>
            </a:prstGeom>
          </p:spPr>
        </p:pic>
        <p:pic>
          <p:nvPicPr>
            <p:cNvPr id="41" name="Picture 4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817790" y="5770050"/>
              <a:ext cx="457200" cy="457200"/>
            </a:xfrm>
            <a:prstGeom prst="ellipse">
              <a:avLst/>
            </a:prstGeom>
          </p:spPr>
        </p:pic>
        <p:pic>
          <p:nvPicPr>
            <p:cNvPr id="42" name="Picture 4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4081245" y="5777930"/>
              <a:ext cx="548640" cy="524007"/>
            </a:xfrm>
            <a:prstGeom prst="rect">
              <a:avLst/>
            </a:prstGeom>
          </p:spPr>
        </p:pic>
        <p:pic>
          <p:nvPicPr>
            <p:cNvPr id="43" name="Picture 4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5368949" y="5784968"/>
              <a:ext cx="457200" cy="457200"/>
            </a:xfrm>
            <a:prstGeom prst="ellipse">
              <a:avLst/>
            </a:prstGeom>
          </p:spPr>
        </p:pic>
        <p:pic>
          <p:nvPicPr>
            <p:cNvPr id="44" name="Picture 43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3229080" y="5791393"/>
              <a:ext cx="548640" cy="524007"/>
            </a:xfrm>
            <a:prstGeom prst="rect">
              <a:avLst/>
            </a:prstGeom>
          </p:spPr>
        </p:pic>
        <p:pic>
          <p:nvPicPr>
            <p:cNvPr id="45" name="Picture 4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2692023" y="5784968"/>
              <a:ext cx="457200" cy="457200"/>
            </a:xfrm>
            <a:prstGeom prst="ellipse">
              <a:avLst/>
            </a:prstGeom>
          </p:spPr>
        </p:pic>
        <p:pic>
          <p:nvPicPr>
            <p:cNvPr id="46" name="Picture 45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2260850" y="5670564"/>
              <a:ext cx="548640" cy="524007"/>
            </a:xfrm>
            <a:prstGeom prst="rect">
              <a:avLst/>
            </a:prstGeom>
          </p:spPr>
        </p:pic>
        <p:pic>
          <p:nvPicPr>
            <p:cNvPr id="47" name="Picture 4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5855167" y="5763461"/>
              <a:ext cx="548640" cy="524007"/>
            </a:xfrm>
            <a:prstGeom prst="rect">
              <a:avLst/>
            </a:prstGeom>
          </p:spPr>
        </p:pic>
        <p:pic>
          <p:nvPicPr>
            <p:cNvPr id="48" name="Picture 4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3630481" y="5845022"/>
              <a:ext cx="457200" cy="45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4368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382082" y="767798"/>
            <a:ext cx="61546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Choose the best answer: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81200" y="2133601"/>
            <a:ext cx="708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sport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Anousha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loves 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2743200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Kabadi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2667001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badminton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2667000"/>
            <a:ext cx="381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58200" y="2667000"/>
            <a:ext cx="1295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Football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01000" y="26670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600" y="2667000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Cricket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6200" y="2743200"/>
            <a:ext cx="381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5000" y="2743200"/>
            <a:ext cx="381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15381" y="3868571"/>
            <a:ext cx="78088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Cycling is a very fantastic sport. Here the word ‘fantastic’ is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39281" y="477741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67881" y="4777412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adjective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87081" y="4777412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91881" y="477741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82481" y="47774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11081" y="477741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noun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54081" y="47774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58881" y="477741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adverb</a:t>
            </a:r>
          </a:p>
        </p:txBody>
      </p:sp>
      <p:sp>
        <p:nvSpPr>
          <p:cNvPr id="58" name="Frame 57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0" name="Picture 59" descr="Cricket09002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29167" t="8667" r="19167" b="10000"/>
          <a:stretch>
            <a:fillRect/>
          </a:stretch>
        </p:blipFill>
        <p:spPr>
          <a:xfrm>
            <a:off x="330926" y="544739"/>
            <a:ext cx="1371600" cy="1156698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" name="Picture 60" descr="2020485665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330926" y="5310780"/>
            <a:ext cx="1371600" cy="1055076"/>
          </a:xfrm>
          <a:prstGeom prst="plaque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2" name="Picture 61" descr="rainy-day1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r="15280"/>
          <a:stretch>
            <a:fillRect/>
          </a:stretch>
        </p:blipFill>
        <p:spPr>
          <a:xfrm>
            <a:off x="10519865" y="288431"/>
            <a:ext cx="1524000" cy="1128889"/>
          </a:xfrm>
          <a:prstGeom prst="plaque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4" name="Picture 63" descr="Cricket09002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29167" t="8667" r="19167" b="10000"/>
          <a:stretch>
            <a:fillRect/>
          </a:stretch>
        </p:blipFill>
        <p:spPr>
          <a:xfrm>
            <a:off x="10519865" y="5209158"/>
            <a:ext cx="1371600" cy="1156698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65" name="Group 64"/>
          <p:cNvGrpSpPr/>
          <p:nvPr/>
        </p:nvGrpSpPr>
        <p:grpSpPr>
          <a:xfrm>
            <a:off x="1976284" y="5505787"/>
            <a:ext cx="8269823" cy="665061"/>
            <a:chOff x="1817790" y="5670564"/>
            <a:chExt cx="8269823" cy="665061"/>
          </a:xfrm>
        </p:grpSpPr>
        <p:pic>
          <p:nvPicPr>
            <p:cNvPr id="66" name="Picture 65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9538973" y="5751564"/>
              <a:ext cx="548640" cy="524007"/>
            </a:xfrm>
            <a:prstGeom prst="rect">
              <a:avLst/>
            </a:prstGeom>
          </p:spPr>
        </p:pic>
        <p:pic>
          <p:nvPicPr>
            <p:cNvPr id="67" name="Picture 66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6341722" y="5836147"/>
              <a:ext cx="457200" cy="457200"/>
            </a:xfrm>
            <a:prstGeom prst="ellipse">
              <a:avLst/>
            </a:prstGeom>
          </p:spPr>
        </p:pic>
        <p:pic>
          <p:nvPicPr>
            <p:cNvPr id="68" name="Picture 67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8624261" y="5777692"/>
              <a:ext cx="548640" cy="524007"/>
            </a:xfrm>
            <a:prstGeom prst="rect">
              <a:avLst/>
            </a:prstGeom>
          </p:spPr>
        </p:pic>
        <p:pic>
          <p:nvPicPr>
            <p:cNvPr id="69" name="Picture 68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7272353" y="5845022"/>
              <a:ext cx="457200" cy="457200"/>
            </a:xfrm>
            <a:prstGeom prst="ellipse">
              <a:avLst/>
            </a:prstGeom>
          </p:spPr>
        </p:pic>
        <p:pic>
          <p:nvPicPr>
            <p:cNvPr id="70" name="Picture 69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8168993" y="5839786"/>
              <a:ext cx="457200" cy="457200"/>
            </a:xfrm>
            <a:prstGeom prst="ellipse">
              <a:avLst/>
            </a:prstGeom>
          </p:spPr>
        </p:pic>
        <p:pic>
          <p:nvPicPr>
            <p:cNvPr id="71" name="Picture 70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6832727" y="5811618"/>
              <a:ext cx="548640" cy="524007"/>
            </a:xfrm>
            <a:prstGeom prst="rect">
              <a:avLst/>
            </a:prstGeom>
          </p:spPr>
        </p:pic>
        <p:pic>
          <p:nvPicPr>
            <p:cNvPr id="72" name="Picture 71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4508663" y="5824796"/>
              <a:ext cx="457200" cy="457200"/>
            </a:xfrm>
            <a:prstGeom prst="ellipse">
              <a:avLst/>
            </a:prstGeom>
          </p:spPr>
        </p:pic>
        <p:pic>
          <p:nvPicPr>
            <p:cNvPr id="73" name="Picture 72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979950" y="5763462"/>
              <a:ext cx="548640" cy="524007"/>
            </a:xfrm>
            <a:prstGeom prst="rect">
              <a:avLst/>
            </a:prstGeom>
          </p:spPr>
        </p:pic>
        <p:pic>
          <p:nvPicPr>
            <p:cNvPr id="74" name="Picture 73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9065633" y="5784968"/>
              <a:ext cx="457200" cy="457200"/>
            </a:xfrm>
            <a:prstGeom prst="ellipse">
              <a:avLst/>
            </a:prstGeom>
          </p:spPr>
        </p:pic>
        <p:pic>
          <p:nvPicPr>
            <p:cNvPr id="75" name="Picture 74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7725216" y="5796839"/>
              <a:ext cx="548640" cy="524007"/>
            </a:xfrm>
            <a:prstGeom prst="rect">
              <a:avLst/>
            </a:prstGeom>
          </p:spPr>
        </p:pic>
        <p:pic>
          <p:nvPicPr>
            <p:cNvPr id="76" name="Picture 75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1817790" y="5770050"/>
              <a:ext cx="457200" cy="457200"/>
            </a:xfrm>
            <a:prstGeom prst="ellipse">
              <a:avLst/>
            </a:prstGeom>
          </p:spPr>
        </p:pic>
        <p:pic>
          <p:nvPicPr>
            <p:cNvPr id="77" name="Picture 76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081245" y="5777930"/>
              <a:ext cx="548640" cy="524007"/>
            </a:xfrm>
            <a:prstGeom prst="rect">
              <a:avLst/>
            </a:prstGeom>
          </p:spPr>
        </p:pic>
        <p:pic>
          <p:nvPicPr>
            <p:cNvPr id="78" name="Picture 77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5368949" y="5784968"/>
              <a:ext cx="457200" cy="457200"/>
            </a:xfrm>
            <a:prstGeom prst="ellipse">
              <a:avLst/>
            </a:prstGeom>
          </p:spPr>
        </p:pic>
        <p:pic>
          <p:nvPicPr>
            <p:cNvPr id="79" name="Picture 78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3229080" y="5791393"/>
              <a:ext cx="548640" cy="524007"/>
            </a:xfrm>
            <a:prstGeom prst="rect">
              <a:avLst/>
            </a:prstGeom>
          </p:spPr>
        </p:pic>
        <p:pic>
          <p:nvPicPr>
            <p:cNvPr id="80" name="Picture 79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2692023" y="5784968"/>
              <a:ext cx="457200" cy="457200"/>
            </a:xfrm>
            <a:prstGeom prst="ellipse">
              <a:avLst/>
            </a:prstGeom>
          </p:spPr>
        </p:pic>
        <p:pic>
          <p:nvPicPr>
            <p:cNvPr id="81" name="Picture 80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2260850" y="5670564"/>
              <a:ext cx="548640" cy="524007"/>
            </a:xfrm>
            <a:prstGeom prst="rect">
              <a:avLst/>
            </a:prstGeom>
          </p:spPr>
        </p:pic>
        <p:pic>
          <p:nvPicPr>
            <p:cNvPr id="82" name="Picture 81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5855167" y="5763461"/>
              <a:ext cx="548640" cy="524007"/>
            </a:xfrm>
            <a:prstGeom prst="rect">
              <a:avLst/>
            </a:prstGeom>
          </p:spPr>
        </p:pic>
        <p:pic>
          <p:nvPicPr>
            <p:cNvPr id="83" name="Picture 82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3630481" y="5845022"/>
              <a:ext cx="457200" cy="45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460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4" grpId="0"/>
      <p:bldP spid="37" grpId="0"/>
      <p:bldP spid="38" grpId="0"/>
      <p:bldP spid="39" grpId="0"/>
      <p:bldP spid="41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801732" y="362604"/>
            <a:ext cx="8458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Make another five sentences use these words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59" name="Picture 58" descr="balloon_ball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410200" y="3429000"/>
            <a:ext cx="1463040" cy="146304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5" name="16-Point Star 64"/>
          <p:cNvSpPr/>
          <p:nvPr/>
        </p:nvSpPr>
        <p:spPr>
          <a:xfrm>
            <a:off x="7086600" y="2895600"/>
            <a:ext cx="1752600" cy="1447800"/>
          </a:xfrm>
          <a:prstGeom prst="star16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91400" y="3352800"/>
            <a:ext cx="1295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Sports </a:t>
            </a:r>
          </a:p>
        </p:txBody>
      </p:sp>
      <p:sp>
        <p:nvSpPr>
          <p:cNvPr id="67" name="16-Point Star 66"/>
          <p:cNvSpPr/>
          <p:nvPr/>
        </p:nvSpPr>
        <p:spPr>
          <a:xfrm>
            <a:off x="5334000" y="1981200"/>
            <a:ext cx="1752600" cy="1447800"/>
          </a:xfrm>
          <a:prstGeom prst="star16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8" name="16-Point Star 67"/>
          <p:cNvSpPr/>
          <p:nvPr/>
        </p:nvSpPr>
        <p:spPr>
          <a:xfrm>
            <a:off x="6400800" y="4572000"/>
            <a:ext cx="1600200" cy="1447800"/>
          </a:xfrm>
          <a:prstGeom prst="star16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9" name="16-Point Star 68"/>
          <p:cNvSpPr/>
          <p:nvPr/>
        </p:nvSpPr>
        <p:spPr>
          <a:xfrm>
            <a:off x="3962400" y="4572000"/>
            <a:ext cx="1676400" cy="1447800"/>
          </a:xfrm>
          <a:prstGeom prst="star16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0" name="16-Point Star 69"/>
          <p:cNvSpPr/>
          <p:nvPr/>
        </p:nvSpPr>
        <p:spPr>
          <a:xfrm>
            <a:off x="3581400" y="2895600"/>
            <a:ext cx="1676400" cy="1447800"/>
          </a:xfrm>
          <a:prstGeom prst="star16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38800" y="2438400"/>
            <a:ext cx="10668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Cycling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10000" y="3429000"/>
            <a:ext cx="12192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Fantastic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10000" y="5029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Dislike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477000" y="50292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Junior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99259" y="5922333"/>
            <a:ext cx="11009925" cy="581282"/>
            <a:chOff x="629081" y="6029189"/>
            <a:chExt cx="10670383" cy="581282"/>
          </a:xfrm>
        </p:grpSpPr>
        <p:pic>
          <p:nvPicPr>
            <p:cNvPr id="38" name="Picture 37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39" name="Picture 38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40" name="Picture 3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41" name="Picture 4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42" name="Picture 41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43" name="Picture 42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44" name="Picture 43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45" name="Picture 44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46" name="Picture 45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47" name="Picture 46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48" name="Picture 47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49" name="Picture 48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50" name="Picture 4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51" name="Picture 5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52" name="Picture 5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53" name="Picture 52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54" name="Picture 53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55" name="Picture 5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56" name="Picture 55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57" name="Picture 5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60" name="Picture 5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61" name="Picture 6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58" name="Frame 57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52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80160" y="574766"/>
            <a:ext cx="9078686" cy="17874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Ask your partner what games or sports does he or she like? Use the following questions.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25908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games or sports do you play or like?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81200" y="34290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often do you play/ watch it?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81200" y="42672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When do you do it?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81200" y="51816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Who do you play with?   </a:t>
            </a:r>
          </a:p>
        </p:txBody>
      </p:sp>
      <p:pic>
        <p:nvPicPr>
          <p:cNvPr id="31" name="Picture 30" descr="new-zealand-vs-india-cricket-live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8343304" y="3404177"/>
            <a:ext cx="1828800" cy="2151109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629081" y="6029189"/>
            <a:ext cx="11009925" cy="581282"/>
            <a:chOff x="629081" y="6029189"/>
            <a:chExt cx="10670383" cy="581282"/>
          </a:xfrm>
        </p:grpSpPr>
        <p:pic>
          <p:nvPicPr>
            <p:cNvPr id="39" name="Picture 38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40" name="Picture 39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41" name="Picture 40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42" name="Picture 41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43" name="Picture 4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44" name="Picture 43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45" name="Picture 4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46" name="Picture 45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47" name="Picture 4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48" name="Picture 4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49" name="Picture 48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50" name="Picture 49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51" name="Picture 50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52" name="Picture 51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53" name="Picture 52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54" name="Picture 53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55" name="Picture 5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56" name="Picture 55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57" name="Picture 56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59" name="Picture 58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60" name="Picture 5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61" name="Picture 6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32" name="Frame 31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59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085" y="3883342"/>
            <a:ext cx="5056909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Shakhawat </a:t>
            </a:r>
            <a:r>
              <a:rPr lang="en-US" sz="2800" spc="225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Hossen</a:t>
            </a:r>
            <a:r>
              <a:rPr lang="en-US" sz="28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spc="225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Pakuria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School,</a:t>
            </a:r>
          </a:p>
          <a:p>
            <a:pPr algn="ctr"/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Singra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Natore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shakhawathossengps@gmail.com</a:t>
            </a:r>
            <a:endParaRPr lang="bn-BD" sz="2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Mobile: 01724025641</a:t>
            </a:r>
            <a:endParaRPr lang="en-US" sz="28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2" y="509150"/>
            <a:ext cx="3021041" cy="31627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0237" y="3883342"/>
            <a:ext cx="5727867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  <a:r>
              <a:rPr lang="en-US" sz="3200" spc="225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</a:t>
            </a:r>
          </a:p>
          <a:p>
            <a:pPr algn="ctr"/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17</a:t>
            </a:r>
            <a:endParaRPr lang="bn-BD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Lesson: Sport</a:t>
            </a:r>
          </a:p>
          <a:p>
            <a:pPr algn="ctr"/>
            <a:r>
              <a:rPr lang="en-US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P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arts Of the lesson: </a:t>
            </a:r>
            <a:r>
              <a:rPr lang="en-US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Baichong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 Do you…sport.</a:t>
            </a:r>
            <a:endParaRPr lang="en-US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3914" y="854702"/>
            <a:ext cx="381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INTRODUCING</a:t>
            </a:r>
            <a:endParaRPr lang="en-US" sz="360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eeeee5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706" y="517437"/>
            <a:ext cx="3266718" cy="32048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024116" y="515392"/>
            <a:ext cx="3582031" cy="500849"/>
            <a:chOff x="4024116" y="515392"/>
            <a:chExt cx="3582031" cy="500849"/>
          </a:xfrm>
        </p:grpSpPr>
        <p:pic>
          <p:nvPicPr>
            <p:cNvPr id="58" name="Picture 57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4550612" y="539172"/>
              <a:ext cx="457200" cy="457200"/>
            </a:xfrm>
            <a:prstGeom prst="ellipse">
              <a:avLst/>
            </a:prstGeom>
          </p:spPr>
        </p:pic>
        <p:pic>
          <p:nvPicPr>
            <p:cNvPr id="42" name="Picture 41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5085821" y="534754"/>
              <a:ext cx="457200" cy="457200"/>
            </a:xfrm>
            <a:prstGeom prst="ellipse">
              <a:avLst/>
            </a:prstGeom>
          </p:spPr>
        </p:pic>
        <p:pic>
          <p:nvPicPr>
            <p:cNvPr id="43" name="Picture 42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6642519" y="537653"/>
              <a:ext cx="457200" cy="457200"/>
            </a:xfrm>
            <a:prstGeom prst="ellipse">
              <a:avLst/>
            </a:prstGeom>
          </p:spPr>
        </p:pic>
        <p:pic>
          <p:nvPicPr>
            <p:cNvPr id="44" name="Picture 43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6085913" y="534754"/>
              <a:ext cx="457200" cy="457200"/>
            </a:xfrm>
            <a:prstGeom prst="ellipse">
              <a:avLst/>
            </a:prstGeom>
          </p:spPr>
        </p:pic>
        <p:pic>
          <p:nvPicPr>
            <p:cNvPr id="45" name="Picture 44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5590770" y="515392"/>
              <a:ext cx="457200" cy="457200"/>
            </a:xfrm>
            <a:prstGeom prst="ellipse">
              <a:avLst/>
            </a:prstGeom>
          </p:spPr>
        </p:pic>
        <p:pic>
          <p:nvPicPr>
            <p:cNvPr id="46" name="Picture 45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7148947" y="559041"/>
              <a:ext cx="457200" cy="457200"/>
            </a:xfrm>
            <a:prstGeom prst="ellipse">
              <a:avLst/>
            </a:prstGeom>
          </p:spPr>
        </p:pic>
        <p:pic>
          <p:nvPicPr>
            <p:cNvPr id="49" name="Picture 48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4024116" y="550764"/>
              <a:ext cx="457200" cy="457200"/>
            </a:xfrm>
            <a:prstGeom prst="ellipse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99693" y="1362528"/>
            <a:ext cx="3582031" cy="500849"/>
            <a:chOff x="4176516" y="2705600"/>
            <a:chExt cx="3582031" cy="500849"/>
          </a:xfrm>
        </p:grpSpPr>
        <p:pic>
          <p:nvPicPr>
            <p:cNvPr id="50" name="Picture 49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4703012" y="2729380"/>
              <a:ext cx="457200" cy="457200"/>
            </a:xfrm>
            <a:prstGeom prst="ellipse">
              <a:avLst/>
            </a:prstGeom>
          </p:spPr>
        </p:pic>
        <p:pic>
          <p:nvPicPr>
            <p:cNvPr id="51" name="Picture 50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5238221" y="2724962"/>
              <a:ext cx="457200" cy="457200"/>
            </a:xfrm>
            <a:prstGeom prst="ellipse">
              <a:avLst/>
            </a:prstGeom>
          </p:spPr>
        </p:pic>
        <p:pic>
          <p:nvPicPr>
            <p:cNvPr id="52" name="Picture 51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6794919" y="2727861"/>
              <a:ext cx="457200" cy="457200"/>
            </a:xfrm>
            <a:prstGeom prst="ellipse">
              <a:avLst/>
            </a:prstGeom>
          </p:spPr>
        </p:pic>
        <p:pic>
          <p:nvPicPr>
            <p:cNvPr id="53" name="Picture 52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6238313" y="2724962"/>
              <a:ext cx="457200" cy="457200"/>
            </a:xfrm>
            <a:prstGeom prst="ellipse">
              <a:avLst/>
            </a:prstGeom>
          </p:spPr>
        </p:pic>
        <p:pic>
          <p:nvPicPr>
            <p:cNvPr id="54" name="Picture 53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5743170" y="2705600"/>
              <a:ext cx="457200" cy="457200"/>
            </a:xfrm>
            <a:prstGeom prst="ellipse">
              <a:avLst/>
            </a:prstGeom>
          </p:spPr>
        </p:pic>
        <p:pic>
          <p:nvPicPr>
            <p:cNvPr id="56" name="Picture 55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7301347" y="2749249"/>
              <a:ext cx="457200" cy="457200"/>
            </a:xfrm>
            <a:prstGeom prst="ellipse">
              <a:avLst/>
            </a:prstGeom>
          </p:spPr>
        </p:pic>
        <p:pic>
          <p:nvPicPr>
            <p:cNvPr id="62" name="Picture 61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4176516" y="2740972"/>
              <a:ext cx="457200" cy="457200"/>
            </a:xfrm>
            <a:prstGeom prst="ellipse">
              <a:avLst/>
            </a:prstGeom>
          </p:spPr>
        </p:pic>
      </p:grpSp>
      <p:sp>
        <p:nvSpPr>
          <p:cNvPr id="63" name="Frame 62"/>
          <p:cNvSpPr/>
          <p:nvPr/>
        </p:nvSpPr>
        <p:spPr>
          <a:xfrm>
            <a:off x="1" y="-6998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 rot="5400000">
            <a:off x="4363142" y="4984771"/>
            <a:ext cx="2810629" cy="500849"/>
            <a:chOff x="4024116" y="515392"/>
            <a:chExt cx="3582031" cy="500849"/>
          </a:xfrm>
        </p:grpSpPr>
        <p:pic>
          <p:nvPicPr>
            <p:cNvPr id="92" name="Picture 91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4550612" y="539172"/>
              <a:ext cx="457200" cy="457200"/>
            </a:xfrm>
            <a:prstGeom prst="ellipse">
              <a:avLst/>
            </a:prstGeom>
          </p:spPr>
        </p:pic>
        <p:pic>
          <p:nvPicPr>
            <p:cNvPr id="93" name="Picture 92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5085821" y="534754"/>
              <a:ext cx="457200" cy="457200"/>
            </a:xfrm>
            <a:prstGeom prst="ellipse">
              <a:avLst/>
            </a:prstGeom>
          </p:spPr>
        </p:pic>
        <p:pic>
          <p:nvPicPr>
            <p:cNvPr id="94" name="Picture 93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6642519" y="537653"/>
              <a:ext cx="457200" cy="457200"/>
            </a:xfrm>
            <a:prstGeom prst="ellipse">
              <a:avLst/>
            </a:prstGeom>
          </p:spPr>
        </p:pic>
        <p:pic>
          <p:nvPicPr>
            <p:cNvPr id="95" name="Picture 94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6085913" y="534754"/>
              <a:ext cx="457200" cy="457200"/>
            </a:xfrm>
            <a:prstGeom prst="ellipse">
              <a:avLst/>
            </a:prstGeom>
          </p:spPr>
        </p:pic>
        <p:pic>
          <p:nvPicPr>
            <p:cNvPr id="96" name="Picture 95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5590770" y="515392"/>
              <a:ext cx="457200" cy="457200"/>
            </a:xfrm>
            <a:prstGeom prst="ellipse">
              <a:avLst/>
            </a:prstGeom>
          </p:spPr>
        </p:pic>
        <p:pic>
          <p:nvPicPr>
            <p:cNvPr id="97" name="Picture 96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7148947" y="559041"/>
              <a:ext cx="457200" cy="457200"/>
            </a:xfrm>
            <a:prstGeom prst="ellipse">
              <a:avLst/>
            </a:prstGeom>
          </p:spPr>
        </p:pic>
        <p:pic>
          <p:nvPicPr>
            <p:cNvPr id="98" name="Picture 97" descr="color fustal ball.jp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4024116" y="550764"/>
              <a:ext cx="457200" cy="45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02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homework-hi.pn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905000" y="1371600"/>
            <a:ext cx="2834640" cy="1948640"/>
          </a:xfrm>
          <a:prstGeom prst="rect">
            <a:avLst/>
          </a:prstGeom>
          <a:ln>
            <a:noFill/>
          </a:ln>
        </p:spPr>
      </p:pic>
      <p:sp>
        <p:nvSpPr>
          <p:cNvPr id="31" name="Rounded Rectangle 30"/>
          <p:cNvSpPr/>
          <p:nvPr/>
        </p:nvSpPr>
        <p:spPr>
          <a:xfrm>
            <a:off x="5486400" y="944156"/>
            <a:ext cx="4800600" cy="3657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15000" y="1295400"/>
            <a:ext cx="4343400" cy="2743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</a:rPr>
              <a:t>Write five sentences about a popular game   of Bangladesh</a:t>
            </a:r>
            <a:r>
              <a:rPr lang="en-US" sz="3600" dirty="0"/>
              <a:t>.</a:t>
            </a:r>
          </a:p>
        </p:txBody>
      </p:sp>
      <p:pic>
        <p:nvPicPr>
          <p:cNvPr id="35" name="Picture 34" descr="Cricket09002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29167" t="8667" r="19167" b="10000"/>
          <a:stretch>
            <a:fillRect/>
          </a:stretch>
        </p:blipFill>
        <p:spPr>
          <a:xfrm>
            <a:off x="330926" y="544739"/>
            <a:ext cx="1371600" cy="1156698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Picture 38" descr="2020485665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330926" y="5310780"/>
            <a:ext cx="1371600" cy="1055076"/>
          </a:xfrm>
          <a:prstGeom prst="plaque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Picture 40" descr="rainy-day1.jpg"/>
          <p:cNvPicPr>
            <a:picLocks noChangeAspect="1"/>
          </p:cNvPicPr>
          <p:nvPr/>
        </p:nvPicPr>
        <p:blipFill>
          <a:blip r:embed="rId5">
            <a:lum bright="10000" contrast="40000"/>
          </a:blip>
          <a:srcRect r="15280"/>
          <a:stretch>
            <a:fillRect/>
          </a:stretch>
        </p:blipFill>
        <p:spPr>
          <a:xfrm>
            <a:off x="10519865" y="288431"/>
            <a:ext cx="1524000" cy="1128889"/>
          </a:xfrm>
          <a:prstGeom prst="plaque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Picture 31" descr="Cricket09002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l="29167" t="8667" r="19167" b="10000"/>
          <a:stretch>
            <a:fillRect/>
          </a:stretch>
        </p:blipFill>
        <p:spPr>
          <a:xfrm>
            <a:off x="10519865" y="5209158"/>
            <a:ext cx="1371600" cy="1156698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Frame 8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6284" y="5505787"/>
            <a:ext cx="8269823" cy="665061"/>
            <a:chOff x="1817790" y="5670564"/>
            <a:chExt cx="8269823" cy="665061"/>
          </a:xfrm>
        </p:grpSpPr>
        <p:pic>
          <p:nvPicPr>
            <p:cNvPr id="11" name="Picture 10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9538973" y="5751564"/>
              <a:ext cx="548640" cy="524007"/>
            </a:xfrm>
            <a:prstGeom prst="rect">
              <a:avLst/>
            </a:prstGeom>
          </p:spPr>
        </p:pic>
        <p:pic>
          <p:nvPicPr>
            <p:cNvPr id="12" name="Picture 11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6341722" y="5836147"/>
              <a:ext cx="457200" cy="457200"/>
            </a:xfrm>
            <a:prstGeom prst="ellipse">
              <a:avLst/>
            </a:prstGeom>
          </p:spPr>
        </p:pic>
        <p:pic>
          <p:nvPicPr>
            <p:cNvPr id="13" name="Picture 12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8624261" y="5777692"/>
              <a:ext cx="548640" cy="524007"/>
            </a:xfrm>
            <a:prstGeom prst="rect">
              <a:avLst/>
            </a:prstGeom>
          </p:spPr>
        </p:pic>
        <p:pic>
          <p:nvPicPr>
            <p:cNvPr id="14" name="Picture 13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7272353" y="5845022"/>
              <a:ext cx="457200" cy="457200"/>
            </a:xfrm>
            <a:prstGeom prst="ellipse">
              <a:avLst/>
            </a:prstGeom>
          </p:spPr>
        </p:pic>
        <p:pic>
          <p:nvPicPr>
            <p:cNvPr id="15" name="Picture 14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8168993" y="5839786"/>
              <a:ext cx="457200" cy="457200"/>
            </a:xfrm>
            <a:prstGeom prst="ellipse">
              <a:avLst/>
            </a:prstGeom>
          </p:spPr>
        </p:pic>
        <p:pic>
          <p:nvPicPr>
            <p:cNvPr id="16" name="Picture 15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6832727" y="5811618"/>
              <a:ext cx="548640" cy="524007"/>
            </a:xfrm>
            <a:prstGeom prst="rect">
              <a:avLst/>
            </a:prstGeom>
          </p:spPr>
        </p:pic>
        <p:pic>
          <p:nvPicPr>
            <p:cNvPr id="17" name="Picture 16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4508663" y="5824796"/>
              <a:ext cx="457200" cy="457200"/>
            </a:xfrm>
            <a:prstGeom prst="ellipse">
              <a:avLst/>
            </a:prstGeom>
          </p:spPr>
        </p:pic>
        <p:pic>
          <p:nvPicPr>
            <p:cNvPr id="18" name="Picture 17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4979950" y="5763462"/>
              <a:ext cx="548640" cy="524007"/>
            </a:xfrm>
            <a:prstGeom prst="rect">
              <a:avLst/>
            </a:prstGeom>
          </p:spPr>
        </p:pic>
        <p:pic>
          <p:nvPicPr>
            <p:cNvPr id="19" name="Picture 18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9065633" y="5784968"/>
              <a:ext cx="457200" cy="457200"/>
            </a:xfrm>
            <a:prstGeom prst="ellipse">
              <a:avLst/>
            </a:prstGeom>
          </p:spPr>
        </p:pic>
        <p:pic>
          <p:nvPicPr>
            <p:cNvPr id="20" name="Picture 19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7725216" y="5796839"/>
              <a:ext cx="548640" cy="524007"/>
            </a:xfrm>
            <a:prstGeom prst="rect">
              <a:avLst/>
            </a:prstGeom>
          </p:spPr>
        </p:pic>
        <p:pic>
          <p:nvPicPr>
            <p:cNvPr id="21" name="Picture 20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1817790" y="5770050"/>
              <a:ext cx="457200" cy="457200"/>
            </a:xfrm>
            <a:prstGeom prst="ellipse">
              <a:avLst/>
            </a:prstGeom>
          </p:spPr>
        </p:pic>
        <p:pic>
          <p:nvPicPr>
            <p:cNvPr id="22" name="Picture 21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4081245" y="5777930"/>
              <a:ext cx="548640" cy="524007"/>
            </a:xfrm>
            <a:prstGeom prst="rect">
              <a:avLst/>
            </a:prstGeom>
          </p:spPr>
        </p:pic>
        <p:pic>
          <p:nvPicPr>
            <p:cNvPr id="23" name="Picture 22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5368949" y="5784968"/>
              <a:ext cx="457200" cy="457200"/>
            </a:xfrm>
            <a:prstGeom prst="ellipse">
              <a:avLst/>
            </a:prstGeom>
          </p:spPr>
        </p:pic>
        <p:pic>
          <p:nvPicPr>
            <p:cNvPr id="24" name="Picture 23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3229080" y="5791393"/>
              <a:ext cx="548640" cy="524007"/>
            </a:xfrm>
            <a:prstGeom prst="rect">
              <a:avLst/>
            </a:prstGeom>
          </p:spPr>
        </p:pic>
        <p:pic>
          <p:nvPicPr>
            <p:cNvPr id="25" name="Picture 24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2692023" y="5784968"/>
              <a:ext cx="457200" cy="457200"/>
            </a:xfrm>
            <a:prstGeom prst="ellipse">
              <a:avLst/>
            </a:prstGeom>
          </p:spPr>
        </p:pic>
        <p:pic>
          <p:nvPicPr>
            <p:cNvPr id="26" name="Picture 25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2260850" y="5670564"/>
              <a:ext cx="548640" cy="524007"/>
            </a:xfrm>
            <a:prstGeom prst="rect">
              <a:avLst/>
            </a:prstGeom>
          </p:spPr>
        </p:pic>
        <p:pic>
          <p:nvPicPr>
            <p:cNvPr id="27" name="Picture 26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5855167" y="5763461"/>
              <a:ext cx="548640" cy="524007"/>
            </a:xfrm>
            <a:prstGeom prst="rect">
              <a:avLst/>
            </a:prstGeom>
          </p:spPr>
        </p:pic>
        <p:pic>
          <p:nvPicPr>
            <p:cNvPr id="28" name="Picture 27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3630481" y="5845022"/>
              <a:ext cx="457200" cy="4572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8404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746" y="168137"/>
            <a:ext cx="1404730" cy="13335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57" y="530087"/>
            <a:ext cx="9017276" cy="5738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479" y="5131076"/>
            <a:ext cx="1362075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746" y="5232123"/>
            <a:ext cx="2128422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992" y="75372"/>
            <a:ext cx="1362075" cy="133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2713" y="819150"/>
            <a:ext cx="7315200" cy="1179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C00000"/>
                </a:solidFill>
              </a:rPr>
              <a:t>Thank You </a:t>
            </a:r>
            <a:endParaRPr lang="en-US" sz="1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07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46979" y="645425"/>
            <a:ext cx="383882" cy="5985164"/>
          </a:xfrm>
          <a:custGeom>
            <a:avLst/>
            <a:gdLst>
              <a:gd name="connsiteX0" fmla="*/ 137139 w 383882"/>
              <a:gd name="connsiteY0" fmla="*/ 6749143 h 6749143"/>
              <a:gd name="connsiteX1" fmla="*/ 180682 w 383882"/>
              <a:gd name="connsiteY1" fmla="*/ 6734629 h 6749143"/>
              <a:gd name="connsiteX2" fmla="*/ 311311 w 383882"/>
              <a:gd name="connsiteY2" fmla="*/ 6633029 h 6749143"/>
              <a:gd name="connsiteX3" fmla="*/ 340339 w 383882"/>
              <a:gd name="connsiteY3" fmla="*/ 6589486 h 6749143"/>
              <a:gd name="connsiteX4" fmla="*/ 354854 w 383882"/>
              <a:gd name="connsiteY4" fmla="*/ 6531429 h 6749143"/>
              <a:gd name="connsiteX5" fmla="*/ 383882 w 383882"/>
              <a:gd name="connsiteY5" fmla="*/ 6444343 h 6749143"/>
              <a:gd name="connsiteX6" fmla="*/ 340339 w 383882"/>
              <a:gd name="connsiteY6" fmla="*/ 6110515 h 6749143"/>
              <a:gd name="connsiteX7" fmla="*/ 282282 w 383882"/>
              <a:gd name="connsiteY7" fmla="*/ 6023429 h 6749143"/>
              <a:gd name="connsiteX8" fmla="*/ 238739 w 383882"/>
              <a:gd name="connsiteY8" fmla="*/ 5994400 h 6749143"/>
              <a:gd name="connsiteX9" fmla="*/ 195197 w 383882"/>
              <a:gd name="connsiteY9" fmla="*/ 5907315 h 6749143"/>
              <a:gd name="connsiteX10" fmla="*/ 180682 w 383882"/>
              <a:gd name="connsiteY10" fmla="*/ 5863772 h 6749143"/>
              <a:gd name="connsiteX11" fmla="*/ 151654 w 383882"/>
              <a:gd name="connsiteY11" fmla="*/ 5820229 h 6749143"/>
              <a:gd name="connsiteX12" fmla="*/ 122625 w 383882"/>
              <a:gd name="connsiteY12" fmla="*/ 5733143 h 6749143"/>
              <a:gd name="connsiteX13" fmla="*/ 108111 w 383882"/>
              <a:gd name="connsiteY13" fmla="*/ 5689600 h 6749143"/>
              <a:gd name="connsiteX14" fmla="*/ 122625 w 383882"/>
              <a:gd name="connsiteY14" fmla="*/ 5297715 h 6749143"/>
              <a:gd name="connsiteX15" fmla="*/ 137139 w 383882"/>
              <a:gd name="connsiteY15" fmla="*/ 5239658 h 6749143"/>
              <a:gd name="connsiteX16" fmla="*/ 166168 w 383882"/>
              <a:gd name="connsiteY16" fmla="*/ 5181600 h 6749143"/>
              <a:gd name="connsiteX17" fmla="*/ 209711 w 383882"/>
              <a:gd name="connsiteY17" fmla="*/ 5094515 h 6749143"/>
              <a:gd name="connsiteX18" fmla="*/ 296797 w 383882"/>
              <a:gd name="connsiteY18" fmla="*/ 5007429 h 6749143"/>
              <a:gd name="connsiteX19" fmla="*/ 311311 w 383882"/>
              <a:gd name="connsiteY19" fmla="*/ 4963886 h 6749143"/>
              <a:gd name="connsiteX20" fmla="*/ 340339 w 383882"/>
              <a:gd name="connsiteY20" fmla="*/ 4920343 h 6749143"/>
              <a:gd name="connsiteX21" fmla="*/ 354854 w 383882"/>
              <a:gd name="connsiteY21" fmla="*/ 4789715 h 6749143"/>
              <a:gd name="connsiteX22" fmla="*/ 369368 w 383882"/>
              <a:gd name="connsiteY22" fmla="*/ 4746172 h 6749143"/>
              <a:gd name="connsiteX23" fmla="*/ 354854 w 383882"/>
              <a:gd name="connsiteY23" fmla="*/ 4441372 h 6749143"/>
              <a:gd name="connsiteX24" fmla="*/ 325825 w 383882"/>
              <a:gd name="connsiteY24" fmla="*/ 4383315 h 6749143"/>
              <a:gd name="connsiteX25" fmla="*/ 282282 w 383882"/>
              <a:gd name="connsiteY25" fmla="*/ 4296229 h 6749143"/>
              <a:gd name="connsiteX26" fmla="*/ 238739 w 383882"/>
              <a:gd name="connsiteY26" fmla="*/ 4209143 h 6749143"/>
              <a:gd name="connsiteX27" fmla="*/ 224225 w 383882"/>
              <a:gd name="connsiteY27" fmla="*/ 4165600 h 6749143"/>
              <a:gd name="connsiteX28" fmla="*/ 166168 w 383882"/>
              <a:gd name="connsiteY28" fmla="*/ 4078515 h 6749143"/>
              <a:gd name="connsiteX29" fmla="*/ 137139 w 383882"/>
              <a:gd name="connsiteY29" fmla="*/ 3976915 h 6749143"/>
              <a:gd name="connsiteX30" fmla="*/ 108111 w 383882"/>
              <a:gd name="connsiteY30" fmla="*/ 3889829 h 6749143"/>
              <a:gd name="connsiteX31" fmla="*/ 93597 w 383882"/>
              <a:gd name="connsiteY31" fmla="*/ 3846286 h 6749143"/>
              <a:gd name="connsiteX32" fmla="*/ 93597 w 383882"/>
              <a:gd name="connsiteY32" fmla="*/ 3497943 h 6749143"/>
              <a:gd name="connsiteX33" fmla="*/ 180682 w 383882"/>
              <a:gd name="connsiteY33" fmla="*/ 3323772 h 6749143"/>
              <a:gd name="connsiteX34" fmla="*/ 209711 w 383882"/>
              <a:gd name="connsiteY34" fmla="*/ 3280229 h 6749143"/>
              <a:gd name="connsiteX35" fmla="*/ 224225 w 383882"/>
              <a:gd name="connsiteY35" fmla="*/ 3236686 h 6749143"/>
              <a:gd name="connsiteX36" fmla="*/ 325825 w 383882"/>
              <a:gd name="connsiteY36" fmla="*/ 3106058 h 6749143"/>
              <a:gd name="connsiteX37" fmla="*/ 340339 w 383882"/>
              <a:gd name="connsiteY37" fmla="*/ 3048000 h 6749143"/>
              <a:gd name="connsiteX38" fmla="*/ 369368 w 383882"/>
              <a:gd name="connsiteY38" fmla="*/ 2946400 h 6749143"/>
              <a:gd name="connsiteX39" fmla="*/ 383882 w 383882"/>
              <a:gd name="connsiteY39" fmla="*/ 2844800 h 6749143"/>
              <a:gd name="connsiteX40" fmla="*/ 369368 w 383882"/>
              <a:gd name="connsiteY40" fmla="*/ 2554515 h 6749143"/>
              <a:gd name="connsiteX41" fmla="*/ 354854 w 383882"/>
              <a:gd name="connsiteY41" fmla="*/ 2510972 h 6749143"/>
              <a:gd name="connsiteX42" fmla="*/ 325825 w 383882"/>
              <a:gd name="connsiteY42" fmla="*/ 2467429 h 6749143"/>
              <a:gd name="connsiteX43" fmla="*/ 311311 w 383882"/>
              <a:gd name="connsiteY43" fmla="*/ 2423886 h 6749143"/>
              <a:gd name="connsiteX44" fmla="*/ 238739 w 383882"/>
              <a:gd name="connsiteY44" fmla="*/ 2322286 h 6749143"/>
              <a:gd name="connsiteX45" fmla="*/ 195197 w 383882"/>
              <a:gd name="connsiteY45" fmla="*/ 2293258 h 6749143"/>
              <a:gd name="connsiteX46" fmla="*/ 122625 w 383882"/>
              <a:gd name="connsiteY46" fmla="*/ 2220686 h 6749143"/>
              <a:gd name="connsiteX47" fmla="*/ 50054 w 383882"/>
              <a:gd name="connsiteY47" fmla="*/ 2148115 h 6749143"/>
              <a:gd name="connsiteX48" fmla="*/ 6511 w 383882"/>
              <a:gd name="connsiteY48" fmla="*/ 1915886 h 6749143"/>
              <a:gd name="connsiteX49" fmla="*/ 35539 w 383882"/>
              <a:gd name="connsiteY49" fmla="*/ 1654629 h 6749143"/>
              <a:gd name="connsiteX50" fmla="*/ 64568 w 383882"/>
              <a:gd name="connsiteY50" fmla="*/ 1596572 h 6749143"/>
              <a:gd name="connsiteX51" fmla="*/ 108111 w 383882"/>
              <a:gd name="connsiteY51" fmla="*/ 1494972 h 6749143"/>
              <a:gd name="connsiteX52" fmla="*/ 151654 w 383882"/>
              <a:gd name="connsiteY52" fmla="*/ 1407886 h 6749143"/>
              <a:gd name="connsiteX53" fmla="*/ 195197 w 383882"/>
              <a:gd name="connsiteY53" fmla="*/ 1378858 h 6749143"/>
              <a:gd name="connsiteX54" fmla="*/ 238739 w 383882"/>
              <a:gd name="connsiteY54" fmla="*/ 1291772 h 6749143"/>
              <a:gd name="connsiteX55" fmla="*/ 282282 w 383882"/>
              <a:gd name="connsiteY55" fmla="*/ 1204686 h 6749143"/>
              <a:gd name="connsiteX56" fmla="*/ 296797 w 383882"/>
              <a:gd name="connsiteY56" fmla="*/ 1132115 h 6749143"/>
              <a:gd name="connsiteX57" fmla="*/ 311311 w 383882"/>
              <a:gd name="connsiteY57" fmla="*/ 1074058 h 6749143"/>
              <a:gd name="connsiteX58" fmla="*/ 296797 w 383882"/>
              <a:gd name="connsiteY58" fmla="*/ 725715 h 6749143"/>
              <a:gd name="connsiteX59" fmla="*/ 282282 w 383882"/>
              <a:gd name="connsiteY59" fmla="*/ 682172 h 6749143"/>
              <a:gd name="connsiteX60" fmla="*/ 267768 w 383882"/>
              <a:gd name="connsiteY60" fmla="*/ 624115 h 6749143"/>
              <a:gd name="connsiteX61" fmla="*/ 238739 w 383882"/>
              <a:gd name="connsiteY61" fmla="*/ 537029 h 6749143"/>
              <a:gd name="connsiteX62" fmla="*/ 224225 w 383882"/>
              <a:gd name="connsiteY62" fmla="*/ 493486 h 6749143"/>
              <a:gd name="connsiteX63" fmla="*/ 195197 w 383882"/>
              <a:gd name="connsiteY63" fmla="*/ 449943 h 6749143"/>
              <a:gd name="connsiteX64" fmla="*/ 151654 w 383882"/>
              <a:gd name="connsiteY64" fmla="*/ 304800 h 6749143"/>
              <a:gd name="connsiteX65" fmla="*/ 137139 w 383882"/>
              <a:gd name="connsiteY65" fmla="*/ 261258 h 6749143"/>
              <a:gd name="connsiteX66" fmla="*/ 122625 w 383882"/>
              <a:gd name="connsiteY66" fmla="*/ 188686 h 6749143"/>
              <a:gd name="connsiteX67" fmla="*/ 93597 w 383882"/>
              <a:gd name="connsiteY67" fmla="*/ 101600 h 6749143"/>
              <a:gd name="connsiteX68" fmla="*/ 64568 w 383882"/>
              <a:gd name="connsiteY68" fmla="*/ 0 h 674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3882" h="6749143">
                <a:moveTo>
                  <a:pt x="137139" y="6749143"/>
                </a:moveTo>
                <a:cubicBezTo>
                  <a:pt x="151653" y="6744305"/>
                  <a:pt x="167308" y="6742059"/>
                  <a:pt x="180682" y="6734629"/>
                </a:cubicBezTo>
                <a:cubicBezTo>
                  <a:pt x="230906" y="6706727"/>
                  <a:pt x="274835" y="6676801"/>
                  <a:pt x="311311" y="6633029"/>
                </a:cubicBezTo>
                <a:cubicBezTo>
                  <a:pt x="322478" y="6619628"/>
                  <a:pt x="330663" y="6604000"/>
                  <a:pt x="340339" y="6589486"/>
                </a:cubicBezTo>
                <a:cubicBezTo>
                  <a:pt x="345177" y="6570134"/>
                  <a:pt x="349122" y="6550536"/>
                  <a:pt x="354854" y="6531429"/>
                </a:cubicBezTo>
                <a:cubicBezTo>
                  <a:pt x="363647" y="6502121"/>
                  <a:pt x="383882" y="6444343"/>
                  <a:pt x="383882" y="6444343"/>
                </a:cubicBezTo>
                <a:cubicBezTo>
                  <a:pt x="382469" y="6423150"/>
                  <a:pt x="378366" y="6167556"/>
                  <a:pt x="340339" y="6110515"/>
                </a:cubicBezTo>
                <a:cubicBezTo>
                  <a:pt x="320987" y="6081486"/>
                  <a:pt x="311311" y="6042782"/>
                  <a:pt x="282282" y="6023429"/>
                </a:cubicBezTo>
                <a:lnTo>
                  <a:pt x="238739" y="5994400"/>
                </a:lnTo>
                <a:cubicBezTo>
                  <a:pt x="202259" y="5884960"/>
                  <a:pt x="251467" y="6019855"/>
                  <a:pt x="195197" y="5907315"/>
                </a:cubicBezTo>
                <a:cubicBezTo>
                  <a:pt x="188355" y="5893631"/>
                  <a:pt x="187524" y="5877456"/>
                  <a:pt x="180682" y="5863772"/>
                </a:cubicBezTo>
                <a:cubicBezTo>
                  <a:pt x="172881" y="5848170"/>
                  <a:pt x="158739" y="5836169"/>
                  <a:pt x="151654" y="5820229"/>
                </a:cubicBezTo>
                <a:cubicBezTo>
                  <a:pt x="139227" y="5792267"/>
                  <a:pt x="132301" y="5762172"/>
                  <a:pt x="122625" y="5733143"/>
                </a:cubicBezTo>
                <a:lnTo>
                  <a:pt x="108111" y="5689600"/>
                </a:lnTo>
                <a:cubicBezTo>
                  <a:pt x="112949" y="5558972"/>
                  <a:pt x="114209" y="5428162"/>
                  <a:pt x="122625" y="5297715"/>
                </a:cubicBezTo>
                <a:cubicBezTo>
                  <a:pt x="123909" y="5277808"/>
                  <a:pt x="130135" y="5258336"/>
                  <a:pt x="137139" y="5239658"/>
                </a:cubicBezTo>
                <a:cubicBezTo>
                  <a:pt x="144736" y="5219399"/>
                  <a:pt x="157645" y="5201487"/>
                  <a:pt x="166168" y="5181600"/>
                </a:cubicBezTo>
                <a:cubicBezTo>
                  <a:pt x="187039" y="5132901"/>
                  <a:pt x="171237" y="5137798"/>
                  <a:pt x="209711" y="5094515"/>
                </a:cubicBezTo>
                <a:cubicBezTo>
                  <a:pt x="236985" y="5063832"/>
                  <a:pt x="296797" y="5007429"/>
                  <a:pt x="296797" y="5007429"/>
                </a:cubicBezTo>
                <a:cubicBezTo>
                  <a:pt x="301635" y="4992915"/>
                  <a:pt x="304469" y="4977570"/>
                  <a:pt x="311311" y="4963886"/>
                </a:cubicBezTo>
                <a:cubicBezTo>
                  <a:pt x="319112" y="4948284"/>
                  <a:pt x="336108" y="4937266"/>
                  <a:pt x="340339" y="4920343"/>
                </a:cubicBezTo>
                <a:cubicBezTo>
                  <a:pt x="350965" y="4877840"/>
                  <a:pt x="347651" y="4832930"/>
                  <a:pt x="354854" y="4789715"/>
                </a:cubicBezTo>
                <a:cubicBezTo>
                  <a:pt x="357369" y="4774624"/>
                  <a:pt x="364530" y="4760686"/>
                  <a:pt x="369368" y="4746172"/>
                </a:cubicBezTo>
                <a:cubicBezTo>
                  <a:pt x="364530" y="4644572"/>
                  <a:pt x="366973" y="4542363"/>
                  <a:pt x="354854" y="4441372"/>
                </a:cubicBezTo>
                <a:cubicBezTo>
                  <a:pt x="352276" y="4419889"/>
                  <a:pt x="334348" y="4403202"/>
                  <a:pt x="325825" y="4383315"/>
                </a:cubicBezTo>
                <a:cubicBezTo>
                  <a:pt x="289769" y="4299185"/>
                  <a:pt x="338070" y="4379910"/>
                  <a:pt x="282282" y="4296229"/>
                </a:cubicBezTo>
                <a:cubicBezTo>
                  <a:pt x="245801" y="4186783"/>
                  <a:pt x="295012" y="4321689"/>
                  <a:pt x="238739" y="4209143"/>
                </a:cubicBezTo>
                <a:cubicBezTo>
                  <a:pt x="231897" y="4195459"/>
                  <a:pt x="231655" y="4178974"/>
                  <a:pt x="224225" y="4165600"/>
                </a:cubicBezTo>
                <a:cubicBezTo>
                  <a:pt x="207282" y="4135103"/>
                  <a:pt x="166168" y="4078515"/>
                  <a:pt x="166168" y="4078515"/>
                </a:cubicBezTo>
                <a:cubicBezTo>
                  <a:pt x="117391" y="3932180"/>
                  <a:pt x="191814" y="4159165"/>
                  <a:pt x="137139" y="3976915"/>
                </a:cubicBezTo>
                <a:cubicBezTo>
                  <a:pt x="128346" y="3947607"/>
                  <a:pt x="117787" y="3918858"/>
                  <a:pt x="108111" y="3889829"/>
                </a:cubicBezTo>
                <a:lnTo>
                  <a:pt x="93597" y="3846286"/>
                </a:lnTo>
                <a:cubicBezTo>
                  <a:pt x="74279" y="3691747"/>
                  <a:pt x="67070" y="3692475"/>
                  <a:pt x="93597" y="3497943"/>
                </a:cubicBezTo>
                <a:cubicBezTo>
                  <a:pt x="103898" y="3422399"/>
                  <a:pt x="139583" y="3385421"/>
                  <a:pt x="180682" y="3323772"/>
                </a:cubicBezTo>
                <a:lnTo>
                  <a:pt x="209711" y="3280229"/>
                </a:lnTo>
                <a:cubicBezTo>
                  <a:pt x="214549" y="3265715"/>
                  <a:pt x="216795" y="3250060"/>
                  <a:pt x="224225" y="3236686"/>
                </a:cubicBezTo>
                <a:cubicBezTo>
                  <a:pt x="267627" y="3158561"/>
                  <a:pt x="272933" y="3158949"/>
                  <a:pt x="325825" y="3106058"/>
                </a:cubicBezTo>
                <a:cubicBezTo>
                  <a:pt x="330663" y="3086705"/>
                  <a:pt x="334859" y="3067181"/>
                  <a:pt x="340339" y="3048000"/>
                </a:cubicBezTo>
                <a:cubicBezTo>
                  <a:pt x="355888" y="2993580"/>
                  <a:pt x="358021" y="3008808"/>
                  <a:pt x="369368" y="2946400"/>
                </a:cubicBezTo>
                <a:cubicBezTo>
                  <a:pt x="375488" y="2912741"/>
                  <a:pt x="379044" y="2878667"/>
                  <a:pt x="383882" y="2844800"/>
                </a:cubicBezTo>
                <a:cubicBezTo>
                  <a:pt x="379044" y="2748038"/>
                  <a:pt x="377761" y="2651033"/>
                  <a:pt x="369368" y="2554515"/>
                </a:cubicBezTo>
                <a:cubicBezTo>
                  <a:pt x="368043" y="2539273"/>
                  <a:pt x="361696" y="2524656"/>
                  <a:pt x="354854" y="2510972"/>
                </a:cubicBezTo>
                <a:cubicBezTo>
                  <a:pt x="347053" y="2495370"/>
                  <a:pt x="335501" y="2481943"/>
                  <a:pt x="325825" y="2467429"/>
                </a:cubicBezTo>
                <a:cubicBezTo>
                  <a:pt x="320987" y="2452915"/>
                  <a:pt x="318153" y="2437570"/>
                  <a:pt x="311311" y="2423886"/>
                </a:cubicBezTo>
                <a:cubicBezTo>
                  <a:pt x="303070" y="2407404"/>
                  <a:pt x="245313" y="2328860"/>
                  <a:pt x="238739" y="2322286"/>
                </a:cubicBezTo>
                <a:cubicBezTo>
                  <a:pt x="226404" y="2309951"/>
                  <a:pt x="209711" y="2302934"/>
                  <a:pt x="195197" y="2293258"/>
                </a:cubicBezTo>
                <a:cubicBezTo>
                  <a:pt x="117784" y="2177139"/>
                  <a:pt x="219390" y="2317453"/>
                  <a:pt x="122625" y="2220686"/>
                </a:cubicBezTo>
                <a:cubicBezTo>
                  <a:pt x="25868" y="2123927"/>
                  <a:pt x="166165" y="2225520"/>
                  <a:pt x="50054" y="2148115"/>
                </a:cubicBezTo>
                <a:cubicBezTo>
                  <a:pt x="11565" y="1994159"/>
                  <a:pt x="25973" y="2071588"/>
                  <a:pt x="6511" y="1915886"/>
                </a:cubicBezTo>
                <a:cubicBezTo>
                  <a:pt x="12656" y="1823714"/>
                  <a:pt x="0" y="1737553"/>
                  <a:pt x="35539" y="1654629"/>
                </a:cubicBezTo>
                <a:cubicBezTo>
                  <a:pt x="44062" y="1634742"/>
                  <a:pt x="54892" y="1615924"/>
                  <a:pt x="64568" y="1596572"/>
                </a:cubicBezTo>
                <a:cubicBezTo>
                  <a:pt x="94775" y="1475742"/>
                  <a:pt x="57993" y="1595207"/>
                  <a:pt x="108111" y="1494972"/>
                </a:cubicBezTo>
                <a:cubicBezTo>
                  <a:pt x="131721" y="1447752"/>
                  <a:pt x="110056" y="1449483"/>
                  <a:pt x="151654" y="1407886"/>
                </a:cubicBezTo>
                <a:cubicBezTo>
                  <a:pt x="163989" y="1395551"/>
                  <a:pt x="180683" y="1388534"/>
                  <a:pt x="195197" y="1378858"/>
                </a:cubicBezTo>
                <a:cubicBezTo>
                  <a:pt x="231676" y="1269418"/>
                  <a:pt x="182470" y="1404310"/>
                  <a:pt x="238739" y="1291772"/>
                </a:cubicBezTo>
                <a:cubicBezTo>
                  <a:pt x="298831" y="1171589"/>
                  <a:pt x="199092" y="1329473"/>
                  <a:pt x="282282" y="1204686"/>
                </a:cubicBezTo>
                <a:cubicBezTo>
                  <a:pt x="287120" y="1180496"/>
                  <a:pt x="291445" y="1156197"/>
                  <a:pt x="296797" y="1132115"/>
                </a:cubicBezTo>
                <a:cubicBezTo>
                  <a:pt x="301124" y="1112642"/>
                  <a:pt x="311311" y="1094006"/>
                  <a:pt x="311311" y="1074058"/>
                </a:cubicBezTo>
                <a:cubicBezTo>
                  <a:pt x="311311" y="957843"/>
                  <a:pt x="305382" y="841613"/>
                  <a:pt x="296797" y="725715"/>
                </a:cubicBezTo>
                <a:cubicBezTo>
                  <a:pt x="295667" y="710457"/>
                  <a:pt x="286485" y="696883"/>
                  <a:pt x="282282" y="682172"/>
                </a:cubicBezTo>
                <a:cubicBezTo>
                  <a:pt x="276802" y="662992"/>
                  <a:pt x="273500" y="643222"/>
                  <a:pt x="267768" y="624115"/>
                </a:cubicBezTo>
                <a:cubicBezTo>
                  <a:pt x="258975" y="594807"/>
                  <a:pt x="248415" y="566058"/>
                  <a:pt x="238739" y="537029"/>
                </a:cubicBezTo>
                <a:cubicBezTo>
                  <a:pt x="233901" y="522515"/>
                  <a:pt x="232711" y="506216"/>
                  <a:pt x="224225" y="493486"/>
                </a:cubicBezTo>
                <a:lnTo>
                  <a:pt x="195197" y="449943"/>
                </a:lnTo>
                <a:cubicBezTo>
                  <a:pt x="173262" y="362209"/>
                  <a:pt x="186987" y="410797"/>
                  <a:pt x="151654" y="304800"/>
                </a:cubicBezTo>
                <a:cubicBezTo>
                  <a:pt x="146816" y="290286"/>
                  <a:pt x="140139" y="276260"/>
                  <a:pt x="137139" y="261258"/>
                </a:cubicBezTo>
                <a:cubicBezTo>
                  <a:pt x="132301" y="237067"/>
                  <a:pt x="129116" y="212486"/>
                  <a:pt x="122625" y="188686"/>
                </a:cubicBezTo>
                <a:cubicBezTo>
                  <a:pt x="114574" y="159165"/>
                  <a:pt x="99598" y="131605"/>
                  <a:pt x="93597" y="101600"/>
                </a:cubicBezTo>
                <a:cubicBezTo>
                  <a:pt x="76960" y="18421"/>
                  <a:pt x="90114" y="51094"/>
                  <a:pt x="64568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2701636" y="332508"/>
            <a:ext cx="6442364" cy="1191491"/>
          </a:xfrm>
          <a:prstGeom prst="doubleWav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Showcard Gothic" pitchFamily="82" charset="0"/>
                <a:cs typeface="NikoshBAN" pitchFamily="2" charset="0"/>
              </a:rPr>
              <a:t>Learning </a:t>
            </a:r>
            <a:r>
              <a:rPr lang="en-US" sz="4800" dirty="0" smtClean="0">
                <a:solidFill>
                  <a:srgbClr val="C00000"/>
                </a:solidFill>
                <a:latin typeface="Showcard Gothic" pitchFamily="82" charset="0"/>
                <a:cs typeface="NikoshBAN" pitchFamily="2" charset="0"/>
              </a:rPr>
              <a:t>outcomes</a:t>
            </a:r>
            <a:endParaRPr lang="en-US" sz="4800" dirty="0">
              <a:solidFill>
                <a:srgbClr val="C00000"/>
              </a:solidFill>
              <a:latin typeface="Showcard Gothic" pitchFamily="8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8061" y="1894777"/>
            <a:ext cx="9956118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get some idea of varieties games. </a:t>
            </a: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 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enrich their vocabulary. </a:t>
            </a:r>
          </a:p>
          <a:p>
            <a:endParaRPr lang="en-US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know correct form of verbs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use them in sentences.</a:t>
            </a:r>
            <a:endParaRPr lang="en-US" sz="4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3491" y="1200833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Students will be able…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7780" y="557151"/>
            <a:ext cx="1494703" cy="6010646"/>
            <a:chOff x="281654" y="557151"/>
            <a:chExt cx="1494703" cy="6010646"/>
          </a:xfrm>
        </p:grpSpPr>
        <p:sp>
          <p:nvSpPr>
            <p:cNvPr id="3" name="Freeform 2"/>
            <p:cNvSpPr/>
            <p:nvPr/>
          </p:nvSpPr>
          <p:spPr>
            <a:xfrm>
              <a:off x="1011021" y="3862970"/>
              <a:ext cx="665478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03056" y="2253579"/>
              <a:ext cx="665478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007459" y="557151"/>
              <a:ext cx="665478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02572" y="1750775"/>
              <a:ext cx="665478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21618" y="1153745"/>
              <a:ext cx="665478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85978" y="3155255"/>
              <a:ext cx="665478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53655" y="4542682"/>
              <a:ext cx="665478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45024" y="5264174"/>
              <a:ext cx="665478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10879" y="5922874"/>
              <a:ext cx="665478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314655" y="583642"/>
              <a:ext cx="662373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91428" y="1153744"/>
              <a:ext cx="662373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481420" y="2548629"/>
              <a:ext cx="662373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281654" y="3110816"/>
              <a:ext cx="662373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355184" y="3936081"/>
              <a:ext cx="662373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326384" y="4556232"/>
              <a:ext cx="662373" cy="644923"/>
            </a:xfrm>
            <a:custGeom>
              <a:avLst/>
              <a:gdLst>
                <a:gd name="connsiteX0" fmla="*/ 0 w 665478"/>
                <a:gd name="connsiteY0" fmla="*/ 644923 h 644923"/>
                <a:gd name="connsiteX1" fmla="*/ 14514 w 665478"/>
                <a:gd name="connsiteY1" fmla="*/ 572352 h 644923"/>
                <a:gd name="connsiteX2" fmla="*/ 58057 w 665478"/>
                <a:gd name="connsiteY2" fmla="*/ 528809 h 644923"/>
                <a:gd name="connsiteX3" fmla="*/ 130628 w 665478"/>
                <a:gd name="connsiteY3" fmla="*/ 456238 h 644923"/>
                <a:gd name="connsiteX4" fmla="*/ 145143 w 665478"/>
                <a:gd name="connsiteY4" fmla="*/ 412695 h 644923"/>
                <a:gd name="connsiteX5" fmla="*/ 116114 w 665478"/>
                <a:gd name="connsiteY5" fmla="*/ 267552 h 644923"/>
                <a:gd name="connsiteX6" fmla="*/ 130628 w 665478"/>
                <a:gd name="connsiteY6" fmla="*/ 136923 h 644923"/>
                <a:gd name="connsiteX7" fmla="*/ 217714 w 665478"/>
                <a:gd name="connsiteY7" fmla="*/ 93381 h 644923"/>
                <a:gd name="connsiteX8" fmla="*/ 275771 w 665478"/>
                <a:gd name="connsiteY8" fmla="*/ 64352 h 644923"/>
                <a:gd name="connsiteX9" fmla="*/ 319314 w 665478"/>
                <a:gd name="connsiteY9" fmla="*/ 49838 h 644923"/>
                <a:gd name="connsiteX10" fmla="*/ 566057 w 665478"/>
                <a:gd name="connsiteY10" fmla="*/ 6295 h 644923"/>
                <a:gd name="connsiteX11" fmla="*/ 653143 w 665478"/>
                <a:gd name="connsiteY11" fmla="*/ 20809 h 644923"/>
                <a:gd name="connsiteX12" fmla="*/ 624114 w 665478"/>
                <a:gd name="connsiteY12" fmla="*/ 64352 h 644923"/>
                <a:gd name="connsiteX13" fmla="*/ 595085 w 665478"/>
                <a:gd name="connsiteY13" fmla="*/ 151438 h 644923"/>
                <a:gd name="connsiteX14" fmla="*/ 566057 w 665478"/>
                <a:gd name="connsiteY14" fmla="*/ 253038 h 644923"/>
                <a:gd name="connsiteX15" fmla="*/ 551543 w 665478"/>
                <a:gd name="connsiteY15" fmla="*/ 485266 h 644923"/>
                <a:gd name="connsiteX16" fmla="*/ 537028 w 665478"/>
                <a:gd name="connsiteY16" fmla="*/ 528809 h 644923"/>
                <a:gd name="connsiteX17" fmla="*/ 449943 w 665478"/>
                <a:gd name="connsiteY17" fmla="*/ 586866 h 644923"/>
                <a:gd name="connsiteX18" fmla="*/ 391885 w 665478"/>
                <a:gd name="connsiteY18" fmla="*/ 601381 h 644923"/>
                <a:gd name="connsiteX19" fmla="*/ 203200 w 665478"/>
                <a:gd name="connsiteY19" fmla="*/ 557838 h 644923"/>
                <a:gd name="connsiteX20" fmla="*/ 188685 w 665478"/>
                <a:gd name="connsiteY20" fmla="*/ 514295 h 644923"/>
                <a:gd name="connsiteX21" fmla="*/ 174171 w 665478"/>
                <a:gd name="connsiteY21" fmla="*/ 383666 h 644923"/>
                <a:gd name="connsiteX22" fmla="*/ 130628 w 665478"/>
                <a:gd name="connsiteY22" fmla="*/ 354638 h 644923"/>
                <a:gd name="connsiteX23" fmla="*/ 87085 w 665478"/>
                <a:gd name="connsiteY23" fmla="*/ 340123 h 64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478" h="644923">
                  <a:moveTo>
                    <a:pt x="0" y="644923"/>
                  </a:moveTo>
                  <a:cubicBezTo>
                    <a:pt x="4838" y="620733"/>
                    <a:pt x="3482" y="594417"/>
                    <a:pt x="14514" y="572352"/>
                  </a:cubicBezTo>
                  <a:cubicBezTo>
                    <a:pt x="23694" y="553993"/>
                    <a:pt x="44916" y="544578"/>
                    <a:pt x="58057" y="528809"/>
                  </a:cubicBezTo>
                  <a:cubicBezTo>
                    <a:pt x="118533" y="456238"/>
                    <a:pt x="50799" y="509456"/>
                    <a:pt x="130628" y="456238"/>
                  </a:cubicBezTo>
                  <a:cubicBezTo>
                    <a:pt x="135466" y="441724"/>
                    <a:pt x="145143" y="427995"/>
                    <a:pt x="145143" y="412695"/>
                  </a:cubicBezTo>
                  <a:cubicBezTo>
                    <a:pt x="145143" y="345987"/>
                    <a:pt x="133987" y="321173"/>
                    <a:pt x="116114" y="267552"/>
                  </a:cubicBezTo>
                  <a:cubicBezTo>
                    <a:pt x="120952" y="224009"/>
                    <a:pt x="115656" y="178096"/>
                    <a:pt x="130628" y="136923"/>
                  </a:cubicBezTo>
                  <a:cubicBezTo>
                    <a:pt x="139210" y="113322"/>
                    <a:pt x="199450" y="101209"/>
                    <a:pt x="217714" y="93381"/>
                  </a:cubicBezTo>
                  <a:cubicBezTo>
                    <a:pt x="237601" y="84858"/>
                    <a:pt x="255884" y="72875"/>
                    <a:pt x="275771" y="64352"/>
                  </a:cubicBezTo>
                  <a:cubicBezTo>
                    <a:pt x="289833" y="58325"/>
                    <a:pt x="304554" y="53864"/>
                    <a:pt x="319314" y="49838"/>
                  </a:cubicBezTo>
                  <a:cubicBezTo>
                    <a:pt x="455629" y="12661"/>
                    <a:pt x="420266" y="22494"/>
                    <a:pt x="566057" y="6295"/>
                  </a:cubicBezTo>
                  <a:cubicBezTo>
                    <a:pt x="595086" y="11133"/>
                    <a:pt x="632334" y="0"/>
                    <a:pt x="653143" y="20809"/>
                  </a:cubicBezTo>
                  <a:cubicBezTo>
                    <a:pt x="665478" y="33144"/>
                    <a:pt x="631199" y="48411"/>
                    <a:pt x="624114" y="64352"/>
                  </a:cubicBezTo>
                  <a:cubicBezTo>
                    <a:pt x="611686" y="92314"/>
                    <a:pt x="604761" y="122409"/>
                    <a:pt x="595085" y="151438"/>
                  </a:cubicBezTo>
                  <a:cubicBezTo>
                    <a:pt x="574264" y="213900"/>
                    <a:pt x="584280" y="180146"/>
                    <a:pt x="566057" y="253038"/>
                  </a:cubicBezTo>
                  <a:cubicBezTo>
                    <a:pt x="561219" y="330447"/>
                    <a:pt x="559663" y="408132"/>
                    <a:pt x="551543" y="485266"/>
                  </a:cubicBezTo>
                  <a:cubicBezTo>
                    <a:pt x="549941" y="500481"/>
                    <a:pt x="547846" y="517991"/>
                    <a:pt x="537028" y="528809"/>
                  </a:cubicBezTo>
                  <a:cubicBezTo>
                    <a:pt x="512359" y="553478"/>
                    <a:pt x="483789" y="578404"/>
                    <a:pt x="449943" y="586866"/>
                  </a:cubicBezTo>
                  <a:lnTo>
                    <a:pt x="391885" y="601381"/>
                  </a:lnTo>
                  <a:cubicBezTo>
                    <a:pt x="348150" y="597007"/>
                    <a:pt x="244591" y="609575"/>
                    <a:pt x="203200" y="557838"/>
                  </a:cubicBezTo>
                  <a:cubicBezTo>
                    <a:pt x="193642" y="545891"/>
                    <a:pt x="193523" y="528809"/>
                    <a:pt x="188685" y="514295"/>
                  </a:cubicBezTo>
                  <a:cubicBezTo>
                    <a:pt x="183847" y="470752"/>
                    <a:pt x="189143" y="424839"/>
                    <a:pt x="174171" y="383666"/>
                  </a:cubicBezTo>
                  <a:cubicBezTo>
                    <a:pt x="168210" y="367272"/>
                    <a:pt x="146230" y="362439"/>
                    <a:pt x="130628" y="354638"/>
                  </a:cubicBezTo>
                  <a:cubicBezTo>
                    <a:pt x="116944" y="347796"/>
                    <a:pt x="87085" y="340123"/>
                    <a:pt x="87085" y="34012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 23"/>
          <p:cNvSpPr/>
          <p:nvPr/>
        </p:nvSpPr>
        <p:spPr>
          <a:xfrm flipH="1">
            <a:off x="268564" y="5264199"/>
            <a:ext cx="662373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381109" y="5958565"/>
            <a:ext cx="662373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209305" y="1761538"/>
            <a:ext cx="537673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382223" y="228562"/>
            <a:ext cx="433180" cy="483974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61864" y="213279"/>
            <a:ext cx="529945" cy="483974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901221" y="5919946"/>
            <a:ext cx="9932958" cy="603836"/>
            <a:chOff x="441908" y="5946840"/>
            <a:chExt cx="11392271" cy="603836"/>
          </a:xfrm>
        </p:grpSpPr>
        <p:pic>
          <p:nvPicPr>
            <p:cNvPr id="30" name="Picture 29" descr="badminton.gif"/>
            <p:cNvPicPr>
              <a:picLocks noChangeAspect="1"/>
            </p:cNvPicPr>
            <p:nvPr/>
          </p:nvPicPr>
          <p:blipFill>
            <a:blip r:embed="rId2">
              <a:lum bright="10000" contrast="40000"/>
            </a:blip>
            <a:stretch>
              <a:fillRect/>
            </a:stretch>
          </p:blipFill>
          <p:spPr>
            <a:xfrm rot="2426795">
              <a:off x="4697516" y="6026669"/>
              <a:ext cx="548640" cy="524007"/>
            </a:xfrm>
            <a:prstGeom prst="rect">
              <a:avLst/>
            </a:prstGeom>
          </p:spPr>
        </p:pic>
        <p:pic>
          <p:nvPicPr>
            <p:cNvPr id="31" name="Picture 30" descr="badminton.gif"/>
            <p:cNvPicPr>
              <a:picLocks noChangeAspect="1"/>
            </p:cNvPicPr>
            <p:nvPr/>
          </p:nvPicPr>
          <p:blipFill>
            <a:blip r:embed="rId2">
              <a:lum bright="10000" contrast="40000"/>
            </a:blip>
            <a:stretch>
              <a:fillRect/>
            </a:stretch>
          </p:blipFill>
          <p:spPr>
            <a:xfrm rot="2426795">
              <a:off x="3874809" y="6003489"/>
              <a:ext cx="548640" cy="524007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441908" y="5946840"/>
              <a:ext cx="11392271" cy="570433"/>
              <a:chOff x="468802" y="5274490"/>
              <a:chExt cx="11392271" cy="570433"/>
            </a:xfrm>
          </p:grpSpPr>
          <p:pic>
            <p:nvPicPr>
              <p:cNvPr id="33" name="Picture 32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10941410" y="5288323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34" name="Picture 33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10481124" y="5368172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35" name="Picture 34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10088561" y="5274491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36" name="Picture 35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9662518" y="5351481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37" name="Picture 36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8870809" y="5351480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38" name="Picture 37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9301382" y="5318077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39" name="Picture 38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7983533" y="5351480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40" name="Picture 39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8458735" y="5318076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41" name="Picture 40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7128507" y="5351480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42" name="Picture 41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7605887" y="5318076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43" name="Picture 42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6211519" y="5346377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44" name="Picture 43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6701466" y="5274490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45" name="Picture 44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5189306" y="5342749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46" name="Picture 45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5718395" y="5291930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47" name="Picture 46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4304567" y="5387723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48" name="Picture 47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11403873" y="5321726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49" name="Picture 48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3031948" y="5309345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50" name="Picture 49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2537778" y="5364543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51" name="Picture 50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2072179" y="5299142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52" name="Picture 51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1547888" y="5351479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53" name="Picture 52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468802" y="5321726"/>
                <a:ext cx="457200" cy="457200"/>
              </a:xfrm>
              <a:prstGeom prst="ellipse">
                <a:avLst/>
              </a:prstGeom>
            </p:spPr>
          </p:pic>
          <p:pic>
            <p:nvPicPr>
              <p:cNvPr id="54" name="Picture 53" descr="badminton.gif"/>
              <p:cNvPicPr>
                <a:picLocks noChangeAspect="1"/>
              </p:cNvPicPr>
              <p:nvPr/>
            </p:nvPicPr>
            <p:blipFill>
              <a:blip r:embed="rId2">
                <a:lum bright="10000" contrast="40000"/>
              </a:blip>
              <a:stretch>
                <a:fillRect/>
              </a:stretch>
            </p:blipFill>
            <p:spPr>
              <a:xfrm rot="2426795">
                <a:off x="1019841" y="5299143"/>
                <a:ext cx="548640" cy="524007"/>
              </a:xfrm>
              <a:prstGeom prst="rect">
                <a:avLst/>
              </a:prstGeom>
            </p:spPr>
          </p:pic>
          <p:pic>
            <p:nvPicPr>
              <p:cNvPr id="55" name="Picture 54" descr="color fustal bal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tretch>
                <a:fillRect/>
              </a:stretch>
            </p:blipFill>
            <p:spPr>
              <a:xfrm>
                <a:off x="3475913" y="5368172"/>
                <a:ext cx="457200" cy="457200"/>
              </a:xfrm>
              <a:prstGeom prst="ellipse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459" y="244571"/>
            <a:ext cx="1145013" cy="1323064"/>
          </a:xfrm>
          <a:prstGeom prst="rect">
            <a:avLst/>
          </a:prstGeom>
        </p:spPr>
      </p:pic>
      <p:sp>
        <p:nvSpPr>
          <p:cNvPr id="57" name="Frame 56"/>
          <p:cNvSpPr/>
          <p:nvPr/>
        </p:nvSpPr>
        <p:spPr>
          <a:xfrm>
            <a:off x="1" y="-3932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8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76" y="2510954"/>
            <a:ext cx="7436224" cy="20399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1295400"/>
            <a:ext cx="80010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very attentively: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100-metres---Photofinish. copy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733800" y="2667000"/>
            <a:ext cx="4023360" cy="2603986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 descr="new-zealand-vs-india-cricket-live.jp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4267201" y="2438401"/>
            <a:ext cx="2709863" cy="3011549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 descr="saina_630.jpg"/>
          <p:cNvPicPr>
            <a:picLocks noChangeAspect="1"/>
          </p:cNvPicPr>
          <p:nvPr/>
        </p:nvPicPr>
        <p:blipFill>
          <a:blip r:embed="rId5">
            <a:lum bright="10000" contrast="40000"/>
          </a:blip>
          <a:stretch>
            <a:fillRect/>
          </a:stretch>
        </p:blipFill>
        <p:spPr>
          <a:xfrm>
            <a:off x="3810000" y="2667000"/>
            <a:ext cx="3840480" cy="2560320"/>
          </a:xfrm>
          <a:prstGeom prst="roundRect">
            <a:avLst/>
          </a:prstGeom>
        </p:spPr>
      </p:pic>
      <p:pic>
        <p:nvPicPr>
          <p:cNvPr id="13" name="Picture 12" descr="TH20_VOLLEYBALL_221789f.jpg"/>
          <p:cNvPicPr>
            <a:picLocks noChangeAspect="1"/>
          </p:cNvPicPr>
          <p:nvPr/>
        </p:nvPicPr>
        <p:blipFill>
          <a:blip r:embed="rId6">
            <a:lum bright="20000" contrast="40000"/>
          </a:blip>
          <a:stretch>
            <a:fillRect/>
          </a:stretch>
        </p:blipFill>
        <p:spPr>
          <a:xfrm>
            <a:off x="4114800" y="2438400"/>
            <a:ext cx="3566160" cy="2988632"/>
          </a:xfrm>
          <a:prstGeom prst="roundRect">
            <a:avLst/>
          </a:prstGeom>
          <a:ln>
            <a:solidFill>
              <a:srgbClr val="92D05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2209800" y="3733801"/>
            <a:ext cx="77724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type of pictures have you seen?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312420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‘Sports’</a:t>
            </a:r>
          </a:p>
        </p:txBody>
      </p:sp>
      <p:sp>
        <p:nvSpPr>
          <p:cNvPr id="11" name="Frame 10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6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67" y="131579"/>
            <a:ext cx="2381250" cy="2381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53" y="3575957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18" y="304051"/>
            <a:ext cx="3095897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0" y="298132"/>
            <a:ext cx="4286250" cy="234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87" y="3861707"/>
            <a:ext cx="4572000" cy="2571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20744" y="-41041"/>
            <a:ext cx="7738592" cy="110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kinds of sports 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0744" y="-124296"/>
            <a:ext cx="7738592" cy="110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play any sports ?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4895" y="-130911"/>
            <a:ext cx="9630290" cy="1101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sports do you like best ?  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5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ll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2500" r="12500"/>
          <a:stretch>
            <a:fillRect/>
          </a:stretch>
        </p:blipFill>
        <p:spPr>
          <a:xfrm>
            <a:off x="4602480" y="2011680"/>
            <a:ext cx="3017520" cy="3017520"/>
          </a:xfrm>
          <a:prstGeom prst="ellipse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62400" y="228600"/>
            <a:ext cx="41910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Today’s Lesson: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2743200"/>
            <a:ext cx="289560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 Sports Do you Like?” </a:t>
            </a:r>
          </a:p>
        </p:txBody>
      </p:sp>
      <p:pic>
        <p:nvPicPr>
          <p:cNvPr id="29" name="Picture 28" descr="111724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3962400" y="1752600"/>
            <a:ext cx="4389120" cy="3370894"/>
          </a:xfrm>
          <a:prstGeom prst="ellipse">
            <a:avLst/>
          </a:prstGeom>
          <a:ln w="38100">
            <a:solidFill>
              <a:srgbClr val="15F169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0"/>
            <a:ext cx="1506071" cy="1836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071" y="53490"/>
            <a:ext cx="1815164" cy="17830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9081" y="6029189"/>
            <a:ext cx="11009925" cy="581282"/>
            <a:chOff x="629081" y="6029189"/>
            <a:chExt cx="10670383" cy="581282"/>
          </a:xfrm>
        </p:grpSpPr>
        <p:pic>
          <p:nvPicPr>
            <p:cNvPr id="11" name="Picture 10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12" name="Picture 11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3" name="Picture 12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14" name="Picture 13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15" name="Picture 14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16" name="Picture 15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17" name="Picture 16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8" name="Picture 17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19" name="Picture 18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20" name="Picture 19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1" name="Picture 20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22" name="Picture 21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3" name="Picture 22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24" name="Picture 23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5" name="Picture 24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26" name="Picture 25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30" name="Picture 29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31" name="Picture 30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32" name="Picture 31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33" name="Picture 32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34" name="Picture 33" descr="badminton.gif"/>
            <p:cNvPicPr>
              <a:picLocks noChangeAspect="1"/>
            </p:cNvPicPr>
            <p:nvPr/>
          </p:nvPicPr>
          <p:blipFill>
            <a:blip r:embed="rId5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35" name="Picture 34" descr="color fustal ball.jpg"/>
            <p:cNvPicPr>
              <a:picLocks noChangeAspect="1"/>
            </p:cNvPicPr>
            <p:nvPr/>
          </p:nvPicPr>
          <p:blipFill>
            <a:blip r:embed="rId6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36" name="Frame 35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4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H20_VOLLEYBALL_221789f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1905000" y="1371601"/>
            <a:ext cx="3931920" cy="3295154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6019801" y="1219200"/>
            <a:ext cx="45719" cy="4800600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62200" y="4800601"/>
            <a:ext cx="3200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Volleyball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0" y="304801"/>
            <a:ext cx="3429000" cy="7547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&amp; say</a:t>
            </a:r>
          </a:p>
        </p:txBody>
      </p:sp>
      <p:pic>
        <p:nvPicPr>
          <p:cNvPr id="32" name="Picture 31" descr="jwala_jpg_1162474f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6477000" y="1295400"/>
            <a:ext cx="3474720" cy="3359982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6553200" y="4800601"/>
            <a:ext cx="3200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Badminton</a:t>
            </a:r>
          </a:p>
        </p:txBody>
      </p:sp>
      <p:pic>
        <p:nvPicPr>
          <p:cNvPr id="35" name="Picture 34" descr="Dan_Fogg_Wattbike_Swimming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1905000" y="1524000"/>
            <a:ext cx="3931920" cy="294894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362200" y="4800601"/>
            <a:ext cx="3200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Swimming</a:t>
            </a:r>
          </a:p>
        </p:txBody>
      </p:sp>
      <p:pic>
        <p:nvPicPr>
          <p:cNvPr id="38" name="Picture 37" descr="vc.jpg"/>
          <p:cNvPicPr>
            <a:picLocks noChangeAspect="1"/>
          </p:cNvPicPr>
          <p:nvPr/>
        </p:nvPicPr>
        <p:blipFill>
          <a:blip r:embed="rId5">
            <a:lum contrast="40000"/>
          </a:blip>
          <a:srcRect t="4395" r="41456" b="12098"/>
          <a:stretch>
            <a:fillRect/>
          </a:stretch>
        </p:blipFill>
        <p:spPr>
          <a:xfrm>
            <a:off x="6324600" y="1524000"/>
            <a:ext cx="3733800" cy="28956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6553200" y="4800601"/>
            <a:ext cx="3200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Cycling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9081" y="6029189"/>
            <a:ext cx="11009925" cy="581282"/>
            <a:chOff x="629081" y="6029189"/>
            <a:chExt cx="10670383" cy="581282"/>
          </a:xfrm>
        </p:grpSpPr>
        <p:pic>
          <p:nvPicPr>
            <p:cNvPr id="13" name="Picture 12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14" name="Picture 13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5" name="Picture 14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16" name="Picture 15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17" name="Picture 16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18" name="Picture 17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19" name="Picture 18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0" name="Picture 19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21" name="Picture 20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22" name="Picture 21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3" name="Picture 22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24" name="Picture 23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5" name="Picture 24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26" name="Picture 25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7" name="Picture 26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28" name="Picture 27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37" name="Picture 36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40" name="Picture 39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41" name="Picture 40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42" name="Picture 41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43" name="Picture 42" descr="badminton.gif"/>
            <p:cNvPicPr>
              <a:picLocks noChangeAspect="1"/>
            </p:cNvPicPr>
            <p:nvPr/>
          </p:nvPicPr>
          <p:blipFill>
            <a:blip r:embed="rId6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44" name="Picture 43" descr="color fustal ball.jpg"/>
            <p:cNvPicPr>
              <a:picLocks noChangeAspect="1"/>
            </p:cNvPicPr>
            <p:nvPr/>
          </p:nvPicPr>
          <p:blipFill>
            <a:blip r:embed="rId7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45" name="Frame 44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4" grpId="0" animBg="1"/>
      <p:bldP spid="34" grpId="1" animBg="1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107635" y="2616648"/>
            <a:ext cx="4114800" cy="304698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Teachers loud reading &amp; discuss the lesson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69635" y="1101819"/>
            <a:ext cx="335280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Text audio</a:t>
            </a:r>
          </a:p>
        </p:txBody>
      </p:sp>
      <p:sp>
        <p:nvSpPr>
          <p:cNvPr id="36" name="Down Arrow 35"/>
          <p:cNvSpPr/>
          <p:nvPr/>
        </p:nvSpPr>
        <p:spPr>
          <a:xfrm rot="16200000">
            <a:off x="7525512" y="1189062"/>
            <a:ext cx="381000" cy="533400"/>
          </a:xfrm>
          <a:prstGeom prst="downArrow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hoto0050.jpg"/>
          <p:cNvPicPr>
            <a:picLocks noChangeAspect="1"/>
          </p:cNvPicPr>
          <p:nvPr/>
        </p:nvPicPr>
        <p:blipFill>
          <a:blip r:embed="rId3" cstate="print">
            <a:lum bright="27000" contrast="60000"/>
          </a:blip>
          <a:srcRect r="7275"/>
          <a:stretch>
            <a:fillRect/>
          </a:stretch>
        </p:blipFill>
        <p:spPr>
          <a:xfrm rot="5400000">
            <a:off x="7366237" y="2851821"/>
            <a:ext cx="3108960" cy="2514671"/>
          </a:xfrm>
          <a:prstGeom prst="plaque">
            <a:avLst/>
          </a:prstGeom>
          <a:ln w="76200">
            <a:solidFill>
              <a:srgbClr val="00B050"/>
            </a:solidFill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49878"/>
              </p:ext>
            </p:extLst>
          </p:nvPr>
        </p:nvGraphicFramePr>
        <p:xfrm>
          <a:off x="8209589" y="1146130"/>
          <a:ext cx="9604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Packager Shell Object" showAsIcon="1" r:id="rId4" imgW="960840" imgH="491040" progId="Package">
                  <p:embed/>
                </p:oleObj>
              </mc:Choice>
              <mc:Fallback>
                <p:oleObj name="Packager Shell Object" showAsIcon="1" r:id="rId4" imgW="9608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9589" y="1146130"/>
                        <a:ext cx="960437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246603"/>
            <a:ext cx="2557017" cy="21414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9081" y="5884315"/>
            <a:ext cx="10670383" cy="581282"/>
            <a:chOff x="629081" y="6029189"/>
            <a:chExt cx="10670383" cy="581282"/>
          </a:xfrm>
        </p:grpSpPr>
        <p:pic>
          <p:nvPicPr>
            <p:cNvPr id="10" name="Picture 9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11" name="Picture 10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3" name="Picture 12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14" name="Picture 13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15" name="Picture 14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16" name="Picture 15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17" name="Picture 16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18" name="Picture 17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19" name="Picture 18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20" name="Picture 19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1" name="Picture 20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22" name="Picture 21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3" name="Picture 22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24" name="Picture 23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25" name="Picture 24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26" name="Picture 25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27" name="Picture 26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28" name="Picture 27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29" name="Picture 28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30" name="Picture 29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31" name="Picture 30" descr="badminton.gif"/>
            <p:cNvPicPr>
              <a:picLocks noChangeAspect="1"/>
            </p:cNvPicPr>
            <p:nvPr/>
          </p:nvPicPr>
          <p:blipFill>
            <a:blip r:embed="rId7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32" name="Picture 31" descr="color fustal ball.jpg"/>
            <p:cNvPicPr>
              <a:picLocks noChangeAspect="1"/>
            </p:cNvPicPr>
            <p:nvPr/>
          </p:nvPicPr>
          <p:blipFill>
            <a:blip r:embed="rId8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33" name="Frame 32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0122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184570" y="1907737"/>
            <a:ext cx="4376058" cy="258532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Students loud reading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help by 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pic>
        <p:nvPicPr>
          <p:cNvPr id="30" name="Picture 29" descr="IMG_0588.JPG"/>
          <p:cNvPicPr>
            <a:picLocks noChangeAspect="1"/>
          </p:cNvPicPr>
          <p:nvPr/>
        </p:nvPicPr>
        <p:blipFill>
          <a:blip r:embed="rId2" cstate="print">
            <a:lum bright="10000" contrast="57000"/>
          </a:blip>
          <a:stretch>
            <a:fillRect/>
          </a:stretch>
        </p:blipFill>
        <p:spPr>
          <a:xfrm>
            <a:off x="692333" y="836022"/>
            <a:ext cx="6086885" cy="4728754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brightRoom" dir="t"/>
          </a:scene3d>
        </p:spPr>
      </p:pic>
      <p:grpSp>
        <p:nvGrpSpPr>
          <p:cNvPr id="29" name="Group 28"/>
          <p:cNvGrpSpPr/>
          <p:nvPr/>
        </p:nvGrpSpPr>
        <p:grpSpPr>
          <a:xfrm>
            <a:off x="629081" y="6029189"/>
            <a:ext cx="11009925" cy="581282"/>
            <a:chOff x="629081" y="6029189"/>
            <a:chExt cx="10670383" cy="581282"/>
          </a:xfrm>
        </p:grpSpPr>
        <p:pic>
          <p:nvPicPr>
            <p:cNvPr id="31" name="Picture 30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9525000" y="6066247"/>
              <a:ext cx="548640" cy="524007"/>
            </a:xfrm>
            <a:prstGeom prst="rect">
              <a:avLst/>
            </a:prstGeom>
          </p:spPr>
        </p:pic>
        <p:pic>
          <p:nvPicPr>
            <p:cNvPr id="32" name="Picture 31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991600" y="6142446"/>
              <a:ext cx="457200" cy="457200"/>
            </a:xfrm>
            <a:prstGeom prst="ellipse">
              <a:avLst/>
            </a:prstGeom>
          </p:spPr>
        </p:pic>
        <p:pic>
          <p:nvPicPr>
            <p:cNvPr id="33" name="Picture 32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8486412" y="6029193"/>
              <a:ext cx="548640" cy="524007"/>
            </a:xfrm>
            <a:prstGeom prst="rect">
              <a:avLst/>
            </a:prstGeom>
          </p:spPr>
        </p:pic>
        <p:pic>
          <p:nvPicPr>
            <p:cNvPr id="35" name="Picture 3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8001000" y="6142446"/>
              <a:ext cx="457200" cy="457200"/>
            </a:xfrm>
            <a:prstGeom prst="ellipse">
              <a:avLst/>
            </a:prstGeom>
          </p:spPr>
        </p:pic>
        <p:pic>
          <p:nvPicPr>
            <p:cNvPr id="36" name="Picture 35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693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37" name="Picture 3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7419613" y="6029193"/>
              <a:ext cx="548640" cy="524007"/>
            </a:xfrm>
            <a:prstGeom prst="rect">
              <a:avLst/>
            </a:prstGeom>
          </p:spPr>
        </p:pic>
        <p:pic>
          <p:nvPicPr>
            <p:cNvPr id="38" name="Picture 3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594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39" name="Picture 38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429012" y="6029194"/>
              <a:ext cx="548640" cy="524007"/>
            </a:xfrm>
            <a:prstGeom prst="rect">
              <a:avLst/>
            </a:prstGeom>
          </p:spPr>
        </p:pic>
        <p:pic>
          <p:nvPicPr>
            <p:cNvPr id="40" name="Picture 39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5514613" y="6029193"/>
              <a:ext cx="548640" cy="524007"/>
            </a:xfrm>
            <a:prstGeom prst="rect">
              <a:avLst/>
            </a:prstGeom>
          </p:spPr>
        </p:pic>
        <p:pic>
          <p:nvPicPr>
            <p:cNvPr id="41" name="Picture 40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038600" y="6142446"/>
              <a:ext cx="457200" cy="457200"/>
            </a:xfrm>
            <a:prstGeom prst="ellipse">
              <a:avLst/>
            </a:prstGeom>
          </p:spPr>
        </p:pic>
        <p:pic>
          <p:nvPicPr>
            <p:cNvPr id="42" name="Picture 4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4524012" y="6029193"/>
              <a:ext cx="548640" cy="524007"/>
            </a:xfrm>
            <a:prstGeom prst="rect">
              <a:avLst/>
            </a:prstGeom>
          </p:spPr>
        </p:pic>
        <p:pic>
          <p:nvPicPr>
            <p:cNvPr id="43" name="Picture 4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3124200" y="6142446"/>
              <a:ext cx="457200" cy="457200"/>
            </a:xfrm>
            <a:prstGeom prst="ellipse">
              <a:avLst/>
            </a:prstGeom>
          </p:spPr>
        </p:pic>
        <p:pic>
          <p:nvPicPr>
            <p:cNvPr id="44" name="Picture 43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3609611" y="6029194"/>
              <a:ext cx="548640" cy="524007"/>
            </a:xfrm>
            <a:prstGeom prst="rect">
              <a:avLst/>
            </a:prstGeom>
          </p:spPr>
        </p:pic>
        <p:pic>
          <p:nvPicPr>
            <p:cNvPr id="45" name="Picture 44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2133600" y="6142446"/>
              <a:ext cx="457200" cy="457200"/>
            </a:xfrm>
            <a:prstGeom prst="ellipse">
              <a:avLst/>
            </a:prstGeom>
          </p:spPr>
        </p:pic>
        <p:pic>
          <p:nvPicPr>
            <p:cNvPr id="46" name="Picture 45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2619013" y="6029192"/>
              <a:ext cx="548640" cy="524007"/>
            </a:xfrm>
            <a:prstGeom prst="rect">
              <a:avLst/>
            </a:prstGeom>
          </p:spPr>
        </p:pic>
        <p:pic>
          <p:nvPicPr>
            <p:cNvPr id="47" name="Picture 46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704613" y="6029194"/>
              <a:ext cx="548640" cy="524007"/>
            </a:xfrm>
            <a:prstGeom prst="rect">
              <a:avLst/>
            </a:prstGeom>
          </p:spPr>
        </p:pic>
        <p:pic>
          <p:nvPicPr>
            <p:cNvPr id="48" name="Picture 47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9982200" y="6142446"/>
              <a:ext cx="457200" cy="457200"/>
            </a:xfrm>
            <a:prstGeom prst="ellipse">
              <a:avLst/>
            </a:prstGeom>
          </p:spPr>
        </p:pic>
        <p:pic>
          <p:nvPicPr>
            <p:cNvPr id="49" name="Picture 48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4979261" y="6142446"/>
              <a:ext cx="457200" cy="457200"/>
            </a:xfrm>
            <a:prstGeom prst="ellipse">
              <a:avLst/>
            </a:prstGeom>
          </p:spPr>
        </p:pic>
        <p:pic>
          <p:nvPicPr>
            <p:cNvPr id="50" name="Picture 49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79168" y="6142441"/>
              <a:ext cx="604344" cy="457200"/>
            </a:xfrm>
            <a:prstGeom prst="ellipse">
              <a:avLst/>
            </a:prstGeom>
          </p:spPr>
        </p:pic>
        <p:pic>
          <p:nvPicPr>
            <p:cNvPr id="51" name="Picture 50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629081" y="6086464"/>
              <a:ext cx="725213" cy="524007"/>
            </a:xfrm>
            <a:prstGeom prst="rect">
              <a:avLst/>
            </a:prstGeom>
          </p:spPr>
        </p:pic>
        <p:pic>
          <p:nvPicPr>
            <p:cNvPr id="52" name="Picture 51" descr="badminton.gif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 rot="2426795">
              <a:off x="10385064" y="6029189"/>
              <a:ext cx="548640" cy="524007"/>
            </a:xfrm>
            <a:prstGeom prst="rect">
              <a:avLst/>
            </a:prstGeom>
          </p:spPr>
        </p:pic>
        <p:pic>
          <p:nvPicPr>
            <p:cNvPr id="53" name="Picture 52" descr="color fustal ball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10842264" y="6105388"/>
              <a:ext cx="457200" cy="457200"/>
            </a:xfrm>
            <a:prstGeom prst="ellipse">
              <a:avLst/>
            </a:prstGeom>
          </p:spPr>
        </p:pic>
      </p:grpSp>
      <p:sp>
        <p:nvSpPr>
          <p:cNvPr id="27" name="Frame 26"/>
          <p:cNvSpPr/>
          <p:nvPr/>
        </p:nvSpPr>
        <p:spPr>
          <a:xfrm>
            <a:off x="1" y="0"/>
            <a:ext cx="12191999" cy="6857999"/>
          </a:xfrm>
          <a:prstGeom prst="frame">
            <a:avLst>
              <a:gd name="adj1" fmla="val 269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2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433</Words>
  <Application>Microsoft Office PowerPoint</Application>
  <PresentationFormat>Widescreen</PresentationFormat>
  <Paragraphs>114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Showcard Gothic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Shakhawat</cp:lastModifiedBy>
  <cp:revision>263</cp:revision>
  <dcterms:created xsi:type="dcterms:W3CDTF">2020-01-02T13:17:39Z</dcterms:created>
  <dcterms:modified xsi:type="dcterms:W3CDTF">2020-01-23T16:17:22Z</dcterms:modified>
</cp:coreProperties>
</file>