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228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CA2A-FA64-4248-87C0-6DE6C0C2B86D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AF51E-AED6-445C-B2F4-B1C524A8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4176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WELCOME TO  EVERY ONE</a:t>
            </a:r>
            <a:endParaRPr lang="en-US" sz="6000" dirty="0"/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57959"/>
            <a:ext cx="5943599" cy="4203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0"/>
            <a:ext cx="6476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/>
              <a:t>IDENTITY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Md:Abdul</a:t>
            </a:r>
            <a:r>
              <a:rPr lang="en-US" sz="2800" dirty="0" smtClean="0"/>
              <a:t>   </a:t>
            </a:r>
            <a:r>
              <a:rPr lang="en-US" sz="2800" dirty="0" err="1" smtClean="0"/>
              <a:t>Matin</a:t>
            </a:r>
            <a:endParaRPr lang="en-US" sz="2800" dirty="0" smtClean="0"/>
          </a:p>
          <a:p>
            <a:r>
              <a:rPr lang="en-US" sz="2800" dirty="0" smtClean="0"/>
              <a:t>Assistant Teacher (</a:t>
            </a:r>
            <a:r>
              <a:rPr lang="en-US" sz="2800" dirty="0" err="1" smtClean="0"/>
              <a:t>Eglish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Raghunathpur</a:t>
            </a:r>
            <a:r>
              <a:rPr lang="en-US" sz="2800" dirty="0" smtClean="0"/>
              <a:t> High  school</a:t>
            </a:r>
          </a:p>
          <a:p>
            <a:r>
              <a:rPr lang="en-US" sz="2800" dirty="0" err="1" smtClean="0"/>
              <a:t>NawabgajDinajpur</a:t>
            </a:r>
            <a:endParaRPr lang="en-US" sz="2800" dirty="0" smtClean="0"/>
          </a:p>
          <a:p>
            <a:r>
              <a:rPr lang="en-US" sz="2800" dirty="0" smtClean="0"/>
              <a:t>E-mail:  abmatin1977@gmail.com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27432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Unit-18</a:t>
            </a:r>
          </a:p>
          <a:p>
            <a:r>
              <a:rPr lang="en-US" sz="2800" dirty="0" smtClean="0"/>
              <a:t>Lesson:   03</a:t>
            </a:r>
          </a:p>
          <a:p>
            <a:r>
              <a:rPr lang="en-US" sz="2800" dirty="0" smtClean="0"/>
              <a:t>E,F,T:     Seven</a:t>
            </a:r>
          </a:p>
          <a:p>
            <a:r>
              <a:rPr lang="en-US" sz="2800" dirty="0" smtClean="0"/>
              <a:t>Topic:   preparing cup   of tea</a:t>
            </a:r>
          </a:p>
          <a:p>
            <a:r>
              <a:rPr lang="en-US" sz="2800" dirty="0" smtClean="0"/>
              <a:t>Date:03-01-2020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699229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LESSON DICLARATION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 our  today’s Topic is preparing a  cup   of  tea.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0"/>
            <a:ext cx="74360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LEARNING   OUT COME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After completing  this  lesson  students  will  be  able to learn  about.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1.Students a easy task  to   prepare  a  cup of tea.</a:t>
            </a:r>
          </a:p>
          <a:p>
            <a:r>
              <a:rPr lang="en-US" sz="2800" dirty="0" smtClean="0"/>
              <a:t>2.This lesson  students   will     be   learn </a:t>
            </a:r>
            <a:r>
              <a:rPr lang="en-US" sz="2800" dirty="0" smtClean="0"/>
              <a:t>prepare  a  cup of tea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3.</a:t>
            </a:r>
            <a:r>
              <a:rPr lang="en-US" sz="2800" dirty="0" smtClean="0"/>
              <a:t> </a:t>
            </a:r>
            <a:r>
              <a:rPr lang="en-US" sz="2800" dirty="0" smtClean="0"/>
              <a:t>Students </a:t>
            </a:r>
            <a:r>
              <a:rPr lang="en-US" sz="2800" dirty="0" smtClean="0"/>
              <a:t>learn </a:t>
            </a:r>
            <a:r>
              <a:rPr lang="en-US" sz="2800" dirty="0" smtClean="0"/>
              <a:t>  about   tea   -spoon  of  tea -leaf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0"/>
            <a:ext cx="46800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/>
              <a:t>GROUP  WORKS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Group –A</a:t>
            </a:r>
          </a:p>
          <a:p>
            <a:r>
              <a:rPr lang="en-US" sz="3600" dirty="0" smtClean="0"/>
              <a:t>What  will    you   first   to    make   a cup  of  tea?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1447800"/>
            <a:ext cx="434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– B</a:t>
            </a:r>
          </a:p>
          <a:p>
            <a:r>
              <a:rPr lang="en-US" sz="3200" dirty="0" smtClean="0"/>
              <a:t>Do   all  types  of  people  prefer the  same</a:t>
            </a:r>
          </a:p>
          <a:p>
            <a:r>
              <a:rPr lang="en-US" sz="3200" dirty="0" smtClean="0"/>
              <a:t>Kind </a:t>
            </a:r>
            <a:r>
              <a:rPr lang="en-US" sz="3200" dirty="0" err="1" smtClean="0"/>
              <a:t>oftea</a:t>
            </a:r>
            <a:r>
              <a:rPr lang="en-US" sz="3200" dirty="0" smtClean="0"/>
              <a:t>?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0"/>
            <a:ext cx="51859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/>
              <a:t>PAIR  WORK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Write two  sentences  with your partner  about tea  is prepared?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0"/>
            <a:ext cx="559217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INDIVIDUEL  WORK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Write   two sentences about  a  cup  of  tea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7086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/>
              <a:t>HOME WORK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Write  a paragraph  about  your   mother (Five sentences)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0"/>
            <a:ext cx="60558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/>
              <a:t>THANK</a:t>
            </a:r>
            <a:endParaRPr lang="en-US" sz="7200" dirty="0"/>
          </a:p>
        </p:txBody>
      </p:sp>
      <p:pic>
        <p:nvPicPr>
          <p:cNvPr id="3" name="Picture 2" descr="hhhh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4267200" cy="4701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163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MOTHIN</dc:creator>
  <cp:lastModifiedBy>MOTHIN</cp:lastModifiedBy>
  <cp:revision>43</cp:revision>
  <dcterms:created xsi:type="dcterms:W3CDTF">2020-01-23T12:59:17Z</dcterms:created>
  <dcterms:modified xsi:type="dcterms:W3CDTF">2020-01-23T14:41:54Z</dcterms:modified>
</cp:coreProperties>
</file>