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57" r:id="rId8"/>
    <p:sldId id="262" r:id="rId9"/>
    <p:sldId id="271" r:id="rId10"/>
    <p:sldId id="263" r:id="rId11"/>
    <p:sldId id="264" r:id="rId12"/>
    <p:sldId id="265" r:id="rId13"/>
    <p:sldId id="272" r:id="rId14"/>
    <p:sldId id="266" r:id="rId15"/>
    <p:sldId id="273" r:id="rId16"/>
    <p:sldId id="267" r:id="rId17"/>
    <p:sldId id="269" r:id="rId18"/>
    <p:sldId id="270" r:id="rId19"/>
    <p:sldId id="274" r:id="rId20"/>
    <p:sldId id="275" r:id="rId21"/>
    <p:sldId id="276" r:id="rId22"/>
  </p:sldIdLst>
  <p:sldSz cx="10515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514A2-A894-43D1-B649-6B97FF62C67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12B2D6-562F-49E0-BD4A-84A74D7F3FEE}">
      <dgm:prSet phldrT="[Text]" phldr="1" custT="1"/>
      <dgm:spPr>
        <a:blipFill dpi="0" rotWithShape="0">
          <a:blip xmlns:r="http://schemas.openxmlformats.org/officeDocument/2006/relationships" r:embed="rId1"/>
          <a:srcRect/>
          <a:stretch>
            <a:fillRect l="843" r="5615"/>
          </a:stretch>
        </a:blip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F6BFE-3B0C-4763-A22D-B14A0A8069E6}" type="parTrans" cxnId="{AEF8D8AD-E9AF-42FB-8315-1F75FD843AF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F41052-F412-4AB6-9C44-4AB7A0918D9F}" type="sibTrans" cxnId="{AEF8D8AD-E9AF-42FB-8315-1F75FD843AF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7208B-F9DE-4E42-8370-4F4035166537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আগাছা নিধন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09102F-839F-43FC-B75C-DD1DA88695DA}" type="parTrans" cxnId="{E8753F68-79CC-497C-9873-8B4A2727D8C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7F07A0-BDF7-4F1F-960D-D7FE5D20802E}" type="sibTrans" cxnId="{E8753F68-79CC-497C-9873-8B4A2727D8C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ED960-44F5-40E9-8CE6-E30CA96392A0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 উপরি প্র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য়ো</a:t>
          </a:r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45AF14-EE8D-471B-ACCA-D6DE1BFA5C40}" type="parTrans" cxnId="{50B1FB8D-4F54-478F-81D2-F4C723DE1CA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C5B581-4371-4F8D-9D09-A153FE28A8FF}" type="sibTrans" cxnId="{50B1FB8D-4F54-478F-81D2-F4C723DE1CA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F6A12-EBC2-42DA-8C15-45E0B93AF3F1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সেচ প্র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য়ো</a:t>
          </a:r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C518DF-B38A-415F-A602-7BE733ADCB8B}" type="parTrans" cxnId="{2E2598F9-0705-471B-BED5-F7E4066FDD5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9C68B5-4495-4375-BDBA-C4F3846BB85B}" type="sibTrans" cxnId="{2E2598F9-0705-471B-BED5-F7E4066FDD5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5082F-8352-43D6-A839-BBD7999A0DF4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শূন্যস্থান পূরণ</a:t>
          </a:r>
          <a:endParaRPr lang="as-IN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69D9D-C78E-48DE-A2EF-722F2E25E576}" type="parTrans" cxnId="{66C0634A-97D7-4DF0-8C9E-83F1B3B5026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843008-83D8-4F06-A02D-3C557240FE35}" type="sibTrans" cxnId="{66C0634A-97D7-4DF0-8C9E-83F1B3B5026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9B6ECC-9625-4814-B2BA-9D5ED4697C2A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 আলগাকরণ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144A9B-1D35-4C8E-96EC-203FC92700CE}" type="parTrans" cxnId="{779DDFB4-1E47-4688-A160-CE2B763286F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79B75F-5DE9-4DF5-9011-CF884994EE2F}" type="sibTrans" cxnId="{779DDFB4-1E47-4688-A160-CE2B763286F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4AB7FE-7477-43AB-9E72-96B50C6CD5FA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গাছ পাতলা করণ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96F244-BC75-478C-B7A0-CB506AABD5F0}" type="parTrans" cxnId="{E31E4A52-3738-445B-8814-B45AFCBE1ED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9E2C24-BC0C-4F78-84A8-F34D3AFDD83F}" type="sibTrans" cxnId="{E31E4A52-3738-445B-8814-B45AFCBE1ED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959D1-DCA9-4418-9FB5-61F64ECBE432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 পোকামাক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</a:t>
          </a:r>
          <a:endParaRPr lang="as-IN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AD111-AA12-4A34-A68C-0BEF862222CF}" type="parTrans" cxnId="{C0BFE29C-E725-4237-A8C6-D22245E4899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A92F71-7EFC-4589-9E9B-E962ADE8868A}" type="sibTrans" cxnId="{C0BFE29C-E725-4237-A8C6-D22245E48996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0256B-C411-4E2C-8FA5-494DD7B7B340}">
      <dgm:prSet custT="1"/>
      <dgm:spPr>
        <a:ln w="3810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as-IN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ব্যবস্থাপনা</a:t>
          </a:r>
          <a:endParaRPr lang="as-IN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45F36-E957-46FB-AC31-3CA67A3F884B}" type="parTrans" cxnId="{A3E85110-658F-4EF7-ABD2-BED2255DBB9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5ECBE2-6785-4FC7-8B04-6C68A85CC98E}" type="sibTrans" cxnId="{A3E85110-658F-4EF7-ABD2-BED2255DBB9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14716E-EF19-48E8-B04B-540BF775F803}">
      <dgm:prSet/>
      <dgm:spPr/>
      <dgm:t>
        <a:bodyPr/>
        <a:lstStyle/>
        <a:p>
          <a:endParaRPr lang="en-US"/>
        </a:p>
      </dgm:t>
    </dgm:pt>
    <dgm:pt modelId="{5BAA7C5F-966B-47BC-82DE-E28DBED18D96}" type="parTrans" cxnId="{21AEEAF9-6C1E-4355-AB10-01492402214C}">
      <dgm:prSet/>
      <dgm:spPr/>
      <dgm:t>
        <a:bodyPr/>
        <a:lstStyle/>
        <a:p>
          <a:endParaRPr lang="en-US"/>
        </a:p>
      </dgm:t>
    </dgm:pt>
    <dgm:pt modelId="{385F6CBF-89CB-4AED-95E6-A8416B14B012}" type="sibTrans" cxnId="{21AEEAF9-6C1E-4355-AB10-01492402214C}">
      <dgm:prSet/>
      <dgm:spPr/>
      <dgm:t>
        <a:bodyPr/>
        <a:lstStyle/>
        <a:p>
          <a:endParaRPr lang="en-US"/>
        </a:p>
      </dgm:t>
    </dgm:pt>
    <dgm:pt modelId="{854E9080-EDC7-4428-99E5-8A285A918A26}" type="pres">
      <dgm:prSet presAssocID="{CA1514A2-A894-43D1-B649-6B97FF62C6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2BADA0-E9F0-4FFB-8B55-B76417450797}" type="pres">
      <dgm:prSet presAssocID="{9012B2D6-562F-49E0-BD4A-84A74D7F3FEE}" presName="centerShape" presStyleLbl="node0" presStyleIdx="0" presStyleCnt="1"/>
      <dgm:spPr/>
    </dgm:pt>
    <dgm:pt modelId="{ED2A35A7-CA75-4178-A5D2-8F31105AD07E}" type="pres">
      <dgm:prSet presAssocID="{D345AF14-EE8D-471B-ACCA-D6DE1BFA5C40}" presName="parTrans" presStyleLbl="bgSibTrans2D1" presStyleIdx="0" presStyleCnt="8"/>
      <dgm:spPr/>
    </dgm:pt>
    <dgm:pt modelId="{C7BF84BD-8689-4E65-92D1-DE0EB05445D5}" type="pres">
      <dgm:prSet presAssocID="{0CDED960-44F5-40E9-8CE6-E30CA96392A0}" presName="node" presStyleLbl="node1" presStyleIdx="0" presStyleCnt="8">
        <dgm:presLayoutVars>
          <dgm:bulletEnabled val="1"/>
        </dgm:presLayoutVars>
      </dgm:prSet>
      <dgm:spPr/>
    </dgm:pt>
    <dgm:pt modelId="{37261F9A-6DDE-47B9-A61C-A864EF7F0E53}" type="pres">
      <dgm:prSet presAssocID="{3509102F-839F-43FC-B75C-DD1DA88695DA}" presName="parTrans" presStyleLbl="bgSibTrans2D1" presStyleIdx="1" presStyleCnt="8"/>
      <dgm:spPr/>
    </dgm:pt>
    <dgm:pt modelId="{361C3883-CDF1-4154-957A-7F29201ED6B6}" type="pres">
      <dgm:prSet presAssocID="{48B7208B-F9DE-4E42-8370-4F4035166537}" presName="node" presStyleLbl="node1" presStyleIdx="1" presStyleCnt="8">
        <dgm:presLayoutVars>
          <dgm:bulletEnabled val="1"/>
        </dgm:presLayoutVars>
      </dgm:prSet>
      <dgm:spPr/>
    </dgm:pt>
    <dgm:pt modelId="{A5B292E2-8663-4CB5-892A-16CEB2A5A85D}" type="pres">
      <dgm:prSet presAssocID="{8BC518DF-B38A-415F-A602-7BE733ADCB8B}" presName="parTrans" presStyleLbl="bgSibTrans2D1" presStyleIdx="2" presStyleCnt="8"/>
      <dgm:spPr/>
    </dgm:pt>
    <dgm:pt modelId="{4D3CB3DB-1E80-47BF-BCE1-7CB330B0E927}" type="pres">
      <dgm:prSet presAssocID="{550F6A12-EBC2-42DA-8C15-45E0B93AF3F1}" presName="node" presStyleLbl="node1" presStyleIdx="2" presStyleCnt="8">
        <dgm:presLayoutVars>
          <dgm:bulletEnabled val="1"/>
        </dgm:presLayoutVars>
      </dgm:prSet>
      <dgm:spPr/>
    </dgm:pt>
    <dgm:pt modelId="{86EE540D-459C-414D-8ECC-067798DE4522}" type="pres">
      <dgm:prSet presAssocID="{72A69D9D-C78E-48DE-A2EF-722F2E25E576}" presName="parTrans" presStyleLbl="bgSibTrans2D1" presStyleIdx="3" presStyleCnt="8"/>
      <dgm:spPr/>
    </dgm:pt>
    <dgm:pt modelId="{0B3E3F15-E9AE-4383-B269-CFD6A7487A28}" type="pres">
      <dgm:prSet presAssocID="{96E5082F-8352-43D6-A839-BBD7999A0DF4}" presName="node" presStyleLbl="node1" presStyleIdx="3" presStyleCnt="8">
        <dgm:presLayoutVars>
          <dgm:bulletEnabled val="1"/>
        </dgm:presLayoutVars>
      </dgm:prSet>
      <dgm:spPr/>
    </dgm:pt>
    <dgm:pt modelId="{9A401D63-8A42-426B-A509-B1AF540C255E}" type="pres">
      <dgm:prSet presAssocID="{2D245F36-E957-46FB-AC31-3CA67A3F884B}" presName="parTrans" presStyleLbl="bgSibTrans2D1" presStyleIdx="4" presStyleCnt="8"/>
      <dgm:spPr/>
    </dgm:pt>
    <dgm:pt modelId="{B9003507-11AF-4D38-8D3E-74C846F5A8C3}" type="pres">
      <dgm:prSet presAssocID="{2D20256B-C411-4E2C-8FA5-494DD7B7B340}" presName="node" presStyleLbl="node1" presStyleIdx="4" presStyleCnt="8">
        <dgm:presLayoutVars>
          <dgm:bulletEnabled val="1"/>
        </dgm:presLayoutVars>
      </dgm:prSet>
      <dgm:spPr/>
    </dgm:pt>
    <dgm:pt modelId="{8BCB9000-2D16-4DAC-928C-062F58B0AF59}" type="pres">
      <dgm:prSet presAssocID="{091AD111-AA12-4A34-A68C-0BEF862222CF}" presName="parTrans" presStyleLbl="bgSibTrans2D1" presStyleIdx="5" presStyleCnt="8"/>
      <dgm:spPr/>
    </dgm:pt>
    <dgm:pt modelId="{463F51EC-40B1-4BB0-9D3B-1E745151EAAC}" type="pres">
      <dgm:prSet presAssocID="{9C7959D1-DCA9-4418-9FB5-61F64ECBE432}" presName="node" presStyleLbl="node1" presStyleIdx="5" presStyleCnt="8" custScaleX="113553" custRadScaleRad="100495" custRadScaleInc="7119">
        <dgm:presLayoutVars>
          <dgm:bulletEnabled val="1"/>
        </dgm:presLayoutVars>
      </dgm:prSet>
      <dgm:spPr/>
    </dgm:pt>
    <dgm:pt modelId="{0D0E2776-5FFD-4E12-A70A-EDCD8A2503F8}" type="pres">
      <dgm:prSet presAssocID="{8396F244-BC75-478C-B7A0-CB506AABD5F0}" presName="parTrans" presStyleLbl="bgSibTrans2D1" presStyleIdx="6" presStyleCnt="8"/>
      <dgm:spPr/>
    </dgm:pt>
    <dgm:pt modelId="{D632D777-ED76-417B-9ABD-5C09913B3BB1}" type="pres">
      <dgm:prSet presAssocID="{344AB7FE-7477-43AB-9E72-96B50C6CD5FA}" presName="node" presStyleLbl="node1" presStyleIdx="6" presStyleCnt="8" custScaleX="112981">
        <dgm:presLayoutVars>
          <dgm:bulletEnabled val="1"/>
        </dgm:presLayoutVars>
      </dgm:prSet>
      <dgm:spPr/>
    </dgm:pt>
    <dgm:pt modelId="{41EA0DBA-C60B-43F3-ACD9-1352A9960446}" type="pres">
      <dgm:prSet presAssocID="{F4144A9B-1D35-4C8E-96EC-203FC92700CE}" presName="parTrans" presStyleLbl="bgSibTrans2D1" presStyleIdx="7" presStyleCnt="8"/>
      <dgm:spPr/>
    </dgm:pt>
    <dgm:pt modelId="{C99250E2-A293-45A7-B575-5BC796F25A5F}" type="pres">
      <dgm:prSet presAssocID="{5B9B6ECC-9625-4814-B2BA-9D5ED4697C2A}" presName="node" presStyleLbl="node1" presStyleIdx="7" presStyleCnt="8" custScaleX="112234">
        <dgm:presLayoutVars>
          <dgm:bulletEnabled val="1"/>
        </dgm:presLayoutVars>
      </dgm:prSet>
      <dgm:spPr/>
    </dgm:pt>
  </dgm:ptLst>
  <dgm:cxnLst>
    <dgm:cxn modelId="{A3E85110-658F-4EF7-ABD2-BED2255DBB9E}" srcId="{9012B2D6-562F-49E0-BD4A-84A74D7F3FEE}" destId="{2D20256B-C411-4E2C-8FA5-494DD7B7B340}" srcOrd="4" destOrd="0" parTransId="{2D245F36-E957-46FB-AC31-3CA67A3F884B}" sibTransId="{345ECBE2-6785-4FC7-8B04-6C68A85CC98E}"/>
    <dgm:cxn modelId="{885E8812-6E84-4120-AA3F-2C6A30CF44DC}" type="presOf" srcId="{0CDED960-44F5-40E9-8CE6-E30CA96392A0}" destId="{C7BF84BD-8689-4E65-92D1-DE0EB05445D5}" srcOrd="0" destOrd="0" presId="urn:microsoft.com/office/officeart/2005/8/layout/radial4"/>
    <dgm:cxn modelId="{129C5123-1151-4EAC-A78C-F2B9E71488F7}" type="presOf" srcId="{344AB7FE-7477-43AB-9E72-96B50C6CD5FA}" destId="{D632D777-ED76-417B-9ABD-5C09913B3BB1}" srcOrd="0" destOrd="0" presId="urn:microsoft.com/office/officeart/2005/8/layout/radial4"/>
    <dgm:cxn modelId="{EC631E42-713D-4CCE-A92F-5A7ED482B8FA}" type="presOf" srcId="{5B9B6ECC-9625-4814-B2BA-9D5ED4697C2A}" destId="{C99250E2-A293-45A7-B575-5BC796F25A5F}" srcOrd="0" destOrd="0" presId="urn:microsoft.com/office/officeart/2005/8/layout/radial4"/>
    <dgm:cxn modelId="{4744A342-058F-48A0-AF34-6145FFF6285A}" type="presOf" srcId="{CA1514A2-A894-43D1-B649-6B97FF62C671}" destId="{854E9080-EDC7-4428-99E5-8A285A918A26}" srcOrd="0" destOrd="0" presId="urn:microsoft.com/office/officeart/2005/8/layout/radial4"/>
    <dgm:cxn modelId="{B70F9664-DA87-4A87-B99E-BFD089174B96}" type="presOf" srcId="{48B7208B-F9DE-4E42-8370-4F4035166537}" destId="{361C3883-CDF1-4154-957A-7F29201ED6B6}" srcOrd="0" destOrd="0" presId="urn:microsoft.com/office/officeart/2005/8/layout/radial4"/>
    <dgm:cxn modelId="{E8753F68-79CC-497C-9873-8B4A2727D8CF}" srcId="{9012B2D6-562F-49E0-BD4A-84A74D7F3FEE}" destId="{48B7208B-F9DE-4E42-8370-4F4035166537}" srcOrd="1" destOrd="0" parTransId="{3509102F-839F-43FC-B75C-DD1DA88695DA}" sibTransId="{527F07A0-BDF7-4F1F-960D-D7FE5D20802E}"/>
    <dgm:cxn modelId="{66C0634A-97D7-4DF0-8C9E-83F1B3B5026D}" srcId="{9012B2D6-562F-49E0-BD4A-84A74D7F3FEE}" destId="{96E5082F-8352-43D6-A839-BBD7999A0DF4}" srcOrd="3" destOrd="0" parTransId="{72A69D9D-C78E-48DE-A2EF-722F2E25E576}" sibTransId="{B8843008-83D8-4F06-A02D-3C557240FE35}"/>
    <dgm:cxn modelId="{2CFE2F6B-D567-4B1A-B580-B4A6B677F7B9}" type="presOf" srcId="{8BC518DF-B38A-415F-A602-7BE733ADCB8B}" destId="{A5B292E2-8663-4CB5-892A-16CEB2A5A85D}" srcOrd="0" destOrd="0" presId="urn:microsoft.com/office/officeart/2005/8/layout/radial4"/>
    <dgm:cxn modelId="{E31E4A52-3738-445B-8814-B45AFCBE1ED9}" srcId="{9012B2D6-562F-49E0-BD4A-84A74D7F3FEE}" destId="{344AB7FE-7477-43AB-9E72-96B50C6CD5FA}" srcOrd="6" destOrd="0" parTransId="{8396F244-BC75-478C-B7A0-CB506AABD5F0}" sibTransId="{D99E2C24-BC0C-4F78-84A8-F34D3AFDD83F}"/>
    <dgm:cxn modelId="{6422EF78-E6DB-4027-A925-CD2E2F96C789}" type="presOf" srcId="{2D20256B-C411-4E2C-8FA5-494DD7B7B340}" destId="{B9003507-11AF-4D38-8D3E-74C846F5A8C3}" srcOrd="0" destOrd="0" presId="urn:microsoft.com/office/officeart/2005/8/layout/radial4"/>
    <dgm:cxn modelId="{A97D7587-75E8-4B66-96BE-9DD791AF4263}" type="presOf" srcId="{550F6A12-EBC2-42DA-8C15-45E0B93AF3F1}" destId="{4D3CB3DB-1E80-47BF-BCE1-7CB330B0E927}" srcOrd="0" destOrd="0" presId="urn:microsoft.com/office/officeart/2005/8/layout/radial4"/>
    <dgm:cxn modelId="{50B1FB8D-4F54-478F-81D2-F4C723DE1CA4}" srcId="{9012B2D6-562F-49E0-BD4A-84A74D7F3FEE}" destId="{0CDED960-44F5-40E9-8CE6-E30CA96392A0}" srcOrd="0" destOrd="0" parTransId="{D345AF14-EE8D-471B-ACCA-D6DE1BFA5C40}" sibTransId="{1BC5B581-4371-4F8D-9D09-A153FE28A8FF}"/>
    <dgm:cxn modelId="{FDAF6990-C2C8-4500-ABC5-FBDEF196A41A}" type="presOf" srcId="{091AD111-AA12-4A34-A68C-0BEF862222CF}" destId="{8BCB9000-2D16-4DAC-928C-062F58B0AF59}" srcOrd="0" destOrd="0" presId="urn:microsoft.com/office/officeart/2005/8/layout/radial4"/>
    <dgm:cxn modelId="{C0BFE29C-E725-4237-A8C6-D22245E48996}" srcId="{9012B2D6-562F-49E0-BD4A-84A74D7F3FEE}" destId="{9C7959D1-DCA9-4418-9FB5-61F64ECBE432}" srcOrd="5" destOrd="0" parTransId="{091AD111-AA12-4A34-A68C-0BEF862222CF}" sibTransId="{81A92F71-7EFC-4589-9E9B-E962ADE8868A}"/>
    <dgm:cxn modelId="{AEF8D8AD-E9AF-42FB-8315-1F75FD843AF3}" srcId="{CA1514A2-A894-43D1-B649-6B97FF62C671}" destId="{9012B2D6-562F-49E0-BD4A-84A74D7F3FEE}" srcOrd="0" destOrd="0" parTransId="{091F6BFE-3B0C-4763-A22D-B14A0A8069E6}" sibTransId="{53F41052-F412-4AB6-9C44-4AB7A0918D9F}"/>
    <dgm:cxn modelId="{E65F34B0-58D6-416C-8C7F-449CDC3276DD}" type="presOf" srcId="{72A69D9D-C78E-48DE-A2EF-722F2E25E576}" destId="{86EE540D-459C-414D-8ECC-067798DE4522}" srcOrd="0" destOrd="0" presId="urn:microsoft.com/office/officeart/2005/8/layout/radial4"/>
    <dgm:cxn modelId="{779DDFB4-1E47-4688-A160-CE2B763286F3}" srcId="{9012B2D6-562F-49E0-BD4A-84A74D7F3FEE}" destId="{5B9B6ECC-9625-4814-B2BA-9D5ED4697C2A}" srcOrd="7" destOrd="0" parTransId="{F4144A9B-1D35-4C8E-96EC-203FC92700CE}" sibTransId="{CA79B75F-5DE9-4DF5-9011-CF884994EE2F}"/>
    <dgm:cxn modelId="{28AC41B9-4253-4D69-8BE1-D4E883562ECF}" type="presOf" srcId="{9012B2D6-562F-49E0-BD4A-84A74D7F3FEE}" destId="{702BADA0-E9F0-4FFB-8B55-B76417450797}" srcOrd="0" destOrd="0" presId="urn:microsoft.com/office/officeart/2005/8/layout/radial4"/>
    <dgm:cxn modelId="{E2B068CD-EC91-4DCC-B5CB-2F6B8E771423}" type="presOf" srcId="{8396F244-BC75-478C-B7A0-CB506AABD5F0}" destId="{0D0E2776-5FFD-4E12-A70A-EDCD8A2503F8}" srcOrd="0" destOrd="0" presId="urn:microsoft.com/office/officeart/2005/8/layout/radial4"/>
    <dgm:cxn modelId="{1E149BCE-B6AE-4D42-B446-EAD403A3FE57}" type="presOf" srcId="{2D245F36-E957-46FB-AC31-3CA67A3F884B}" destId="{9A401D63-8A42-426B-A509-B1AF540C255E}" srcOrd="0" destOrd="0" presId="urn:microsoft.com/office/officeart/2005/8/layout/radial4"/>
    <dgm:cxn modelId="{685C57D0-5374-4AD0-8C07-2C763CA972ED}" type="presOf" srcId="{96E5082F-8352-43D6-A839-BBD7999A0DF4}" destId="{0B3E3F15-E9AE-4383-B269-CFD6A7487A28}" srcOrd="0" destOrd="0" presId="urn:microsoft.com/office/officeart/2005/8/layout/radial4"/>
    <dgm:cxn modelId="{6223F1D1-E9C1-4BD8-8250-C908B93A020B}" type="presOf" srcId="{F4144A9B-1D35-4C8E-96EC-203FC92700CE}" destId="{41EA0DBA-C60B-43F3-ACD9-1352A9960446}" srcOrd="0" destOrd="0" presId="urn:microsoft.com/office/officeart/2005/8/layout/radial4"/>
    <dgm:cxn modelId="{42D1F5D3-F4D0-4DCD-B0AC-95CE13927D10}" type="presOf" srcId="{D345AF14-EE8D-471B-ACCA-D6DE1BFA5C40}" destId="{ED2A35A7-CA75-4178-A5D2-8F31105AD07E}" srcOrd="0" destOrd="0" presId="urn:microsoft.com/office/officeart/2005/8/layout/radial4"/>
    <dgm:cxn modelId="{C2E54BEB-DBBA-4884-BB75-BD554A97E888}" type="presOf" srcId="{3509102F-839F-43FC-B75C-DD1DA88695DA}" destId="{37261F9A-6DDE-47B9-A61C-A864EF7F0E53}" srcOrd="0" destOrd="0" presId="urn:microsoft.com/office/officeart/2005/8/layout/radial4"/>
    <dgm:cxn modelId="{767E44F4-6A95-4172-99D1-AC6E9A9F53B4}" type="presOf" srcId="{9C7959D1-DCA9-4418-9FB5-61F64ECBE432}" destId="{463F51EC-40B1-4BB0-9D3B-1E745151EAAC}" srcOrd="0" destOrd="0" presId="urn:microsoft.com/office/officeart/2005/8/layout/radial4"/>
    <dgm:cxn modelId="{2E2598F9-0705-471B-BED5-F7E4066FDD5A}" srcId="{9012B2D6-562F-49E0-BD4A-84A74D7F3FEE}" destId="{550F6A12-EBC2-42DA-8C15-45E0B93AF3F1}" srcOrd="2" destOrd="0" parTransId="{8BC518DF-B38A-415F-A602-7BE733ADCB8B}" sibTransId="{959C68B5-4495-4375-BDBA-C4F3846BB85B}"/>
    <dgm:cxn modelId="{21AEEAF9-6C1E-4355-AB10-01492402214C}" srcId="{CA1514A2-A894-43D1-B649-6B97FF62C671}" destId="{6B14716E-EF19-48E8-B04B-540BF775F803}" srcOrd="1" destOrd="0" parTransId="{5BAA7C5F-966B-47BC-82DE-E28DBED18D96}" sibTransId="{385F6CBF-89CB-4AED-95E6-A8416B14B012}"/>
    <dgm:cxn modelId="{309D0E25-9629-445A-89AD-26F6F8AD4920}" type="presParOf" srcId="{854E9080-EDC7-4428-99E5-8A285A918A26}" destId="{702BADA0-E9F0-4FFB-8B55-B76417450797}" srcOrd="0" destOrd="0" presId="urn:microsoft.com/office/officeart/2005/8/layout/radial4"/>
    <dgm:cxn modelId="{69D9A3FB-38B0-43F7-AC25-C5D496C3D807}" type="presParOf" srcId="{854E9080-EDC7-4428-99E5-8A285A918A26}" destId="{ED2A35A7-CA75-4178-A5D2-8F31105AD07E}" srcOrd="1" destOrd="0" presId="urn:microsoft.com/office/officeart/2005/8/layout/radial4"/>
    <dgm:cxn modelId="{CF9E0329-D0E0-454A-99F2-D37B018A75B7}" type="presParOf" srcId="{854E9080-EDC7-4428-99E5-8A285A918A26}" destId="{C7BF84BD-8689-4E65-92D1-DE0EB05445D5}" srcOrd="2" destOrd="0" presId="urn:microsoft.com/office/officeart/2005/8/layout/radial4"/>
    <dgm:cxn modelId="{DC517367-0173-4348-9FBC-CB32F4AB1F82}" type="presParOf" srcId="{854E9080-EDC7-4428-99E5-8A285A918A26}" destId="{37261F9A-6DDE-47B9-A61C-A864EF7F0E53}" srcOrd="3" destOrd="0" presId="urn:microsoft.com/office/officeart/2005/8/layout/radial4"/>
    <dgm:cxn modelId="{4F3F3CA7-CA8A-408A-AF62-43802CBCD291}" type="presParOf" srcId="{854E9080-EDC7-4428-99E5-8A285A918A26}" destId="{361C3883-CDF1-4154-957A-7F29201ED6B6}" srcOrd="4" destOrd="0" presId="urn:microsoft.com/office/officeart/2005/8/layout/radial4"/>
    <dgm:cxn modelId="{19FE2A0F-9D88-4F2B-A33D-6C9BFACDE8F9}" type="presParOf" srcId="{854E9080-EDC7-4428-99E5-8A285A918A26}" destId="{A5B292E2-8663-4CB5-892A-16CEB2A5A85D}" srcOrd="5" destOrd="0" presId="urn:microsoft.com/office/officeart/2005/8/layout/radial4"/>
    <dgm:cxn modelId="{1691CBFA-BCE1-4D66-B208-E4E0B5EABCC4}" type="presParOf" srcId="{854E9080-EDC7-4428-99E5-8A285A918A26}" destId="{4D3CB3DB-1E80-47BF-BCE1-7CB330B0E927}" srcOrd="6" destOrd="0" presId="urn:microsoft.com/office/officeart/2005/8/layout/radial4"/>
    <dgm:cxn modelId="{A2A0C2E0-5F33-424B-8F82-EBA1079A8D2C}" type="presParOf" srcId="{854E9080-EDC7-4428-99E5-8A285A918A26}" destId="{86EE540D-459C-414D-8ECC-067798DE4522}" srcOrd="7" destOrd="0" presId="urn:microsoft.com/office/officeart/2005/8/layout/radial4"/>
    <dgm:cxn modelId="{AA4A319D-AEBC-418A-B37F-99937376B32F}" type="presParOf" srcId="{854E9080-EDC7-4428-99E5-8A285A918A26}" destId="{0B3E3F15-E9AE-4383-B269-CFD6A7487A28}" srcOrd="8" destOrd="0" presId="urn:microsoft.com/office/officeart/2005/8/layout/radial4"/>
    <dgm:cxn modelId="{8330DC5E-786B-4896-9822-768DE4F69D82}" type="presParOf" srcId="{854E9080-EDC7-4428-99E5-8A285A918A26}" destId="{9A401D63-8A42-426B-A509-B1AF540C255E}" srcOrd="9" destOrd="0" presId="urn:microsoft.com/office/officeart/2005/8/layout/radial4"/>
    <dgm:cxn modelId="{5E1A89C8-9050-474C-8F08-8F80C9C28627}" type="presParOf" srcId="{854E9080-EDC7-4428-99E5-8A285A918A26}" destId="{B9003507-11AF-4D38-8D3E-74C846F5A8C3}" srcOrd="10" destOrd="0" presId="urn:microsoft.com/office/officeart/2005/8/layout/radial4"/>
    <dgm:cxn modelId="{51D92E2D-91FC-467D-8791-098DCC91E352}" type="presParOf" srcId="{854E9080-EDC7-4428-99E5-8A285A918A26}" destId="{8BCB9000-2D16-4DAC-928C-062F58B0AF59}" srcOrd="11" destOrd="0" presId="urn:microsoft.com/office/officeart/2005/8/layout/radial4"/>
    <dgm:cxn modelId="{ED4C76D0-6E75-40C4-B952-7C28584C4641}" type="presParOf" srcId="{854E9080-EDC7-4428-99E5-8A285A918A26}" destId="{463F51EC-40B1-4BB0-9D3B-1E745151EAAC}" srcOrd="12" destOrd="0" presId="urn:microsoft.com/office/officeart/2005/8/layout/radial4"/>
    <dgm:cxn modelId="{53DB1F1E-C53F-4A8E-962F-A24221EAD743}" type="presParOf" srcId="{854E9080-EDC7-4428-99E5-8A285A918A26}" destId="{0D0E2776-5FFD-4E12-A70A-EDCD8A2503F8}" srcOrd="13" destOrd="0" presId="urn:microsoft.com/office/officeart/2005/8/layout/radial4"/>
    <dgm:cxn modelId="{3A8E1E03-E68B-4124-9012-335DF348025E}" type="presParOf" srcId="{854E9080-EDC7-4428-99E5-8A285A918A26}" destId="{D632D777-ED76-417B-9ABD-5C09913B3BB1}" srcOrd="14" destOrd="0" presId="urn:microsoft.com/office/officeart/2005/8/layout/radial4"/>
    <dgm:cxn modelId="{91269C38-F652-4E78-BD4A-FEEA84ED202D}" type="presParOf" srcId="{854E9080-EDC7-4428-99E5-8A285A918A26}" destId="{41EA0DBA-C60B-43F3-ACD9-1352A9960446}" srcOrd="15" destOrd="0" presId="urn:microsoft.com/office/officeart/2005/8/layout/radial4"/>
    <dgm:cxn modelId="{530C2EB5-2964-413A-B502-BF30F6724730}" type="presParOf" srcId="{854E9080-EDC7-4428-99E5-8A285A918A26}" destId="{C99250E2-A293-45A7-B575-5BC796F25A5F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ADA0-E9F0-4FFB-8B55-B76417450797}">
      <dsp:nvSpPr>
        <dsp:cNvPr id="0" name=""/>
        <dsp:cNvSpPr/>
      </dsp:nvSpPr>
      <dsp:spPr>
        <a:xfrm>
          <a:off x="3601288" y="3216338"/>
          <a:ext cx="1963370" cy="196337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843" r="5615"/>
          </a:stretch>
        </a:blipFill>
        <a:ln w="381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88817" y="3503867"/>
        <a:ext cx="1388312" cy="1388312"/>
      </dsp:txXfrm>
    </dsp:sp>
    <dsp:sp modelId="{ED2A35A7-CA75-4178-A5D2-8F31105AD07E}">
      <dsp:nvSpPr>
        <dsp:cNvPr id="0" name=""/>
        <dsp:cNvSpPr/>
      </dsp:nvSpPr>
      <dsp:spPr>
        <a:xfrm rot="10800000">
          <a:off x="842469" y="3918243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F84BD-8689-4E65-92D1-DE0EB05445D5}">
      <dsp:nvSpPr>
        <dsp:cNvPr id="0" name=""/>
        <dsp:cNvSpPr/>
      </dsp:nvSpPr>
      <dsp:spPr>
        <a:xfrm>
          <a:off x="155290" y="3648279"/>
          <a:ext cx="1374359" cy="10994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 উপরি প্র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য়ো</a:t>
          </a: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7493" y="3680482"/>
        <a:ext cx="1309953" cy="1035081"/>
      </dsp:txXfrm>
    </dsp:sp>
    <dsp:sp modelId="{37261F9A-6DDE-47B9-A61C-A864EF7F0E53}">
      <dsp:nvSpPr>
        <dsp:cNvPr id="0" name=""/>
        <dsp:cNvSpPr/>
      </dsp:nvSpPr>
      <dsp:spPr>
        <a:xfrm rot="12342857">
          <a:off x="1083804" y="2860884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41881"/>
            <a:satOff val="82"/>
            <a:lumOff val="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C3883-CDF1-4154-957A-7F29201ED6B6}">
      <dsp:nvSpPr>
        <dsp:cNvPr id="0" name=""/>
        <dsp:cNvSpPr/>
      </dsp:nvSpPr>
      <dsp:spPr>
        <a:xfrm>
          <a:off x="525716" y="2025335"/>
          <a:ext cx="1374359" cy="1099487"/>
        </a:xfrm>
        <a:prstGeom prst="roundRect">
          <a:avLst>
            <a:gd name="adj" fmla="val 10000"/>
          </a:avLst>
        </a:prstGeom>
        <a:solidFill>
          <a:schemeClr val="accent5">
            <a:hueOff val="141881"/>
            <a:satOff val="82"/>
            <a:lumOff val="812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আগাছা নিধন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919" y="2057538"/>
        <a:ext cx="1309953" cy="1035081"/>
      </dsp:txXfrm>
    </dsp:sp>
    <dsp:sp modelId="{A5B292E2-8663-4CB5-892A-16CEB2A5A85D}">
      <dsp:nvSpPr>
        <dsp:cNvPr id="0" name=""/>
        <dsp:cNvSpPr/>
      </dsp:nvSpPr>
      <dsp:spPr>
        <a:xfrm rot="13885714">
          <a:off x="1760010" y="2012949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83761"/>
            <a:satOff val="165"/>
            <a:lumOff val="16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CB3DB-1E80-47BF-BCE1-7CB330B0E927}">
      <dsp:nvSpPr>
        <dsp:cNvPr id="0" name=""/>
        <dsp:cNvSpPr/>
      </dsp:nvSpPr>
      <dsp:spPr>
        <a:xfrm>
          <a:off x="1563628" y="723835"/>
          <a:ext cx="1374359" cy="1099487"/>
        </a:xfrm>
        <a:prstGeom prst="roundRect">
          <a:avLst>
            <a:gd name="adj" fmla="val 10000"/>
          </a:avLst>
        </a:prstGeom>
        <a:solidFill>
          <a:schemeClr val="accent5">
            <a:hueOff val="283761"/>
            <a:satOff val="165"/>
            <a:lumOff val="1625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সেচ প্র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য়ো</a:t>
          </a: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5831" y="756038"/>
        <a:ext cx="1309953" cy="1035081"/>
      </dsp:txXfrm>
    </dsp:sp>
    <dsp:sp modelId="{86EE540D-459C-414D-8ECC-067798DE4522}">
      <dsp:nvSpPr>
        <dsp:cNvPr id="0" name=""/>
        <dsp:cNvSpPr/>
      </dsp:nvSpPr>
      <dsp:spPr>
        <a:xfrm rot="15428571">
          <a:off x="2737157" y="1542380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25642"/>
            <a:satOff val="247"/>
            <a:lumOff val="2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E3F15-E9AE-4383-B269-CFD6A7487A28}">
      <dsp:nvSpPr>
        <dsp:cNvPr id="0" name=""/>
        <dsp:cNvSpPr/>
      </dsp:nvSpPr>
      <dsp:spPr>
        <a:xfrm>
          <a:off x="3063453" y="1557"/>
          <a:ext cx="1374359" cy="1099487"/>
        </a:xfrm>
        <a:prstGeom prst="roundRect">
          <a:avLst>
            <a:gd name="adj" fmla="val 10000"/>
          </a:avLst>
        </a:prstGeom>
        <a:solidFill>
          <a:schemeClr val="accent5">
            <a:hueOff val="425642"/>
            <a:satOff val="247"/>
            <a:lumOff val="2437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শূন্যস্থান পূরণ</a:t>
          </a:r>
          <a:endParaRPr lang="as-IN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5656" y="33760"/>
        <a:ext cx="1309953" cy="1035081"/>
      </dsp:txXfrm>
    </dsp:sp>
    <dsp:sp modelId="{9A401D63-8A42-426B-A509-B1AF540C255E}">
      <dsp:nvSpPr>
        <dsp:cNvPr id="0" name=""/>
        <dsp:cNvSpPr/>
      </dsp:nvSpPr>
      <dsp:spPr>
        <a:xfrm rot="16971429">
          <a:off x="3821707" y="1542380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67523"/>
            <a:satOff val="329"/>
            <a:lumOff val="3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3507-11AF-4D38-8D3E-74C846F5A8C3}">
      <dsp:nvSpPr>
        <dsp:cNvPr id="0" name=""/>
        <dsp:cNvSpPr/>
      </dsp:nvSpPr>
      <dsp:spPr>
        <a:xfrm>
          <a:off x="4728135" y="1557"/>
          <a:ext cx="1374359" cy="1099487"/>
        </a:xfrm>
        <a:prstGeom prst="roundRect">
          <a:avLst>
            <a:gd name="adj" fmla="val 10000"/>
          </a:avLst>
        </a:prstGeom>
        <a:solidFill>
          <a:schemeClr val="accent5">
            <a:hueOff val="567523"/>
            <a:satOff val="329"/>
            <a:lumOff val="3249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 ব্যবস্থাপনা</a:t>
          </a:r>
          <a:endParaRPr lang="as-IN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0338" y="33760"/>
        <a:ext cx="1309953" cy="1035081"/>
      </dsp:txXfrm>
    </dsp:sp>
    <dsp:sp modelId="{8BCB9000-2D16-4DAC-928C-062F58B0AF59}">
      <dsp:nvSpPr>
        <dsp:cNvPr id="0" name=""/>
        <dsp:cNvSpPr/>
      </dsp:nvSpPr>
      <dsp:spPr>
        <a:xfrm rot="18610392">
          <a:off x="4849069" y="2048702"/>
          <a:ext cx="2624581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709404"/>
            <a:satOff val="411"/>
            <a:lumOff val="40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51EC-40B1-4BB0-9D3B-1E745151EAAC}">
      <dsp:nvSpPr>
        <dsp:cNvPr id="0" name=""/>
        <dsp:cNvSpPr/>
      </dsp:nvSpPr>
      <dsp:spPr>
        <a:xfrm>
          <a:off x="6227606" y="776020"/>
          <a:ext cx="1560626" cy="1099487"/>
        </a:xfrm>
        <a:prstGeom prst="roundRect">
          <a:avLst>
            <a:gd name="adj" fmla="val 10000"/>
          </a:avLst>
        </a:prstGeom>
        <a:solidFill>
          <a:schemeClr val="accent5">
            <a:hueOff val="709404"/>
            <a:satOff val="411"/>
            <a:lumOff val="4061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 পোকামাক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9809" y="808223"/>
        <a:ext cx="1496220" cy="1035081"/>
      </dsp:txXfrm>
    </dsp:sp>
    <dsp:sp modelId="{0D0E2776-5FFD-4E12-A70A-EDCD8A2503F8}">
      <dsp:nvSpPr>
        <dsp:cNvPr id="0" name=""/>
        <dsp:cNvSpPr/>
      </dsp:nvSpPr>
      <dsp:spPr>
        <a:xfrm rot="20057143">
          <a:off x="5475059" y="2860884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851284"/>
            <a:satOff val="494"/>
            <a:lumOff val="48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2D777-ED76-417B-9ABD-5C09913B3BB1}">
      <dsp:nvSpPr>
        <dsp:cNvPr id="0" name=""/>
        <dsp:cNvSpPr/>
      </dsp:nvSpPr>
      <dsp:spPr>
        <a:xfrm>
          <a:off x="7176669" y="2025335"/>
          <a:ext cx="1552764" cy="1099487"/>
        </a:xfrm>
        <a:prstGeom prst="roundRect">
          <a:avLst>
            <a:gd name="adj" fmla="val 10000"/>
          </a:avLst>
        </a:prstGeom>
        <a:solidFill>
          <a:schemeClr val="accent5">
            <a:hueOff val="851284"/>
            <a:satOff val="494"/>
            <a:lumOff val="4874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গাছ পাতলা করণ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8872" y="2057538"/>
        <a:ext cx="1488358" cy="1035081"/>
      </dsp:txXfrm>
    </dsp:sp>
    <dsp:sp modelId="{41EA0DBA-C60B-43F3-ACD9-1352A9960446}">
      <dsp:nvSpPr>
        <dsp:cNvPr id="0" name=""/>
        <dsp:cNvSpPr/>
      </dsp:nvSpPr>
      <dsp:spPr>
        <a:xfrm>
          <a:off x="5716394" y="3918243"/>
          <a:ext cx="2607084" cy="5595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250E2-A293-45A7-B575-5BC796F25A5F}">
      <dsp:nvSpPr>
        <dsp:cNvPr id="0" name=""/>
        <dsp:cNvSpPr/>
      </dsp:nvSpPr>
      <dsp:spPr>
        <a:xfrm>
          <a:off x="7552229" y="3648279"/>
          <a:ext cx="1542498" cy="1099487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38100" cap="rnd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 আলগাকরণ</a:t>
          </a:r>
          <a:endParaRPr lang="as-IN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432" y="3680482"/>
        <a:ext cx="1478092" cy="1035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516379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224" y="1811864"/>
            <a:ext cx="610519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224" y="3598328"/>
            <a:ext cx="610519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5230" y="5054602"/>
            <a:ext cx="774267" cy="279400"/>
          </a:xfrm>
        </p:spPr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0224" y="5054602"/>
            <a:ext cx="4674589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9915" y="5054602"/>
            <a:ext cx="475505" cy="279400"/>
          </a:xfrm>
        </p:spPr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22800" y="3471329"/>
            <a:ext cx="5880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4815415"/>
            <a:ext cx="781854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0199" y="1032934"/>
            <a:ext cx="8155204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6" y="5382153"/>
            <a:ext cx="781854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906873"/>
            <a:ext cx="781854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4275666"/>
            <a:ext cx="781854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0235" y="4140199"/>
            <a:ext cx="759738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9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83" y="982132"/>
            <a:ext cx="736028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40230" y="3352800"/>
            <a:ext cx="677671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2" y="4343401"/>
            <a:ext cx="7818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7465" y="905362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529" y="2827870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70236" y="4140199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31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9" y="3308581"/>
            <a:ext cx="781853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8" y="4777381"/>
            <a:ext cx="781854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06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29" y="982132"/>
            <a:ext cx="7273943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53398" y="3639312"/>
            <a:ext cx="781854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4529667"/>
            <a:ext cx="781854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9770" y="896895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7266" y="2607728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0236" y="342900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5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982132"/>
            <a:ext cx="781854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53398" y="3566160"/>
            <a:ext cx="781854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6" y="4470401"/>
            <a:ext cx="781854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0240" y="3429000"/>
            <a:ext cx="75973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72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3395" y="2490136"/>
            <a:ext cx="781854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0236" y="2354670"/>
            <a:ext cx="75973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8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167" y="906874"/>
            <a:ext cx="186177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3398" y="906874"/>
            <a:ext cx="5652835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8233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70235" y="235626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35" y="1641413"/>
            <a:ext cx="758486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235" y="3734860"/>
            <a:ext cx="758486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70236" y="3599392"/>
            <a:ext cx="75848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70235" y="235626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915338"/>
            <a:ext cx="781854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3396" y="2487168"/>
            <a:ext cx="3838194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1925" y="2487168"/>
            <a:ext cx="3838194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2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8" y="2658533"/>
            <a:ext cx="38381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398" y="3243263"/>
            <a:ext cx="3838194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8107" y="2658533"/>
            <a:ext cx="38381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8107" y="3243263"/>
            <a:ext cx="3838194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70236" y="235467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7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915338"/>
            <a:ext cx="781854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0236" y="235467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1388534"/>
            <a:ext cx="291731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072" y="982133"/>
            <a:ext cx="443387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5" y="3031065"/>
            <a:ext cx="291731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70236" y="2912533"/>
            <a:ext cx="26836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1883832"/>
            <a:ext cx="417703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0530" y="1032933"/>
            <a:ext cx="3368882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5" y="3255432"/>
            <a:ext cx="417703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C0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52533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3396" y="915338"/>
            <a:ext cx="781854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2490136"/>
            <a:ext cx="781854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0171" y="5960533"/>
            <a:ext cx="13205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081EE7-C748-4168-8289-26B5E0130F3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3395" y="5960533"/>
            <a:ext cx="58703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104" y="5960533"/>
            <a:ext cx="45483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635B4-EDD0-469D-B913-00EC68E3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19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griculturelearning.com/%E0%A6%B6%E0%A6%BE%E0%A6%95-%E0%A6%B8%E0%A6%AC%E0%A6%9C%E0%A6%BF%E0%A6%B0-%E0%A6%9A%E0%A6%BE%E0%A6%B7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709961-3714-4E94-84CD-AAF519A286FA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BD5CB111-A81E-4E72-835D-48E63BD5A1AF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E0C2F3A-52EB-4A1B-BB1C-9C30C83914B0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84C7D245-87F0-4C93-AB85-04EB2DA0447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E77C4A67-07D9-47A5-8E8B-CCA5F97CD1DE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71332D5-3F27-4FA3-8C6A-A052B6ED2DC4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86F3297-68B0-48F9-A298-8E3BDB7DDDC2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BCF917E-F70F-4DD4-A6F0-737164B603B5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A023D786-7F35-4303-B975-FD34942EE3D9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EE7AE54-0601-45C2-82E4-2E3CD0C097D6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D84B321-DED5-48DF-B82F-DDC665F21B9A}"/>
              </a:ext>
            </a:extLst>
          </p:cNvPr>
          <p:cNvSpPr txBox="1"/>
          <p:nvPr/>
        </p:nvSpPr>
        <p:spPr>
          <a:xfrm>
            <a:off x="260252" y="521025"/>
            <a:ext cx="9973993" cy="503571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9679866"/>
                <a:gd name="adj2" fmla="val 36406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00B0F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>
                <a:ln>
                  <a:solidFill>
                    <a:srgbClr val="00B0F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>
                  <a:solidFill>
                    <a:srgbClr val="00B0F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00B0F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>
                  <a:solidFill>
                    <a:srgbClr val="00B0F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rgbClr val="00B0F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n>
                <a:solidFill>
                  <a:srgbClr val="00B0F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54636F-3332-46A6-9A4A-894E2F05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19" y="1979442"/>
            <a:ext cx="44577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43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8F0803-0B01-4D19-AE87-F601DE726F93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E7F24ADB-352C-496F-9FA4-E0CAB516A841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CE73BC41-36DF-4331-A4DB-995A9E0D69A5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097ED19-38D7-4821-83D2-8A5FB63A1E3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F6F7A4B-94AF-4681-B3DC-8D4E7134AC21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3FD76A4-C294-4EED-966E-C56E7F957D0B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04CEEA6-C929-45BF-9F77-5C51C37DBF78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0A24903D-5FB2-480B-848A-AA8288D8D180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18E60AFA-DA2B-4C5F-B210-3F3F65189203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33412CF-46FC-4673-A0C5-BAAA3ACCBDD8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070D3-00D3-4331-97D3-AFF1CE7101CB}"/>
              </a:ext>
            </a:extLst>
          </p:cNvPr>
          <p:cNvSpPr/>
          <p:nvPr/>
        </p:nvSpPr>
        <p:spPr>
          <a:xfrm>
            <a:off x="3809305" y="515202"/>
            <a:ext cx="3494867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চাষের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10752C-70C6-4D89-AC1D-4EE93BAAA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56" y="1632623"/>
            <a:ext cx="3649623" cy="22914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253F17-1146-48D5-95B1-016D8DE46A24}"/>
              </a:ext>
            </a:extLst>
          </p:cNvPr>
          <p:cNvSpPr/>
          <p:nvPr/>
        </p:nvSpPr>
        <p:spPr>
          <a:xfrm>
            <a:off x="1302637" y="1625291"/>
            <a:ext cx="3649623" cy="2298823"/>
          </a:xfrm>
          <a:prstGeom prst="rect">
            <a:avLst/>
          </a:prstGeom>
          <a:blipFill rotWithShape="1">
            <a:blip r:embed="rId3" cstate="print"/>
            <a:srcRect/>
            <a:stretch>
              <a:fillRect t="-1000" b="-1000"/>
            </a:stretch>
          </a:blipFill>
          <a:ln w="38100">
            <a:solidFill>
              <a:srgbClr val="00B0F0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DF799E-1301-45AD-82E7-01243F2B2D2E}"/>
              </a:ext>
            </a:extLst>
          </p:cNvPr>
          <p:cNvSpPr/>
          <p:nvPr/>
        </p:nvSpPr>
        <p:spPr>
          <a:xfrm>
            <a:off x="2011680" y="4057771"/>
            <a:ext cx="2025748" cy="42203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431CC4-8E6F-4206-BCC3-8401772DD6E2}"/>
              </a:ext>
            </a:extLst>
          </p:cNvPr>
          <p:cNvSpPr/>
          <p:nvPr/>
        </p:nvSpPr>
        <p:spPr>
          <a:xfrm>
            <a:off x="6489193" y="4057770"/>
            <a:ext cx="2025748" cy="42203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6387E6-108A-42EE-8145-A17D8CC56CDB}"/>
              </a:ext>
            </a:extLst>
          </p:cNvPr>
          <p:cNvSpPr/>
          <p:nvPr/>
        </p:nvSpPr>
        <p:spPr>
          <a:xfrm>
            <a:off x="953086" y="4982611"/>
            <a:ext cx="903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 চাষের 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দো-আঁশ এবং এঁটেল মাটি উপযোগী।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17DFB-8DE7-4C8A-AF33-33CEBC116040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845D1633-C567-44F2-992F-80DFC430DC46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6D4D1B2-98C6-4836-A1FA-96F4310D24D1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F207993-AC69-4A72-9AB4-BE87A276518F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A7D8315-1457-47FB-8CAF-63FA0DC6F3B9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73150A-3920-4F5F-B601-D907370A1073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68EB1D08-E803-4E74-AE08-8E2825A49C20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1FCDA01C-9E76-4E7C-B60D-C8213249880D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45D81717-0BB3-47B8-87D0-CF99788CE600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062B927-39DC-435F-8F6D-EC5E1B7EA895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0EF14-94D1-4ED0-8DB1-FE1A2AE36589}"/>
              </a:ext>
            </a:extLst>
          </p:cNvPr>
          <p:cNvSpPr/>
          <p:nvPr/>
        </p:nvSpPr>
        <p:spPr>
          <a:xfrm>
            <a:off x="3475902" y="402660"/>
            <a:ext cx="35637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 ও বীজ বপন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61F1D-2BD1-4B03-8E43-A33C9B21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39" y="1702192"/>
            <a:ext cx="3775330" cy="244357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asasa.jpg">
            <a:extLst>
              <a:ext uri="{FF2B5EF4-FFF2-40B4-BE49-F238E27FC236}">
                <a16:creationId xmlns:a16="http://schemas.microsoft.com/office/drawing/2014/main" id="{1741D3A2-6A0E-4686-A53F-D4BAF1BCB6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91" y="1702191"/>
            <a:ext cx="3722398" cy="244357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FE8211-7425-47D9-8199-876B7E29D343}"/>
              </a:ext>
            </a:extLst>
          </p:cNvPr>
          <p:cNvSpPr/>
          <p:nvPr/>
        </p:nvSpPr>
        <p:spPr>
          <a:xfrm>
            <a:off x="618978" y="4739490"/>
            <a:ext cx="9284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 করার আগে চাষ ও মই দিয়ে জমির মাটি ভালোভাবে ঝুরঝুরে করে তৈরি করে নিতে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64F5F-5555-4A90-A1E7-4459416C86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963636" y="1735944"/>
            <a:ext cx="4092585" cy="2506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9F75B6-38F0-4953-8A15-C51B93842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46" y="1735944"/>
            <a:ext cx="3908597" cy="2506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90CA5C-8E28-44C1-8BE7-81BA933DD600}"/>
              </a:ext>
            </a:extLst>
          </p:cNvPr>
          <p:cNvSpPr/>
          <p:nvPr/>
        </p:nvSpPr>
        <p:spPr>
          <a:xfrm>
            <a:off x="1947262" y="4496040"/>
            <a:ext cx="2700997" cy="492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3A1810-2FAB-4620-9F49-36A0F33CEA98}"/>
              </a:ext>
            </a:extLst>
          </p:cNvPr>
          <p:cNvSpPr/>
          <p:nvPr/>
        </p:nvSpPr>
        <p:spPr>
          <a:xfrm>
            <a:off x="6573189" y="4465560"/>
            <a:ext cx="2478258" cy="492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F46B14-869A-4753-BFF8-C78E3080D18A}"/>
              </a:ext>
            </a:extLst>
          </p:cNvPr>
          <p:cNvSpPr/>
          <p:nvPr/>
        </p:nvSpPr>
        <p:spPr>
          <a:xfrm>
            <a:off x="675249" y="5241629"/>
            <a:ext cx="9242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শাকের বীজ জমিতে ছিটিয়ে ও সারিতে রোপণ করা যায়। তবে সারিতে বপন করা সুবিধাজনক।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8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5" grpId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8EBB14-E982-43A5-8433-A20E22296297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A41D649C-2856-40C6-9E29-5E81DDBF5126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E8D583D-0E65-40C6-A37B-4A5C8757B00D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6C98539A-0CC3-4AE8-9E5D-72574A267A3A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7919714-24E4-4F2C-9DBB-38E63D52903F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86ECE92-3B91-4A84-831F-B057CEACF3C2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73A70EAA-76E1-4831-8F6A-5EC298285FA2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8D22C9DE-F5FC-4E72-9054-AA7795421C63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A623E56A-D969-4759-B8C9-65B32BD4FBED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0D63EAA9-F059-4258-9E34-213B0A4E117C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44D59-CA2D-4821-85AA-FC172B30C17A}"/>
              </a:ext>
            </a:extLst>
          </p:cNvPr>
          <p:cNvSpPr/>
          <p:nvPr/>
        </p:nvSpPr>
        <p:spPr>
          <a:xfrm>
            <a:off x="3573414" y="444864"/>
            <a:ext cx="379783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শাকের সার প্রয়োগ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03603E99-E625-486D-A4E7-332554962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74848"/>
              </p:ext>
            </p:extLst>
          </p:nvPr>
        </p:nvGraphicFramePr>
        <p:xfrm>
          <a:off x="1742049" y="2216721"/>
          <a:ext cx="7010400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8763507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0235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7516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40-</a:t>
                      </a:r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6202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ইউরিয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668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200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1574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এমপি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-গ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741608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A135A2D-DD71-4498-A0B5-4CECD1ACD43E}"/>
              </a:ext>
            </a:extLst>
          </p:cNvPr>
          <p:cNvSpPr/>
          <p:nvPr/>
        </p:nvSpPr>
        <p:spPr>
          <a:xfrm>
            <a:off x="640080" y="4079630"/>
            <a:ext cx="9214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ছাড়া সব সার জমির শেষ চাষের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 করতে হয। তবে গোবর জমি তৈরির প্রথম দিকে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 করাই উত্তম। ইউরিয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সার চারা গজানোর ৮-১০ দিন পর থেকে ১০-১২ দিন পর পর ২-৩ কিস্তিতে উপরি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 করে মাটির সাথে মিশি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দিতে হবে। (প্রতি শতকে)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2B97BB-58D0-4A7A-99FC-B325767CB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87" y="1480127"/>
            <a:ext cx="3633889" cy="230759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7C79A3-8720-42E4-BB8B-8CFBA2C35EE9}"/>
              </a:ext>
            </a:extLst>
          </p:cNvPr>
          <p:cNvSpPr/>
          <p:nvPr/>
        </p:nvSpPr>
        <p:spPr>
          <a:xfrm>
            <a:off x="4051495" y="478302"/>
            <a:ext cx="3066757" cy="53457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54027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0D934-094A-492A-BE83-3ACAECA64DC3}"/>
              </a:ext>
            </a:extLst>
          </p:cNvPr>
          <p:cNvSpPr txBox="1"/>
          <p:nvPr/>
        </p:nvSpPr>
        <p:spPr>
          <a:xfrm>
            <a:off x="4137859" y="562253"/>
            <a:ext cx="21165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2E3D1-06A9-4F42-90C6-5C586614FA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985" y="1347469"/>
            <a:ext cx="3232259" cy="2777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542DB3-C2BA-4879-8B11-9E84706FF714}"/>
              </a:ext>
            </a:extLst>
          </p:cNvPr>
          <p:cNvSpPr/>
          <p:nvPr/>
        </p:nvSpPr>
        <p:spPr>
          <a:xfrm>
            <a:off x="1657173" y="4531907"/>
            <a:ext cx="641340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চাষে সার ব্যবস্থাপন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্পকে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C0E37C-D1B1-4C6B-98C3-614AB5B0DD23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DD93071B-2CB9-4A62-B4A7-BDA040DF9311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9363414-80A6-42EE-82C7-9BFE04A1737F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9CEE554-3413-4C26-A725-A38662EFC8E8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05E8E51-7328-4A84-BD60-606DFA7B92B5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1E8AEE-DDB4-4FEA-AE0D-A5CDFF165116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83B2781A-0B7D-4CDB-8E63-64C415BDA18A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C981407F-51AC-4E55-83F2-74450FE461C0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80F8BB8-E06B-4E8A-BFE3-4AF37BD0CB8E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DB603C71-F53B-431E-8756-65174584157B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63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90AA72-A289-4359-9F5E-25304B3F3747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1D59E8A6-7108-445C-B93B-8B6F169FF7CD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EAF240C9-837D-4DF3-9BAB-496468BE30AF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98727B0-729C-4CEC-8B17-F910ADF722D1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2E4CF98-B1AA-43BE-AFB4-E0C6970C0E89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160B5E5-53A4-4AB1-9E2F-97DD31D87A41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F86B0B9A-993B-4BA5-876F-326BEA5D1D54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CA4AA53-D053-4BC8-9228-F765891D0B73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D8D7CBF7-B9B0-47EE-8AEA-F8089ED25564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BA99B59-E421-4F93-BD2B-24CA0FEA3894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212BE-BF8F-477C-9BF5-CB33171D00A2}"/>
              </a:ext>
            </a:extLst>
          </p:cNvPr>
          <p:cNvSpPr/>
          <p:nvPr/>
        </p:nvSpPr>
        <p:spPr>
          <a:xfrm>
            <a:off x="2775363" y="409694"/>
            <a:ext cx="408316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চাষের পরিচর্যা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DDCF28F-36AB-4284-96DC-B1A0D0D57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68650"/>
              </p:ext>
            </p:extLst>
          </p:nvPr>
        </p:nvGraphicFramePr>
        <p:xfrm>
          <a:off x="622852" y="1161532"/>
          <a:ext cx="9250018" cy="518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2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02BADA0-E9F0-4FFB-8B55-B76417450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702BADA0-E9F0-4FFB-8B55-B76417450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702BADA0-E9F0-4FFB-8B55-B76417450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702BADA0-E9F0-4FFB-8B55-B76417450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2A35A7-CA75-4178-A5D2-8F31105AD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ED2A35A7-CA75-4178-A5D2-8F31105AD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ED2A35A7-CA75-4178-A5D2-8F31105AD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dgm id="{ED2A35A7-CA75-4178-A5D2-8F31105AD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BF84BD-8689-4E65-92D1-DE0EB0544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7BF84BD-8689-4E65-92D1-DE0EB0544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C7BF84BD-8689-4E65-92D1-DE0EB0544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graphicEl>
                                              <a:dgm id="{C7BF84BD-8689-4E65-92D1-DE0EB0544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261F9A-6DDE-47B9-A61C-A864EF7F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37261F9A-6DDE-47B9-A61C-A864EF7F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37261F9A-6DDE-47B9-A61C-A864EF7F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37261F9A-6DDE-47B9-A61C-A864EF7F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1C3883-CDF1-4154-957A-7F29201ED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graphicEl>
                                              <a:dgm id="{361C3883-CDF1-4154-957A-7F29201ED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361C3883-CDF1-4154-957A-7F29201ED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361C3883-CDF1-4154-957A-7F29201ED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5B292E2-8663-4CB5-892A-16CEB2A5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A5B292E2-8663-4CB5-892A-16CEB2A5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A5B292E2-8663-4CB5-892A-16CEB2A5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A5B292E2-8663-4CB5-892A-16CEB2A5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D3CB3DB-1E80-47BF-BCE1-7CB330B0E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4D3CB3DB-1E80-47BF-BCE1-7CB330B0E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4D3CB3DB-1E80-47BF-BCE1-7CB330B0E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4D3CB3DB-1E80-47BF-BCE1-7CB330B0E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EE540D-459C-414D-8ECC-067798DE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86EE540D-459C-414D-8ECC-067798DE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graphicEl>
                                              <a:dgm id="{86EE540D-459C-414D-8ECC-067798DE4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dgm id="{86EE540D-459C-414D-8ECC-067798DE4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3E3F15-E9AE-4383-B269-CFD6A74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graphicEl>
                                              <a:dgm id="{0B3E3F15-E9AE-4383-B269-CFD6A74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0B3E3F15-E9AE-4383-B269-CFD6A74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graphicEl>
                                              <a:dgm id="{0B3E3F15-E9AE-4383-B269-CFD6A74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401D63-8A42-426B-A509-B1AF540C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graphicEl>
                                              <a:dgm id="{9A401D63-8A42-426B-A509-B1AF540C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graphicEl>
                                              <a:dgm id="{9A401D63-8A42-426B-A509-B1AF540C2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9A401D63-8A42-426B-A509-B1AF540C2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003507-11AF-4D38-8D3E-74C846F5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graphicEl>
                                              <a:dgm id="{B9003507-11AF-4D38-8D3E-74C846F5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graphicEl>
                                              <a:dgm id="{B9003507-11AF-4D38-8D3E-74C846F5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graphicEl>
                                              <a:dgm id="{B9003507-11AF-4D38-8D3E-74C846F5A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CB9000-2D16-4DAC-928C-062F58B0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graphicEl>
                                              <a:dgm id="{8BCB9000-2D16-4DAC-928C-062F58B0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graphicEl>
                                              <a:dgm id="{8BCB9000-2D16-4DAC-928C-062F58B0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graphicEl>
                                              <a:dgm id="{8BCB9000-2D16-4DAC-928C-062F58B0A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3F51EC-40B1-4BB0-9D3B-1E745151E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graphicEl>
                                              <a:dgm id="{463F51EC-40B1-4BB0-9D3B-1E745151E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463F51EC-40B1-4BB0-9D3B-1E745151E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graphicEl>
                                              <a:dgm id="{463F51EC-40B1-4BB0-9D3B-1E745151E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0E2776-5FFD-4E12-A70A-EDCD8A25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graphicEl>
                                              <a:dgm id="{0D0E2776-5FFD-4E12-A70A-EDCD8A25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graphicEl>
                                              <a:dgm id="{0D0E2776-5FFD-4E12-A70A-EDCD8A250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graphicEl>
                                              <a:dgm id="{0D0E2776-5FFD-4E12-A70A-EDCD8A250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32D777-ED76-417B-9ABD-5C09913B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D632D777-ED76-417B-9ABD-5C09913B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D632D777-ED76-417B-9ABD-5C09913B3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D632D777-ED76-417B-9ABD-5C09913B3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EA0DBA-C60B-43F3-ACD9-1352A996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graphicEl>
                                              <a:dgm id="{41EA0DBA-C60B-43F3-ACD9-1352A996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graphicEl>
                                              <a:dgm id="{41EA0DBA-C60B-43F3-ACD9-1352A996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graphicEl>
                                              <a:dgm id="{41EA0DBA-C60B-43F3-ACD9-1352A996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9250E2-A293-45A7-B575-5BC796F25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C99250E2-A293-45A7-B575-5BC796F25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graphicEl>
                                              <a:dgm id="{C99250E2-A293-45A7-B575-5BC796F25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>
                                            <p:graphicEl>
                                              <a:dgm id="{C99250E2-A293-45A7-B575-5BC796F25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20170703_142707.jpg">
            <a:extLst>
              <a:ext uri="{FF2B5EF4-FFF2-40B4-BE49-F238E27FC236}">
                <a16:creationId xmlns:a16="http://schemas.microsoft.com/office/drawing/2014/main" id="{44123663-D0DC-4F8A-AE03-7BCFB0AA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02" y="1665250"/>
            <a:ext cx="2519946" cy="1959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2AE6A-E451-424A-B8C7-9AE51D2AF2CC}"/>
              </a:ext>
            </a:extLst>
          </p:cNvPr>
          <p:cNvSpPr txBox="1"/>
          <p:nvPr/>
        </p:nvSpPr>
        <p:spPr>
          <a:xfrm>
            <a:off x="3997827" y="544062"/>
            <a:ext cx="2004296" cy="715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9D95D-42F5-4220-A6D8-7A5877E5A85E}"/>
              </a:ext>
            </a:extLst>
          </p:cNvPr>
          <p:cNvSpPr/>
          <p:nvPr/>
        </p:nvSpPr>
        <p:spPr>
          <a:xfrm>
            <a:off x="1899074" y="4030815"/>
            <a:ext cx="702948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চাষের পরিচর্যা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1AC55E-605A-41E0-8D6C-87FBE49B0485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9CF9143-3AC9-4892-8AC0-1CEA4393CF3D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97DD5A0-7747-4EE9-B096-078F613DD86E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DA6C7097-161A-4E60-8063-92DF67837D06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CE8B525E-FE3C-41D7-AFFC-6F66FDFDA8A7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001BAF-29F8-4177-B3D2-6D6CC58A090E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217999A-8B06-44DF-886C-7784E295CFEE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5E53A2C-A070-4519-91AC-1B0BF96FD99F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4E2B7B37-88DF-40DD-9E58-67FBD5CBE4FB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7003125F-D2F6-434B-A6F4-97E1A41B433D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41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114DBB-9B01-4105-920A-9ABF96D1EF60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367DCDF5-C45E-488F-80AB-57581B57B0BC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1FEC027-DB16-45DF-8C19-2A9241E28C86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B4F08DD-89B1-4360-AB09-1EE270AC4964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201B711-8A1C-4BA1-B40D-FDAC7C892AC7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2E7A3D-A0DD-4299-B3E6-B45BFB2ABDB2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D8A713C8-7232-49E7-A3CC-1985AEA3B1C1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73A8B8A7-D731-43CF-9A3E-4C9275C96CB9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E7B51157-E5AB-44C0-A384-440C7C192393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D9BDB364-E7A2-42A4-9892-98DCE28B0E28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232C586-E8F0-488F-A95F-1541387EAE42}"/>
              </a:ext>
            </a:extLst>
          </p:cNvPr>
          <p:cNvSpPr/>
          <p:nvPr/>
        </p:nvSpPr>
        <p:spPr>
          <a:xfrm>
            <a:off x="1990323" y="4859676"/>
            <a:ext cx="6964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আগাছা দেখা দিলেই তা তুলে ফেলতে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CF4FCC-8EFD-464A-B911-730B0917192A}"/>
              </a:ext>
            </a:extLst>
          </p:cNvPr>
          <p:cNvSpPr/>
          <p:nvPr/>
        </p:nvSpPr>
        <p:spPr>
          <a:xfrm>
            <a:off x="4354077" y="540890"/>
            <a:ext cx="223651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নিধন: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5208A1-9987-446E-A33C-2E4DF6CF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74" y="1621741"/>
            <a:ext cx="4336012" cy="254537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B66762-B811-4D0A-8E7A-83F32A6EC2FF}"/>
              </a:ext>
            </a:extLst>
          </p:cNvPr>
          <p:cNvSpPr/>
          <p:nvPr/>
        </p:nvSpPr>
        <p:spPr>
          <a:xfrm>
            <a:off x="4162887" y="633656"/>
            <a:ext cx="2622834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 উপরি প্র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14A89-8C66-4DF2-9F39-2FC459F1D8F7}"/>
              </a:ext>
            </a:extLst>
          </p:cNvPr>
          <p:cNvSpPr/>
          <p:nvPr/>
        </p:nvSpPr>
        <p:spPr>
          <a:xfrm>
            <a:off x="1575541" y="4888112"/>
            <a:ext cx="7364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মতো 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 সার উপরিপ্র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6A0C03-E965-436F-BC57-209C9BF1D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55" y="1557391"/>
            <a:ext cx="5232297" cy="269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8955B1B-E52D-486A-941A-9055BAC6F3D3}"/>
              </a:ext>
            </a:extLst>
          </p:cNvPr>
          <p:cNvSpPr/>
          <p:nvPr/>
        </p:nvSpPr>
        <p:spPr>
          <a:xfrm>
            <a:off x="4516404" y="607152"/>
            <a:ext cx="17443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সেচ প্র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EBB7B8-89D4-4B79-B963-A025F7413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2" y="1557391"/>
            <a:ext cx="5195540" cy="270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9A5D72-3BAD-4735-9AA1-847863AF56E1}"/>
              </a:ext>
            </a:extLst>
          </p:cNvPr>
          <p:cNvSpPr/>
          <p:nvPr/>
        </p:nvSpPr>
        <p:spPr>
          <a:xfrm>
            <a:off x="632791" y="4473601"/>
            <a:ext cx="9250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শাকের জন্য প্রচুর পানির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োজন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তাই সারের উপরি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োগের আগে মাটির ‘জো’ অবস্থা বুঝে সেচ দেও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োজন। চারা রোপণের পর হালকা সেচ দেও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প্র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7F59AE-020A-4B3E-960B-3A0E27238E75}"/>
              </a:ext>
            </a:extLst>
          </p:cNvPr>
          <p:cNvSpPr/>
          <p:nvPr/>
        </p:nvSpPr>
        <p:spPr>
          <a:xfrm>
            <a:off x="4426692" y="593899"/>
            <a:ext cx="20665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BEAF52-DF63-4815-B29B-DD0E415DC445}"/>
              </a:ext>
            </a:extLst>
          </p:cNvPr>
          <p:cNvSpPr/>
          <p:nvPr/>
        </p:nvSpPr>
        <p:spPr>
          <a:xfrm>
            <a:off x="805069" y="4716622"/>
            <a:ext cx="8905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স্থানের চারা মরে গেলে অথবা বীজ না গজালে সেখানে ৭-১০ দিনের মধ্যে পুনরা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চারা রোপণ করতে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194705-2256-4AB6-9C94-F6D5EA106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1" y="1543660"/>
            <a:ext cx="5195540" cy="27172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546C03-9A73-4E02-B170-8C451045E0FA}"/>
              </a:ext>
            </a:extLst>
          </p:cNvPr>
          <p:cNvSpPr/>
          <p:nvPr/>
        </p:nvSpPr>
        <p:spPr>
          <a:xfrm>
            <a:off x="4006495" y="501134"/>
            <a:ext cx="250260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 আলগাকরণ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95D4A8-17B2-4C79-8601-F5AE00D30703}"/>
              </a:ext>
            </a:extLst>
          </p:cNvPr>
          <p:cNvSpPr/>
          <p:nvPr/>
        </p:nvSpPr>
        <p:spPr>
          <a:xfrm>
            <a:off x="679174" y="4352836"/>
            <a:ext cx="9157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দ্রুত বৃদ্ধির জন্য মাটিতে বেশি দিন রস ধরে রাখা এবং মাটিতে যাতে সহজে আলো বাতাস প্রবেশ করতে পারে সেজন্য প্রতিবার পানি সেচের পর আল/জমির উপরের মাটি আলগা করে দিতে হয়।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A84432A-5B59-4E3F-9E85-89B637092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10" y="1607577"/>
            <a:ext cx="5141782" cy="268172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852C6E-6671-4E55-A344-091A20BA238B}"/>
              </a:ext>
            </a:extLst>
          </p:cNvPr>
          <p:cNvSpPr/>
          <p:nvPr/>
        </p:nvSpPr>
        <p:spPr>
          <a:xfrm>
            <a:off x="3980847" y="490186"/>
            <a:ext cx="255390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 পাতলা 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9B0166-58EA-4B31-BB29-389F8A1F0E54}"/>
              </a:ext>
            </a:extLst>
          </p:cNvPr>
          <p:cNvSpPr/>
          <p:nvPr/>
        </p:nvSpPr>
        <p:spPr>
          <a:xfrm>
            <a:off x="977347" y="4544343"/>
            <a:ext cx="8825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বীজ গজানোর ৮-১০ দিন পর প্রতি মাদা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 করে চারা রেখে অতিরিক্ত চারা উঠি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ফাঁকা 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রোপণ করতে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3F3C198-7C2E-470F-BF76-BC85FAA1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54" y="1590886"/>
            <a:ext cx="5232297" cy="272133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02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8" grpId="0" animBg="1"/>
      <p:bldP spid="18" grpId="1" animBg="1"/>
      <p:bldP spid="19" grpId="0"/>
      <p:bldP spid="19" grpId="1"/>
      <p:bldP spid="21" grpId="0" animBg="1"/>
      <p:bldP spid="21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31" grpId="0" animBg="1"/>
      <p:bldP spid="31" grpId="1" animBg="1"/>
      <p:bldP spid="32" grpId="0"/>
      <p:bldP spid="32" grpId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5B7FF6-7363-4A8A-920C-E5CA99E93206}"/>
              </a:ext>
            </a:extLst>
          </p:cNvPr>
          <p:cNvSpPr/>
          <p:nvPr/>
        </p:nvSpPr>
        <p:spPr>
          <a:xfrm>
            <a:off x="3685094" y="567395"/>
            <a:ext cx="3158237" cy="64633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1E59F1-25C5-46DF-BA09-C3667AD04120}"/>
              </a:ext>
            </a:extLst>
          </p:cNvPr>
          <p:cNvSpPr/>
          <p:nvPr/>
        </p:nvSpPr>
        <p:spPr>
          <a:xfrm>
            <a:off x="761064" y="4132229"/>
            <a:ext cx="14751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পিপঁ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1F3B57-30E1-43DB-BB2B-E578DB29AF7A}"/>
              </a:ext>
            </a:extLst>
          </p:cNvPr>
          <p:cNvSpPr/>
          <p:nvPr/>
        </p:nvSpPr>
        <p:spPr>
          <a:xfrm>
            <a:off x="2988454" y="4135426"/>
            <a:ext cx="152699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উরচুঙ্গা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463A17-70E4-4556-A3FF-C8E8E4E65DDB}"/>
              </a:ext>
            </a:extLst>
          </p:cNvPr>
          <p:cNvSpPr/>
          <p:nvPr/>
        </p:nvSpPr>
        <p:spPr>
          <a:xfrm>
            <a:off x="5264212" y="4128338"/>
            <a:ext cx="118494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উইপোকা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3C9469-B604-44D5-AE83-E7CC465AB9B3}"/>
              </a:ext>
            </a:extLst>
          </p:cNvPr>
          <p:cNvSpPr/>
          <p:nvPr/>
        </p:nvSpPr>
        <p:spPr>
          <a:xfrm>
            <a:off x="7201434" y="4132229"/>
            <a:ext cx="241964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পাতাছিদ্রকারী পোকা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70B6E4-9430-4F0A-AF82-F1023B88B477}"/>
              </a:ext>
            </a:extLst>
          </p:cNvPr>
          <p:cNvSpPr/>
          <p:nvPr/>
        </p:nvSpPr>
        <p:spPr>
          <a:xfrm>
            <a:off x="662609" y="4981665"/>
            <a:ext cx="919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পালংশাকে মাঝে মাঝে পিপঁ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া, উরচুঙ্গা, উইপোকা এবং পাতাছিদ্রকারী পোকার আক্রমণ দেখা 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আক্রমণ হলে আক্রান্ত গাছ তুলে ফেলতে 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47F57-445C-42D2-A303-583835873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2438654"/>
            <a:ext cx="1884291" cy="125391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2142E-4250-4A18-BC18-E15BBE57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41344"/>
            <a:ext cx="1884291" cy="125391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AD14D-720C-4128-AA86-5B1B0835F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19" y="2438654"/>
            <a:ext cx="1867195" cy="121965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E90CD9-C440-45DB-B4CC-EE1EF8E92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80" y="2411246"/>
            <a:ext cx="1897995" cy="124705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31BA75-E882-472B-B735-F05EEEBF12A4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0" name="Half Frame 29">
              <a:extLst>
                <a:ext uri="{FF2B5EF4-FFF2-40B4-BE49-F238E27FC236}">
                  <a16:creationId xmlns:a16="http://schemas.microsoft.com/office/drawing/2014/main" id="{15762EDA-415A-4118-A182-F37B7C693EEA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7BF23CE2-744A-4B83-99F0-C07816DB66DD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06203F54-CDEC-4155-9957-49FC5839FD34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>
              <a:extLst>
                <a:ext uri="{FF2B5EF4-FFF2-40B4-BE49-F238E27FC236}">
                  <a16:creationId xmlns:a16="http://schemas.microsoft.com/office/drawing/2014/main" id="{7DCBC538-C344-447E-B25F-E143E151B639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6FE7E68-A443-4BA0-A394-859C00BBCB43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alf Frame 34">
              <a:extLst>
                <a:ext uri="{FF2B5EF4-FFF2-40B4-BE49-F238E27FC236}">
                  <a16:creationId xmlns:a16="http://schemas.microsoft.com/office/drawing/2014/main" id="{103C05CD-E631-475C-BB58-4A02AE6A0AB7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>
              <a:extLst>
                <a:ext uri="{FF2B5EF4-FFF2-40B4-BE49-F238E27FC236}">
                  <a16:creationId xmlns:a16="http://schemas.microsoft.com/office/drawing/2014/main" id="{A02FFB06-132A-4B6E-BD44-310E0C945048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>
              <a:extLst>
                <a:ext uri="{FF2B5EF4-FFF2-40B4-BE49-F238E27FC236}">
                  <a16:creationId xmlns:a16="http://schemas.microsoft.com/office/drawing/2014/main" id="{ADF4F0EC-9717-48DE-88BD-73AAC6DAC536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>
              <a:extLst>
                <a:ext uri="{FF2B5EF4-FFF2-40B4-BE49-F238E27FC236}">
                  <a16:creationId xmlns:a16="http://schemas.microsoft.com/office/drawing/2014/main" id="{27AFFF91-20A9-44EC-B192-65DE048B3B81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76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F8B15-9261-437F-97D4-BFBA9C8B6AD8}"/>
              </a:ext>
            </a:extLst>
          </p:cNvPr>
          <p:cNvSpPr/>
          <p:nvPr/>
        </p:nvSpPr>
        <p:spPr>
          <a:xfrm>
            <a:off x="4173944" y="620404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10FB7-838A-4D51-AF19-D9897B975EA0}"/>
              </a:ext>
            </a:extLst>
          </p:cNvPr>
          <p:cNvSpPr/>
          <p:nvPr/>
        </p:nvSpPr>
        <p:spPr>
          <a:xfrm>
            <a:off x="932782" y="3429000"/>
            <a:ext cx="253375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পচা 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819621-323D-4E80-BC48-D83475D8913F}"/>
              </a:ext>
            </a:extLst>
          </p:cNvPr>
          <p:cNvSpPr/>
          <p:nvPr/>
        </p:nvSpPr>
        <p:spPr>
          <a:xfrm>
            <a:off x="3976082" y="3429000"/>
            <a:ext cx="267278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পাতার দাগ 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4F755-25CB-4CFA-BB1E-221F89A7AB52}"/>
              </a:ext>
            </a:extLst>
          </p:cNvPr>
          <p:cNvSpPr/>
          <p:nvPr/>
        </p:nvSpPr>
        <p:spPr>
          <a:xfrm>
            <a:off x="7161142" y="3429000"/>
            <a:ext cx="252619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 ধ্বসা রোগ।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9938F-35D8-4AC7-A180-3328FD281017}"/>
              </a:ext>
            </a:extLst>
          </p:cNvPr>
          <p:cNvSpPr/>
          <p:nvPr/>
        </p:nvSpPr>
        <p:spPr>
          <a:xfrm>
            <a:off x="715616" y="4961139"/>
            <a:ext cx="9197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 পালংশাকে আরও দুইধরনের রোগ দেখা 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যেমন- ডাউনি মিলডিউ, 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D3341-1CFF-4C9D-84FB-03E456F9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87" y="1658360"/>
            <a:ext cx="2619375" cy="1671320"/>
          </a:xfrm>
          <a:prstGeom prst="rect">
            <a:avLst/>
          </a:prstGeom>
          <a:ln w="38100">
            <a:solidFill>
              <a:srgbClr val="A37BEB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57748-34CD-4980-BA63-944797B46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77" y="1658360"/>
            <a:ext cx="2306341" cy="1671320"/>
          </a:xfrm>
          <a:prstGeom prst="rect">
            <a:avLst/>
          </a:prstGeom>
          <a:ln w="38100">
            <a:solidFill>
              <a:srgbClr val="A37BEB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26F669-DD62-49C3-A4AA-6AF93FDCF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2" y="1658360"/>
            <a:ext cx="2619375" cy="1615512"/>
          </a:xfrm>
          <a:prstGeom prst="rect">
            <a:avLst/>
          </a:prstGeom>
          <a:ln w="38100">
            <a:solidFill>
              <a:srgbClr val="A37BEB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6B5812-D6AD-4956-B788-E2DFE0364AA7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4A90DE3-6692-4D05-961D-12EEF8A14B80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3D79B4B7-341C-4B6F-A327-B3CBE8BA6CC7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425ADD5A-182D-4C82-97F7-C168E4A43963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C68838FB-8B73-41E7-ACD6-A2A66C5127EB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360763F-6F81-4831-97E9-09671EB2BC9D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917DBD9D-341F-4D16-80F2-AAB3E0840096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2E2F5C71-D32D-46BC-AC43-ED7338B911EB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79174FAF-2850-4205-8088-51A148085750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B5DF4D9E-9B6F-455A-8BFD-DE1957BF1C07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9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75DA8E-A05D-4889-8FEB-2CF92B1A396E}"/>
              </a:ext>
            </a:extLst>
          </p:cNvPr>
          <p:cNvSpPr/>
          <p:nvPr/>
        </p:nvSpPr>
        <p:spPr>
          <a:xfrm>
            <a:off x="677033" y="1210620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38FD3-0E54-4764-AD24-BABC9B3F2B6E}"/>
              </a:ext>
            </a:extLst>
          </p:cNvPr>
          <p:cNvSpPr txBox="1"/>
          <p:nvPr/>
        </p:nvSpPr>
        <p:spPr>
          <a:xfrm>
            <a:off x="1040648" y="2203698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0166F-77DD-4C33-9420-C63394F480A0}"/>
              </a:ext>
            </a:extLst>
          </p:cNvPr>
          <p:cNvSpPr txBox="1"/>
          <p:nvPr/>
        </p:nvSpPr>
        <p:spPr>
          <a:xfrm>
            <a:off x="4445391" y="2110040"/>
            <a:ext cx="217149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F4B67-222A-42DE-B6BE-372688747F42}"/>
              </a:ext>
            </a:extLst>
          </p:cNvPr>
          <p:cNvSpPr txBox="1"/>
          <p:nvPr/>
        </p:nvSpPr>
        <p:spPr>
          <a:xfrm>
            <a:off x="4445391" y="2971013"/>
            <a:ext cx="217149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C55D0-76D5-4D8A-9533-82CE0BFBB911}"/>
              </a:ext>
            </a:extLst>
          </p:cNvPr>
          <p:cNvSpPr txBox="1"/>
          <p:nvPr/>
        </p:nvSpPr>
        <p:spPr>
          <a:xfrm>
            <a:off x="1040647" y="2960682"/>
            <a:ext cx="243587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DED8B-6095-4EED-AB37-440AE2327896}"/>
              </a:ext>
            </a:extLst>
          </p:cNvPr>
          <p:cNvSpPr/>
          <p:nvPr/>
        </p:nvSpPr>
        <p:spPr>
          <a:xfrm>
            <a:off x="677033" y="3815564"/>
            <a:ext cx="712402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গজানোর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F909C-EE22-4C25-BF61-0503DE921962}"/>
              </a:ext>
            </a:extLst>
          </p:cNvPr>
          <p:cNvSpPr txBox="1"/>
          <p:nvPr/>
        </p:nvSpPr>
        <p:spPr>
          <a:xfrm>
            <a:off x="4048673" y="4619924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৫-6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F7B99-59B9-4D9C-B0F8-7886778A25AD}"/>
              </a:ext>
            </a:extLst>
          </p:cNvPr>
          <p:cNvSpPr txBox="1"/>
          <p:nvPr/>
        </p:nvSpPr>
        <p:spPr>
          <a:xfrm>
            <a:off x="990740" y="4659093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৪-5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B4985-AA38-4831-813D-4045096806C3}"/>
              </a:ext>
            </a:extLst>
          </p:cNvPr>
          <p:cNvSpPr txBox="1"/>
          <p:nvPr/>
        </p:nvSpPr>
        <p:spPr>
          <a:xfrm>
            <a:off x="1015480" y="5434577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৬-7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2638C-BE95-4CE0-92DC-488CD646B054}"/>
              </a:ext>
            </a:extLst>
          </p:cNvPr>
          <p:cNvSpPr txBox="1"/>
          <p:nvPr/>
        </p:nvSpPr>
        <p:spPr>
          <a:xfrm>
            <a:off x="4048672" y="5391131"/>
            <a:ext cx="243587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৭-8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3CFC76-8D19-4440-8569-A7EBEC2A3A45}"/>
              </a:ext>
            </a:extLst>
          </p:cNvPr>
          <p:cNvSpPr/>
          <p:nvPr/>
        </p:nvSpPr>
        <p:spPr>
          <a:xfrm>
            <a:off x="4445391" y="478302"/>
            <a:ext cx="1842867" cy="60491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CAE571C-CB65-40C2-A5A7-96421C13AEAE}"/>
              </a:ext>
            </a:extLst>
          </p:cNvPr>
          <p:cNvSpPr/>
          <p:nvPr/>
        </p:nvSpPr>
        <p:spPr>
          <a:xfrm>
            <a:off x="4056166" y="5513307"/>
            <a:ext cx="365760" cy="36576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4D09D9D-946A-4907-B2EB-8C1036E8C7BD}"/>
              </a:ext>
            </a:extLst>
          </p:cNvPr>
          <p:cNvSpPr/>
          <p:nvPr/>
        </p:nvSpPr>
        <p:spPr>
          <a:xfrm>
            <a:off x="1159915" y="2300530"/>
            <a:ext cx="365760" cy="36576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4E4A9B-ACE9-4DCF-9AEF-119A549B8CB2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7E5FFBC0-5206-47C6-AE7A-61B542F7F857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5D7B75EB-7EBD-4309-9103-EFA84408AA27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5EA7FA39-10E6-4F3D-967B-DD575CBF333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AE4D5E4F-DCFC-4E65-B968-3104345433B6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C427165-9AFD-46CC-9EAC-2EA8F7E51E6B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51BF2FAD-4627-4759-81C8-045E380F4C57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2597A1CF-A618-4B48-B836-1D6A8CD4C1D2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0221B0CF-AA29-45C7-A235-4953A656808D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>
              <a:extLst>
                <a:ext uri="{FF2B5EF4-FFF2-40B4-BE49-F238E27FC236}">
                  <a16:creationId xmlns:a16="http://schemas.microsoft.com/office/drawing/2014/main" id="{9F024A46-5F76-47DC-AF6E-5ECE292BD04E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5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BB15B43-7B84-4727-8609-630B4EE5CB4A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88769C36-0D6E-493E-9B66-FF86E5387BB6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6F8F32A8-C24F-4FA4-B6E6-FE9EA791DA59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89BE6EF5-8D5D-427B-BD82-4C332507C5FD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6D6D5D62-0EAF-494C-BE13-1B0DFAD9C4FB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B59298-360D-405F-AA92-B976EC5EEDBC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7526940A-C2B0-4FD3-8325-6BD50BB678A6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9E326A4-5567-4B2A-85F2-4A9EB95DC2FB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AD091BFE-7704-403D-8BA6-78FD6367EA3C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302F970F-FA76-4192-9506-F599252C335F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Bevel 5">
            <a:extLst>
              <a:ext uri="{FF2B5EF4-FFF2-40B4-BE49-F238E27FC236}">
                <a16:creationId xmlns:a16="http://schemas.microsoft.com/office/drawing/2014/main" id="{7E31F35C-5319-4E5E-A205-12001E6344FC}"/>
              </a:ext>
            </a:extLst>
          </p:cNvPr>
          <p:cNvSpPr/>
          <p:nvPr/>
        </p:nvSpPr>
        <p:spPr>
          <a:xfrm>
            <a:off x="701336" y="3772539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Bevel 6">
            <a:extLst>
              <a:ext uri="{FF2B5EF4-FFF2-40B4-BE49-F238E27FC236}">
                <a16:creationId xmlns:a16="http://schemas.microsoft.com/office/drawing/2014/main" id="{E700B656-89C6-494D-8BEC-F969039BD19D}"/>
              </a:ext>
            </a:extLst>
          </p:cNvPr>
          <p:cNvSpPr/>
          <p:nvPr/>
        </p:nvSpPr>
        <p:spPr>
          <a:xfrm>
            <a:off x="6001194" y="3772538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পালনশাক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70202B-DD6E-43C3-B6A9-65EE6F0A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453673" y="636391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 descr="7.jpg">
            <a:extLst>
              <a:ext uri="{FF2B5EF4-FFF2-40B4-BE49-F238E27FC236}">
                <a16:creationId xmlns:a16="http://schemas.microsoft.com/office/drawing/2014/main" id="{CE26141C-1BCC-4017-B1B0-1A7E6C06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64" y="610688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Left-Right Arrow 9">
            <a:extLst>
              <a:ext uri="{FF2B5EF4-FFF2-40B4-BE49-F238E27FC236}">
                <a16:creationId xmlns:a16="http://schemas.microsoft.com/office/drawing/2014/main" id="{2903C803-8DD3-4C14-86CD-DAB21D7F3A7F}"/>
              </a:ext>
            </a:extLst>
          </p:cNvPr>
          <p:cNvSpPr/>
          <p:nvPr/>
        </p:nvSpPr>
        <p:spPr>
          <a:xfrm>
            <a:off x="4124428" y="460456"/>
            <a:ext cx="2547947" cy="10271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996C1F-CD22-4BA1-99A5-6EC55526D0E4}"/>
              </a:ext>
            </a:extLst>
          </p:cNvPr>
          <p:cNvGrpSpPr/>
          <p:nvPr/>
        </p:nvGrpSpPr>
        <p:grpSpPr>
          <a:xfrm>
            <a:off x="5036537" y="1485822"/>
            <a:ext cx="442526" cy="4875819"/>
            <a:chOff x="4358185" y="1446663"/>
            <a:chExt cx="442526" cy="255213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A4FEBC7-4630-422B-A064-CFEC9559C07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727BA4E-CDC8-406F-B11F-AE06205D68DE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B873FF-B8FB-4893-80AC-8603B64308CC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401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65512-0E15-4066-814F-EB1B53B806D1}"/>
              </a:ext>
            </a:extLst>
          </p:cNvPr>
          <p:cNvSpPr txBox="1"/>
          <p:nvPr/>
        </p:nvSpPr>
        <p:spPr>
          <a:xfrm>
            <a:off x="3600535" y="469550"/>
            <a:ext cx="2857332" cy="10819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6DDF9-168F-4DA0-9FCD-6AC75A3F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61" y="1797132"/>
            <a:ext cx="2983677" cy="277388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D940F7-E20C-4874-AAC8-48496AEEAF34}"/>
              </a:ext>
            </a:extLst>
          </p:cNvPr>
          <p:cNvSpPr/>
          <p:nvPr/>
        </p:nvSpPr>
        <p:spPr>
          <a:xfrm>
            <a:off x="652670" y="4972858"/>
            <a:ext cx="921026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 ও বীজ বপন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্পকে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E43F1A-541C-4587-93D8-5162244735C6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E206563-C954-43B0-8B54-AC0455BBCC5C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0B7357E-8651-4C23-83D9-797CC1EAE523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4CC53505-D317-4348-A700-4B5224DF737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85A146C0-5786-4452-849A-6BAE55FA1AE4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CF46E37-6A79-4B96-849C-7C0FCF25FB7B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A539E29-33B7-4C40-B383-AD2B484FB450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10EAD255-0560-4B7A-A195-A72BFB1F8D8D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96FE63B-F9DD-4624-8A94-3B2D6CCA92BC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3EC0BAAF-9FB1-4793-8462-D0A9B24A005B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9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A803F8-30A2-4CB0-858A-5489EA4715DC}"/>
              </a:ext>
            </a:extLst>
          </p:cNvPr>
          <p:cNvSpPr txBox="1"/>
          <p:nvPr/>
        </p:nvSpPr>
        <p:spPr>
          <a:xfrm>
            <a:off x="618978" y="661181"/>
            <a:ext cx="8820444" cy="524114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76084"/>
                <a:gd name="adj2" fmla="val 40666"/>
              </a:avLst>
            </a:prstTxWarp>
            <a:spAutoFit/>
          </a:bodyPr>
          <a:lstStyle/>
          <a:p>
            <a:r>
              <a:rPr lang="bn-BD" sz="8800" b="1" dirty="0">
                <a:ln w="19050"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ln w="19050"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4208C-380B-4C13-B683-29073334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2568572"/>
            <a:ext cx="2857500" cy="25732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6E162F-EDB4-47D9-9383-D661871474BA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B4DC4D8F-447E-4A9D-B162-9EC23DF42BD7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6203F18F-C33E-48CE-A898-E7CBC4F667D0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45C91FE1-3183-4F6C-BC3B-88B12ADB2CCC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F17A201-8AF7-4E02-8BB3-A7057269CAC8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C62CDB-46F4-4245-A2B3-1CE62F9CF8D4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7EAF589A-CFDA-4AB5-A272-B3D3AA6CD810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7D5730F5-21A0-457D-B8EA-EDDF63346F85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CB949DB5-D396-4CAC-A219-AF357EB45738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9FF07D54-1C58-4370-98A5-D2F3685F649C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29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8E2C0C-61FC-496E-ABB8-9F1FB8D0C869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E3CC89F2-7D6F-404C-B556-CC096637EAED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6DD1A0C8-CDE6-494C-AD56-0268B61FFE28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19E1250-5785-4CCC-ABDD-E1BDB3670344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902204E1-5B48-415B-BC18-81ED4B967E90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A6A294C-9653-4DA6-9E25-CFDD84E6673B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074D2916-AEB6-43EC-A5E3-6ED90A08F137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66B07A2-560C-4E98-9234-353CAAD7E9CB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B7369C52-BBB1-40FB-853A-17FE36301987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D81A1BBA-196E-43FF-8802-C3FF2A3E5A59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6487E9C-E1DC-4E5A-9179-EE5BED8B2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948" y="1066834"/>
            <a:ext cx="1791506" cy="1938704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942837-DCE9-420F-B61F-21AC7814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9540" y="1001219"/>
            <a:ext cx="1791505" cy="200845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68B50A-E376-4B8F-8578-CCB2921BE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5" y="3897189"/>
            <a:ext cx="2847975" cy="160020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CABB96-B9FE-47FC-BE6C-3658101586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4"/>
          <a:stretch/>
        </p:blipFill>
        <p:spPr>
          <a:xfrm>
            <a:off x="691315" y="1150764"/>
            <a:ext cx="2082755" cy="178117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A1D81D-7047-4AD7-AF96-1CA86A5C5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33" y="3884109"/>
            <a:ext cx="2795552" cy="1657351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7EB897-A638-414F-99E1-170716362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2"/>
          <a:stretch/>
        </p:blipFill>
        <p:spPr>
          <a:xfrm>
            <a:off x="7928207" y="1083980"/>
            <a:ext cx="1896078" cy="1847959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F36242C-D168-4427-B793-0B6BE9218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3868614"/>
            <a:ext cx="2752725" cy="165735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31BEDF-9529-40FD-99E3-2AD927178D86}"/>
              </a:ext>
            </a:extLst>
          </p:cNvPr>
          <p:cNvSpPr/>
          <p:nvPr/>
        </p:nvSpPr>
        <p:spPr>
          <a:xfrm>
            <a:off x="1012874" y="3108960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9E8DF91-D4B8-4E3E-8F63-55040A153BD3}"/>
              </a:ext>
            </a:extLst>
          </p:cNvPr>
          <p:cNvSpPr/>
          <p:nvPr/>
        </p:nvSpPr>
        <p:spPr>
          <a:xfrm>
            <a:off x="3438282" y="3094524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A9F534D-E471-40E2-9FFF-EC036B179B70}"/>
              </a:ext>
            </a:extLst>
          </p:cNvPr>
          <p:cNvSpPr/>
          <p:nvPr/>
        </p:nvSpPr>
        <p:spPr>
          <a:xfrm>
            <a:off x="5923743" y="3035211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DE06297-6B73-424C-9F2D-A324661A3B19}"/>
              </a:ext>
            </a:extLst>
          </p:cNvPr>
          <p:cNvSpPr/>
          <p:nvPr/>
        </p:nvSpPr>
        <p:spPr>
          <a:xfrm>
            <a:off x="8165827" y="3050598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1C549DB-DD26-4E0A-8C3A-1AE5EC6D5323}"/>
              </a:ext>
            </a:extLst>
          </p:cNvPr>
          <p:cNvSpPr/>
          <p:nvPr/>
        </p:nvSpPr>
        <p:spPr>
          <a:xfrm>
            <a:off x="1404883" y="5679830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85D45BE-9799-4230-9D41-32A0D0BA69F3}"/>
              </a:ext>
            </a:extLst>
          </p:cNvPr>
          <p:cNvSpPr/>
          <p:nvPr/>
        </p:nvSpPr>
        <p:spPr>
          <a:xfrm>
            <a:off x="4557931" y="5719287"/>
            <a:ext cx="1702192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1623A77-B864-447E-8C39-3538D918E163}"/>
              </a:ext>
            </a:extLst>
          </p:cNvPr>
          <p:cNvSpPr/>
          <p:nvPr/>
        </p:nvSpPr>
        <p:spPr>
          <a:xfrm>
            <a:off x="7716090" y="5679830"/>
            <a:ext cx="1420837" cy="414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ঢেকি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8BEE78B-C92C-40BE-BACD-7E8055307EDA}"/>
              </a:ext>
            </a:extLst>
          </p:cNvPr>
          <p:cNvSpPr/>
          <p:nvPr/>
        </p:nvSpPr>
        <p:spPr>
          <a:xfrm>
            <a:off x="2824089" y="432656"/>
            <a:ext cx="4867422" cy="50279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4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95549D-69BA-44E3-A092-81C80E7BD8E5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ED19AB86-DC0E-4CA5-9C69-B558E1876E50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D647EA13-FD7F-4D43-9944-3421E06EC1D6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BF4FC83-CF12-4B9D-ADEC-F9ECFBD6F21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675EFD83-2D3A-40D6-BAC3-CB8A637340B2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A75FFE2-E409-412E-9145-861A2273F888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39F7DC18-E6CE-4506-BE29-9A5DA6F5895D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C0BCEE3F-FD22-4D26-ABD4-44762F5DB8FE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395E1BD2-69AD-4EB8-8445-4206E152EFB5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39069E9-12DD-4946-810D-92A7D15D2FA7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EEF28-B88A-4426-9D5A-8931DE4B1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/>
          <a:stretch/>
        </p:blipFill>
        <p:spPr>
          <a:xfrm>
            <a:off x="1354619" y="1465932"/>
            <a:ext cx="3709750" cy="3014628"/>
          </a:xfrm>
          <a:prstGeom prst="roundRect">
            <a:avLst>
              <a:gd name="adj" fmla="val 21700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456F15-380C-4E53-B30F-7784CCBCD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62" y="1433659"/>
            <a:ext cx="3709750" cy="304690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5CB76E12-9672-4963-866D-4417D2489AA1}"/>
              </a:ext>
            </a:extLst>
          </p:cNvPr>
          <p:cNvSpPr/>
          <p:nvPr/>
        </p:nvSpPr>
        <p:spPr>
          <a:xfrm>
            <a:off x="2966826" y="409180"/>
            <a:ext cx="4581947" cy="6126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70F905-021C-4EC3-B427-06244D53D5BD}"/>
              </a:ext>
            </a:extLst>
          </p:cNvPr>
          <p:cNvSpPr/>
          <p:nvPr/>
        </p:nvSpPr>
        <p:spPr>
          <a:xfrm>
            <a:off x="1922300" y="4682615"/>
            <a:ext cx="2574388" cy="54864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49B4B-D330-4A47-90C2-01EED6DF5493}"/>
              </a:ext>
            </a:extLst>
          </p:cNvPr>
          <p:cNvSpPr/>
          <p:nvPr/>
        </p:nvSpPr>
        <p:spPr>
          <a:xfrm>
            <a:off x="6170743" y="4682615"/>
            <a:ext cx="2574388" cy="54864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2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2F494-651B-4178-9C90-874B429EFB58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74F4A784-F3BA-45E9-9AA0-FAB96A414555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BB8BD95-0051-406E-A9EC-05D8DA6D451A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4D00078-4039-4124-AC74-B13458807E02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35C7554C-6967-4DB1-B4BC-D30944DA4558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163802-C6C1-4421-9857-8D73FF01CE81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834E9F0-2379-4E55-B05D-AC7D89BCDB53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2412960C-568F-4E09-9955-4674AD1CFC05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C5F3BBFF-959A-4274-96B9-6A5359B135AB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76451C4E-844A-44B0-BCC7-8719A0D6FA26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2207251E-A4ED-43AC-AAE8-7416594F776B}"/>
              </a:ext>
            </a:extLst>
          </p:cNvPr>
          <p:cNvSpPr/>
          <p:nvPr/>
        </p:nvSpPr>
        <p:spPr>
          <a:xfrm>
            <a:off x="3541542" y="474784"/>
            <a:ext cx="3432516" cy="1002324"/>
          </a:xfrm>
          <a:prstGeom prst="down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0BD6537C-5736-45AE-828F-E7FB4D7CE513}"/>
              </a:ext>
            </a:extLst>
          </p:cNvPr>
          <p:cNvSpPr/>
          <p:nvPr/>
        </p:nvSpPr>
        <p:spPr>
          <a:xfrm>
            <a:off x="2634175" y="4311746"/>
            <a:ext cx="5254283" cy="1610752"/>
          </a:xfrm>
          <a:prstGeom prst="can">
            <a:avLst/>
          </a:prstGeo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EE0D58-8F21-4625-B739-32A20029F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8" y="1541290"/>
            <a:ext cx="4653538" cy="2731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168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B0032A-67F3-461B-A145-ED9A0A94B858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A9B28FA4-7BBB-46CD-99E7-7439E2A747BD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FDA3F60-6337-46B7-8E1A-A0D912239593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B1327F21-743D-4BCE-8E21-E5896EA116A3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7DB85FA7-D8CC-493C-836E-440168880696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23EF83-EFB9-4148-B8C1-C57C0B9453A0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7D2AB685-6426-4EDE-886B-D93354F466CD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ED1C94D3-FBD2-41C6-9A4D-BB53F385638A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38A8B055-E0B4-4971-B532-499E4503519F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6773DBA9-5B85-440D-9791-30C75446CAC2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39D578-57ED-41EF-990F-B8BA4160094A}"/>
              </a:ext>
            </a:extLst>
          </p:cNvPr>
          <p:cNvSpPr txBox="1"/>
          <p:nvPr/>
        </p:nvSpPr>
        <p:spPr>
          <a:xfrm>
            <a:off x="4088458" y="457200"/>
            <a:ext cx="26670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05F79-5909-4C81-BC4C-B2130DB5B726}"/>
              </a:ext>
            </a:extLst>
          </p:cNvPr>
          <p:cNvSpPr txBox="1"/>
          <p:nvPr/>
        </p:nvSpPr>
        <p:spPr>
          <a:xfrm>
            <a:off x="585087" y="132229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F1A66-DE2B-4238-AD3E-0649555C76F5}"/>
              </a:ext>
            </a:extLst>
          </p:cNvPr>
          <p:cNvSpPr/>
          <p:nvPr/>
        </p:nvSpPr>
        <p:spPr>
          <a:xfrm>
            <a:off x="2120998" y="2118645"/>
            <a:ext cx="617894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 জাত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্পকে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947C0A-8909-4779-83D2-960640B34882}"/>
              </a:ext>
            </a:extLst>
          </p:cNvPr>
          <p:cNvSpPr/>
          <p:nvPr/>
        </p:nvSpPr>
        <p:spPr>
          <a:xfrm>
            <a:off x="2120998" y="2928394"/>
            <a:ext cx="762308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 চাষে সার ব্যবস্থাপন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্পকে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4F8B3-56E5-489C-B5AD-394748154F6F}"/>
              </a:ext>
            </a:extLst>
          </p:cNvPr>
          <p:cNvSpPr/>
          <p:nvPr/>
        </p:nvSpPr>
        <p:spPr>
          <a:xfrm>
            <a:off x="2120998" y="3707062"/>
            <a:ext cx="672758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শাকের পুষ্টিগুণ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0A795-4377-4CA8-A875-F1AFC2F62915}"/>
              </a:ext>
            </a:extLst>
          </p:cNvPr>
          <p:cNvSpPr/>
          <p:nvPr/>
        </p:nvSpPr>
        <p:spPr>
          <a:xfrm>
            <a:off x="2120998" y="4509032"/>
            <a:ext cx="74591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 ও বীজ বপন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্পকে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9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4028EF-8102-4F8C-B79D-EEBB5FB2F145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E97650DC-5231-41C8-AAF5-23AE749BE219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0BC5398-AF66-4DB0-948F-671704B9E388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D8958F7-6F3A-4495-870F-9B98F8E834E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1808BF3-699C-4A75-B0CA-97AE74D71A71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F87A718-C435-4FF0-93D7-0765A4F6A578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BABBE164-18CA-4E1E-92D7-46E6D205FB9F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60BC33A-4FF0-4E7B-8734-09300EEC144B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2E52D42A-BEEA-4C37-881C-5A66D7ACF4BD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EABF6E63-58B5-47A4-B095-23022715D7DF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D668479-3947-452C-96E8-FA09FD2055FE}"/>
              </a:ext>
            </a:extLst>
          </p:cNvPr>
          <p:cNvSpPr/>
          <p:nvPr/>
        </p:nvSpPr>
        <p:spPr>
          <a:xfrm>
            <a:off x="640080" y="3811395"/>
            <a:ext cx="9214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buFont typeface="Wingdings" panose="05000000000000000000" pitchFamily="2" charset="2"/>
              <a:buChar char="v"/>
            </a:pP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 বেশ জনপ্রিয়, পুষ্টিকর ও সুস্বাদু পাতা জাতীয় </a:t>
            </a: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সবজি</a:t>
            </a: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এর ইংরেজি নাম 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Spinach </a:t>
            </a: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বৈজ্ঞানিক নাম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Spinacea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olerocea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সবজি অধিক ভিটামিনসমৃদ্ধ। বাংলাদেশে সাধারণত শীতকালে এর চাষ করা হয়ে থাকে। আমাদের দেশে পালং শাকের ফলনও খুব ভালো হয়।</a:t>
            </a:r>
            <a:endParaRPr lang="as-IN" sz="3200" dirty="0"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D61E4C-0DD4-4959-BBD1-6FA5773BA045}"/>
              </a:ext>
            </a:extLst>
          </p:cNvPr>
          <p:cNvSpPr/>
          <p:nvPr/>
        </p:nvSpPr>
        <p:spPr>
          <a:xfrm>
            <a:off x="3491608" y="456581"/>
            <a:ext cx="3532384" cy="44818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92AAF89-80B2-4B55-8D10-5EE17D0A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61" y="1038888"/>
            <a:ext cx="4448175" cy="26670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9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5FD862-CEC0-45A4-A7E1-39122116847B}"/>
              </a:ext>
            </a:extLst>
          </p:cNvPr>
          <p:cNvGrpSpPr/>
          <p:nvPr/>
        </p:nvGrpSpPr>
        <p:grpSpPr>
          <a:xfrm>
            <a:off x="0" y="0"/>
            <a:ext cx="10515600" cy="6858000"/>
            <a:chOff x="0" y="0"/>
            <a:chExt cx="10515600" cy="6858000"/>
          </a:xfrm>
        </p:grpSpPr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4A02F4AB-B054-42F8-BF50-58A5155BB5A2}"/>
                </a:ext>
              </a:extLst>
            </p:cNvPr>
            <p:cNvSpPr/>
            <p:nvPr/>
          </p:nvSpPr>
          <p:spPr>
            <a:xfrm>
              <a:off x="0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A988B76-28CF-4DB4-959B-1BEE7024FDA2}"/>
                </a:ext>
              </a:extLst>
            </p:cNvPr>
            <p:cNvSpPr/>
            <p:nvPr/>
          </p:nvSpPr>
          <p:spPr>
            <a:xfrm flipV="1">
              <a:off x="0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D11797C1-5D36-4013-ADA9-1F35F9B781C0}"/>
                </a:ext>
              </a:extLst>
            </p:cNvPr>
            <p:cNvSpPr/>
            <p:nvPr/>
          </p:nvSpPr>
          <p:spPr>
            <a:xfrm flipH="1">
              <a:off x="6077242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B1601C2A-FA10-4BB4-AB9E-AF331309899C}"/>
                </a:ext>
              </a:extLst>
            </p:cNvPr>
            <p:cNvSpPr/>
            <p:nvPr/>
          </p:nvSpPr>
          <p:spPr>
            <a:xfrm flipH="1" flipV="1">
              <a:off x="6077242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8D857C-FCC4-454D-B76B-8C168DB529F5}"/>
                </a:ext>
              </a:extLst>
            </p:cNvPr>
            <p:cNvSpPr/>
            <p:nvPr/>
          </p:nvSpPr>
          <p:spPr>
            <a:xfrm>
              <a:off x="196948" y="211014"/>
              <a:ext cx="10100603" cy="6414869"/>
            </a:xfrm>
            <a:prstGeom prst="roundRect">
              <a:avLst>
                <a:gd name="adj" fmla="val 745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3E535DD-2321-4748-A136-21268D6935FC}"/>
                </a:ext>
              </a:extLst>
            </p:cNvPr>
            <p:cNvSpPr/>
            <p:nvPr/>
          </p:nvSpPr>
          <p:spPr>
            <a:xfrm>
              <a:off x="1" y="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49804B61-7043-4E91-8E2F-5D8FB2121307}"/>
                </a:ext>
              </a:extLst>
            </p:cNvPr>
            <p:cNvSpPr/>
            <p:nvPr/>
          </p:nvSpPr>
          <p:spPr>
            <a:xfrm flipV="1">
              <a:off x="1" y="4079630"/>
              <a:ext cx="4867422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715E28F-DF39-4834-945A-C05624852352}"/>
                </a:ext>
              </a:extLst>
            </p:cNvPr>
            <p:cNvSpPr/>
            <p:nvPr/>
          </p:nvSpPr>
          <p:spPr>
            <a:xfrm flipH="1">
              <a:off x="6077243" y="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9F8611DE-64D0-494D-8F3E-711168518C59}"/>
                </a:ext>
              </a:extLst>
            </p:cNvPr>
            <p:cNvSpPr/>
            <p:nvPr/>
          </p:nvSpPr>
          <p:spPr>
            <a:xfrm flipH="1" flipV="1">
              <a:off x="6077243" y="4079631"/>
              <a:ext cx="4438357" cy="2778369"/>
            </a:xfrm>
            <a:prstGeom prst="halfFrame">
              <a:avLst>
                <a:gd name="adj1" fmla="val 5436"/>
                <a:gd name="adj2" fmla="val 5436"/>
              </a:avLst>
            </a:prstGeom>
            <a:pattFill prst="lgCheck">
              <a:fgClr>
                <a:srgbClr val="FFFF00"/>
              </a:fgClr>
              <a:bgClr>
                <a:srgbClr val="C00000"/>
              </a:bgClr>
            </a:patt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DD3CC-C957-451A-9B06-70A6CEBB76C0}"/>
              </a:ext>
            </a:extLst>
          </p:cNvPr>
          <p:cNvSpPr/>
          <p:nvPr/>
        </p:nvSpPr>
        <p:spPr>
          <a:xfrm>
            <a:off x="3813334" y="613675"/>
            <a:ext cx="288893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 শাকের জাত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531D7B-F854-4B3E-B931-2218CB11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99" y="1549238"/>
            <a:ext cx="3597099" cy="239370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EC23FA-2D7A-4499-A333-3F880127FCF7}"/>
              </a:ext>
            </a:extLst>
          </p:cNvPr>
          <p:cNvSpPr/>
          <p:nvPr/>
        </p:nvSpPr>
        <p:spPr>
          <a:xfrm>
            <a:off x="689317" y="4474756"/>
            <a:ext cx="9186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বেশ কয়েক জাতের পালং শাকের জাত রয়েছে। এর মধ্যে-পুষা জয়ন্তী, কপি পালং, গ্রিন, সবুজ বাংলা ও টকপালং। এ ছাড়া আছে নবেল জায়েন্ট, ব্যানার্জি জায়েন্ট, পুষ্প জ্যোতি ইত্যাদি অন্যতম।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18EAD74C-8509-4F73-BBAE-5F2A60342CD4}"/>
              </a:ext>
            </a:extLst>
          </p:cNvPr>
          <p:cNvSpPr/>
          <p:nvPr/>
        </p:nvSpPr>
        <p:spPr>
          <a:xfrm>
            <a:off x="3300412" y="457615"/>
            <a:ext cx="3457576" cy="611530"/>
          </a:xfrm>
          <a:prstGeom prst="roundRect">
            <a:avLst>
              <a:gd name="adj" fmla="val 50000"/>
            </a:avLst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02077-5192-4AEB-925D-517DA70F4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166403" y="1512692"/>
            <a:ext cx="3725594" cy="259339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D65159-F3B1-46DA-9B7B-ED4B875B933A}"/>
              </a:ext>
            </a:extLst>
          </p:cNvPr>
          <p:cNvSpPr/>
          <p:nvPr/>
        </p:nvSpPr>
        <p:spPr>
          <a:xfrm>
            <a:off x="2425473" y="4549629"/>
            <a:ext cx="520745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জাত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7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</TotalTime>
  <Words>933</Words>
  <Application>Microsoft Office PowerPoint</Application>
  <PresentationFormat>Custom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2020-01-05T12:42:19Z</dcterms:created>
  <dcterms:modified xsi:type="dcterms:W3CDTF">2020-01-07T05:06:04Z</dcterms:modified>
</cp:coreProperties>
</file>