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77" r:id="rId10"/>
    <p:sldId id="264" r:id="rId11"/>
    <p:sldId id="265" r:id="rId12"/>
    <p:sldId id="268" r:id="rId13"/>
    <p:sldId id="278" r:id="rId14"/>
    <p:sldId id="267" r:id="rId15"/>
    <p:sldId id="266" r:id="rId16"/>
    <p:sldId id="279" r:id="rId17"/>
    <p:sldId id="271" r:id="rId18"/>
    <p:sldId id="270" r:id="rId19"/>
    <p:sldId id="272" r:id="rId20"/>
    <p:sldId id="273" r:id="rId21"/>
  </p:sldIdLst>
  <p:sldSz cx="100584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8" d="100"/>
          <a:sy n="68"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0059145" cy="73152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114127" y="1932654"/>
            <a:ext cx="5839753" cy="1616569"/>
          </a:xfrm>
        </p:spPr>
        <p:txBody>
          <a:bodyPr anchor="b">
            <a:noAutofit/>
          </a:bodyPr>
          <a:lstStyle>
            <a:lvl1pPr algn="ctr">
              <a:defRPr sz="5120">
                <a:effectLst/>
              </a:defRPr>
            </a:lvl1pPr>
          </a:lstStyle>
          <a:p>
            <a:r>
              <a:rPr lang="en-US"/>
              <a:t>Click to edit Master title style</a:t>
            </a:r>
            <a:endParaRPr lang="en-US" dirty="0"/>
          </a:p>
        </p:txBody>
      </p:sp>
      <p:sp>
        <p:nvSpPr>
          <p:cNvPr id="3" name="Subtitle 2"/>
          <p:cNvSpPr>
            <a:spLocks noGrp="1"/>
          </p:cNvSpPr>
          <p:nvPr>
            <p:ph type="subTitle" idx="1"/>
          </p:nvPr>
        </p:nvSpPr>
        <p:spPr>
          <a:xfrm>
            <a:off x="2114127" y="3838216"/>
            <a:ext cx="5839753" cy="1469494"/>
          </a:xfrm>
        </p:spPr>
        <p:txBody>
          <a:bodyPr anchor="t">
            <a:normAutofit/>
          </a:bodyPr>
          <a:lstStyle>
            <a:lvl1pPr marL="0" indent="0" algn="ctr">
              <a:buNone/>
              <a:defRPr sz="2133">
                <a:solidFill>
                  <a:schemeClr val="tx1"/>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71959" y="5391575"/>
            <a:ext cx="740604" cy="298027"/>
          </a:xfrm>
        </p:spPr>
        <p:txBody>
          <a:bodyPr/>
          <a:lstStyle/>
          <a:p>
            <a:fld id="{4C37F5BF-715B-42BC-8908-7CCF66924165}" type="datetimeFigureOut">
              <a:rPr lang="en-US" smtClean="0"/>
              <a:t>1/5/2020</a:t>
            </a:fld>
            <a:endParaRPr lang="en-US"/>
          </a:p>
        </p:txBody>
      </p:sp>
      <p:sp>
        <p:nvSpPr>
          <p:cNvPr id="5" name="Footer Placeholder 4"/>
          <p:cNvSpPr>
            <a:spLocks noGrp="1"/>
          </p:cNvSpPr>
          <p:nvPr>
            <p:ph type="ftr" sz="quarter" idx="11"/>
          </p:nvPr>
        </p:nvSpPr>
        <p:spPr>
          <a:xfrm>
            <a:off x="2114127" y="5391575"/>
            <a:ext cx="4471346" cy="298027"/>
          </a:xfrm>
        </p:spPr>
        <p:txBody>
          <a:bodyPr/>
          <a:lstStyle/>
          <a:p>
            <a:endParaRPr lang="en-US"/>
          </a:p>
        </p:txBody>
      </p:sp>
      <p:sp>
        <p:nvSpPr>
          <p:cNvPr id="6" name="Slide Number Placeholder 5"/>
          <p:cNvSpPr>
            <a:spLocks noGrp="1"/>
          </p:cNvSpPr>
          <p:nvPr>
            <p:ph type="sldNum" sz="quarter" idx="12"/>
          </p:nvPr>
        </p:nvSpPr>
        <p:spPr>
          <a:xfrm>
            <a:off x="7499049" y="5391575"/>
            <a:ext cx="454831" cy="298027"/>
          </a:xfrm>
        </p:spPr>
        <p:txBody>
          <a:bodyPr/>
          <a:lstStyle/>
          <a:p>
            <a:fld id="{A8C704A7-D52F-457A-801F-50142AB8C831}" type="slidenum">
              <a:rPr lang="en-US" smtClean="0"/>
              <a:t>‹#›</a:t>
            </a:fld>
            <a:endParaRPr lang="en-US"/>
          </a:p>
        </p:txBody>
      </p:sp>
      <p:cxnSp>
        <p:nvCxnSpPr>
          <p:cNvPr id="15" name="Straight Connector 14"/>
          <p:cNvCxnSpPr/>
          <p:nvPr/>
        </p:nvCxnSpPr>
        <p:spPr>
          <a:xfrm>
            <a:off x="2221808" y="3702751"/>
            <a:ext cx="562439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61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3" y="5136442"/>
            <a:ext cx="7478607" cy="604521"/>
          </a:xfrm>
        </p:spPr>
        <p:txBody>
          <a:bodyPr anchor="b">
            <a:normAutofit/>
          </a:bodyPr>
          <a:lstStyle>
            <a:lvl1pPr algn="ctr">
              <a:defRPr sz="25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28886" y="1101796"/>
            <a:ext cx="7800630" cy="358535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1294553" y="5740963"/>
            <a:ext cx="7478607" cy="526626"/>
          </a:xfrm>
        </p:spPr>
        <p:txBody>
          <a:bodyPr anchor="t">
            <a:normAutofit/>
          </a:bodyPr>
          <a:lstStyle>
            <a:lvl1pPr marL="0" indent="0" algn="ctr">
              <a:buNone/>
              <a:defRPr sz="1707"/>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4C37F5BF-715B-42BC-8908-7CCF66924165}"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704A7-D52F-457A-801F-50142AB8C831}" type="slidenum">
              <a:rPr lang="en-US" smtClean="0"/>
              <a:t>‹#›</a:t>
            </a:fld>
            <a:endParaRPr lang="en-US"/>
          </a:p>
        </p:txBody>
      </p:sp>
    </p:spTree>
    <p:extLst>
      <p:ext uri="{BB962C8B-B14F-4D97-AF65-F5344CB8AC3E}">
        <p14:creationId xmlns:p14="http://schemas.microsoft.com/office/powerpoint/2010/main" val="21325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3" y="967331"/>
            <a:ext cx="7478607" cy="3304384"/>
          </a:xfrm>
        </p:spPr>
        <p:txBody>
          <a:bodyPr anchor="ctr">
            <a:normAutofit/>
          </a:bodyPr>
          <a:lstStyle>
            <a:lvl1pPr algn="ctr">
              <a:defRPr sz="3413" b="0" cap="none"/>
            </a:lvl1pPr>
          </a:lstStyle>
          <a:p>
            <a:r>
              <a:rPr lang="en-US"/>
              <a:t>Click to edit Master title style</a:t>
            </a:r>
            <a:endParaRPr lang="en-US" dirty="0"/>
          </a:p>
        </p:txBody>
      </p:sp>
      <p:sp>
        <p:nvSpPr>
          <p:cNvPr id="3" name="Text Placeholder 2"/>
          <p:cNvSpPr>
            <a:spLocks noGrp="1"/>
          </p:cNvSpPr>
          <p:nvPr>
            <p:ph type="body" idx="1"/>
          </p:nvPr>
        </p:nvSpPr>
        <p:spPr>
          <a:xfrm>
            <a:off x="1294551" y="4560710"/>
            <a:ext cx="7478610" cy="1706882"/>
          </a:xfrm>
        </p:spPr>
        <p:txBody>
          <a:bodyPr anchor="ctr">
            <a:normAutofit/>
          </a:bodyPr>
          <a:lstStyle>
            <a:lvl1pPr marL="0" indent="0" algn="ctr">
              <a:buNone/>
              <a:defRPr sz="2133">
                <a:solidFill>
                  <a:schemeClr val="tx1"/>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7F5BF-715B-42BC-8908-7CCF66924165}"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4A7-D52F-457A-801F-50142AB8C831}" type="slidenum">
              <a:rPr lang="en-US" smtClean="0"/>
              <a:t>‹#›</a:t>
            </a:fld>
            <a:endParaRPr lang="en-US"/>
          </a:p>
        </p:txBody>
      </p:sp>
      <p:cxnSp>
        <p:nvCxnSpPr>
          <p:cNvPr id="15" name="Straight Connector 14"/>
          <p:cNvCxnSpPr/>
          <p:nvPr/>
        </p:nvCxnSpPr>
        <p:spPr>
          <a:xfrm>
            <a:off x="1406312" y="4416212"/>
            <a:ext cx="726706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9930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7766" y="1047607"/>
            <a:ext cx="7040275" cy="2528713"/>
          </a:xfrm>
        </p:spPr>
        <p:txBody>
          <a:bodyPr anchor="ctr">
            <a:normAutofit/>
          </a:bodyPr>
          <a:lstStyle>
            <a:lvl1pPr algn="ctr">
              <a:defRPr sz="3413"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60220" y="3576320"/>
            <a:ext cx="6482078" cy="695395"/>
          </a:xfrm>
        </p:spPr>
        <p:txBody>
          <a:bodyPr anchor="ctr">
            <a:normAutofit/>
          </a:bodyPr>
          <a:lstStyle>
            <a:lvl1pPr marL="0" indent="0" algn="r">
              <a:buFontTx/>
              <a:buNone/>
              <a:defRPr sz="1920"/>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a:t>Click to edit Master text styles</a:t>
            </a:r>
          </a:p>
        </p:txBody>
      </p:sp>
      <p:sp>
        <p:nvSpPr>
          <p:cNvPr id="3" name="Text Placeholder 2"/>
          <p:cNvSpPr>
            <a:spLocks noGrp="1"/>
          </p:cNvSpPr>
          <p:nvPr>
            <p:ph type="body" idx="1"/>
          </p:nvPr>
        </p:nvSpPr>
        <p:spPr>
          <a:xfrm>
            <a:off x="1294549" y="4632961"/>
            <a:ext cx="7478612" cy="1634631"/>
          </a:xfrm>
        </p:spPr>
        <p:txBody>
          <a:bodyPr anchor="ctr">
            <a:normAutofit/>
          </a:bodyPr>
          <a:lstStyle>
            <a:lvl1pPr marL="0" indent="0" algn="ctr">
              <a:buNone/>
              <a:defRPr sz="2133">
                <a:solidFill>
                  <a:schemeClr val="tx1"/>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7F5BF-715B-42BC-8908-7CCF66924165}"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4A7-D52F-457A-801F-50142AB8C831}" type="slidenum">
              <a:rPr lang="en-US" smtClean="0"/>
              <a:t>‹#›</a:t>
            </a:fld>
            <a:endParaRPr lang="en-US"/>
          </a:p>
        </p:txBody>
      </p:sp>
      <p:sp>
        <p:nvSpPr>
          <p:cNvPr id="14" name="TextBox 13"/>
          <p:cNvSpPr txBox="1"/>
          <p:nvPr/>
        </p:nvSpPr>
        <p:spPr>
          <a:xfrm>
            <a:off x="934966" y="965720"/>
            <a:ext cx="503051" cy="623761"/>
          </a:xfrm>
          <a:prstGeom prst="rect">
            <a:avLst/>
          </a:prstGeom>
        </p:spPr>
        <p:txBody>
          <a:bodyPr vert="horz" lIns="97536" tIns="48768" rIns="97536" bIns="48768" rtlCol="0" anchor="ctr">
            <a:noAutofit/>
          </a:bodyPr>
          <a:lstStyle/>
          <a:p>
            <a:pPr lvl="0"/>
            <a:r>
              <a:rPr lang="en-US" sz="7680" dirty="0">
                <a:solidFill>
                  <a:schemeClr val="tx1"/>
                </a:solidFill>
                <a:effectLst/>
              </a:rPr>
              <a:t>“</a:t>
            </a:r>
          </a:p>
        </p:txBody>
      </p:sp>
      <p:sp>
        <p:nvSpPr>
          <p:cNvPr id="15" name="TextBox 14"/>
          <p:cNvSpPr txBox="1"/>
          <p:nvPr/>
        </p:nvSpPr>
        <p:spPr>
          <a:xfrm>
            <a:off x="8396854" y="3016395"/>
            <a:ext cx="503051" cy="623761"/>
          </a:xfrm>
          <a:prstGeom prst="rect">
            <a:avLst/>
          </a:prstGeom>
        </p:spPr>
        <p:txBody>
          <a:bodyPr vert="horz" lIns="97536" tIns="48768" rIns="97536" bIns="48768" rtlCol="0" anchor="ctr">
            <a:noAutofit/>
          </a:bodyPr>
          <a:lstStyle/>
          <a:p>
            <a:pPr lvl="0" algn="r"/>
            <a:r>
              <a:rPr lang="en-US" sz="7680" dirty="0">
                <a:solidFill>
                  <a:schemeClr val="tx1"/>
                </a:solidFill>
                <a:effectLst/>
              </a:rPr>
              <a:t>”</a:t>
            </a:r>
          </a:p>
        </p:txBody>
      </p:sp>
      <p:cxnSp>
        <p:nvCxnSpPr>
          <p:cNvPr id="19" name="Straight Connector 18"/>
          <p:cNvCxnSpPr/>
          <p:nvPr/>
        </p:nvCxnSpPr>
        <p:spPr>
          <a:xfrm>
            <a:off x="1406313" y="4416212"/>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478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4556" y="3529153"/>
            <a:ext cx="7478601" cy="1566720"/>
          </a:xfrm>
        </p:spPr>
        <p:txBody>
          <a:bodyPr anchor="b">
            <a:normAutofit/>
          </a:bodyPr>
          <a:lstStyle>
            <a:lvl1pPr algn="l">
              <a:defRPr sz="3413" b="0" cap="none"/>
            </a:lvl1pPr>
          </a:lstStyle>
          <a:p>
            <a:r>
              <a:rPr lang="en-US"/>
              <a:t>Click to edit Master title style</a:t>
            </a:r>
            <a:endParaRPr lang="en-US" dirty="0"/>
          </a:p>
        </p:txBody>
      </p:sp>
      <p:sp>
        <p:nvSpPr>
          <p:cNvPr id="3" name="Text Placeholder 2"/>
          <p:cNvSpPr>
            <a:spLocks noGrp="1"/>
          </p:cNvSpPr>
          <p:nvPr>
            <p:ph type="body" idx="1"/>
          </p:nvPr>
        </p:nvSpPr>
        <p:spPr>
          <a:xfrm>
            <a:off x="1294555" y="5095873"/>
            <a:ext cx="7478603" cy="917760"/>
          </a:xfrm>
        </p:spPr>
        <p:txBody>
          <a:bodyPr anchor="t">
            <a:normAutofit/>
          </a:bodyPr>
          <a:lstStyle>
            <a:lvl1pPr marL="0" indent="0" algn="l">
              <a:buNone/>
              <a:defRPr sz="1920">
                <a:solidFill>
                  <a:schemeClr val="tx1"/>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7F5BF-715B-42BC-8908-7CCF66924165}"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4A7-D52F-457A-801F-50142AB8C831}" type="slidenum">
              <a:rPr lang="en-US" smtClean="0"/>
              <a:t>‹#›</a:t>
            </a:fld>
            <a:endParaRPr lang="en-US"/>
          </a:p>
        </p:txBody>
      </p:sp>
    </p:spTree>
    <p:extLst>
      <p:ext uri="{BB962C8B-B14F-4D97-AF65-F5344CB8AC3E}">
        <p14:creationId xmlns:p14="http://schemas.microsoft.com/office/powerpoint/2010/main" val="486760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0358" y="1047607"/>
            <a:ext cx="6957685" cy="2393246"/>
          </a:xfrm>
        </p:spPr>
        <p:txBody>
          <a:bodyPr anchor="ctr">
            <a:normAutofit/>
          </a:bodyPr>
          <a:lstStyle>
            <a:lvl1pPr algn="ctr">
              <a:defRPr sz="3413"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294555" y="3881933"/>
            <a:ext cx="7478603" cy="946099"/>
          </a:xfrm>
        </p:spPr>
        <p:txBody>
          <a:bodyPr anchor="b">
            <a:normAutofit/>
          </a:bodyPr>
          <a:lstStyle>
            <a:lvl1pPr marL="0" indent="0" algn="l">
              <a:spcBef>
                <a:spcPts val="0"/>
              </a:spcBef>
              <a:buNone/>
              <a:defRPr sz="2133">
                <a:solidFill>
                  <a:schemeClr val="tx1"/>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4551" y="4831645"/>
            <a:ext cx="7478610" cy="1435947"/>
          </a:xfrm>
        </p:spPr>
        <p:txBody>
          <a:bodyPr anchor="t">
            <a:normAutofit/>
          </a:bodyPr>
          <a:lstStyle>
            <a:lvl1pPr marL="0" indent="0" algn="l">
              <a:buNone/>
              <a:defRPr sz="1707">
                <a:solidFill>
                  <a:schemeClr val="tx1"/>
                </a:solidFill>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7F5BF-715B-42BC-8908-7CCF66924165}"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4A7-D52F-457A-801F-50142AB8C831}" type="slidenum">
              <a:rPr lang="en-US" smtClean="0"/>
              <a:t>‹#›</a:t>
            </a:fld>
            <a:endParaRPr lang="en-US"/>
          </a:p>
        </p:txBody>
      </p:sp>
      <p:sp>
        <p:nvSpPr>
          <p:cNvPr id="12" name="TextBox 11"/>
          <p:cNvSpPr txBox="1"/>
          <p:nvPr/>
        </p:nvSpPr>
        <p:spPr>
          <a:xfrm>
            <a:off x="965867" y="956688"/>
            <a:ext cx="503051" cy="623761"/>
          </a:xfrm>
          <a:prstGeom prst="rect">
            <a:avLst/>
          </a:prstGeom>
        </p:spPr>
        <p:txBody>
          <a:bodyPr vert="horz" lIns="97536" tIns="48768" rIns="97536" bIns="48768" rtlCol="0" anchor="ctr">
            <a:noAutofit/>
          </a:bodyPr>
          <a:lstStyle/>
          <a:p>
            <a:pPr lvl="0"/>
            <a:r>
              <a:rPr lang="en-US" sz="8534" dirty="0">
                <a:solidFill>
                  <a:schemeClr val="tx1"/>
                </a:solidFill>
                <a:effectLst/>
              </a:rPr>
              <a:t>“</a:t>
            </a:r>
          </a:p>
        </p:txBody>
      </p:sp>
      <p:sp>
        <p:nvSpPr>
          <p:cNvPr id="13" name="TextBox 12"/>
          <p:cNvSpPr txBox="1"/>
          <p:nvPr/>
        </p:nvSpPr>
        <p:spPr>
          <a:xfrm>
            <a:off x="8414776" y="2781577"/>
            <a:ext cx="503051" cy="623761"/>
          </a:xfrm>
          <a:prstGeom prst="rect">
            <a:avLst/>
          </a:prstGeom>
        </p:spPr>
        <p:txBody>
          <a:bodyPr vert="horz" lIns="97536" tIns="48768" rIns="97536" bIns="48768" rtlCol="0" anchor="ctr">
            <a:noAutofit/>
          </a:bodyPr>
          <a:lstStyle/>
          <a:p>
            <a:pPr lvl="0" algn="r"/>
            <a:r>
              <a:rPr lang="en-US" sz="8534" dirty="0">
                <a:solidFill>
                  <a:schemeClr val="tx1"/>
                </a:solidFill>
                <a:effectLst/>
              </a:rPr>
              <a:t>”</a:t>
            </a:r>
          </a:p>
        </p:txBody>
      </p:sp>
      <p:cxnSp>
        <p:nvCxnSpPr>
          <p:cNvPr id="26" name="Straight Connector 25"/>
          <p:cNvCxnSpPr/>
          <p:nvPr/>
        </p:nvCxnSpPr>
        <p:spPr>
          <a:xfrm>
            <a:off x="1406313" y="3657600"/>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5493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4552" y="1047607"/>
            <a:ext cx="7478607" cy="2447431"/>
          </a:xfrm>
        </p:spPr>
        <p:txBody>
          <a:bodyPr vert="horz" lIns="91440" tIns="45720" rIns="91440" bIns="45720" rtlCol="0" anchor="ctr">
            <a:normAutofit/>
          </a:bodyPr>
          <a:lstStyle>
            <a:lvl1pPr>
              <a:defRPr lang="en-US" sz="3413"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4555" y="3803904"/>
            <a:ext cx="7478603" cy="965606"/>
          </a:xfrm>
        </p:spPr>
        <p:txBody>
          <a:bodyPr anchor="b">
            <a:normAutofit/>
          </a:bodyPr>
          <a:lstStyle>
            <a:lvl1pPr marL="0" indent="0" algn="l">
              <a:spcBef>
                <a:spcPts val="0"/>
              </a:spcBef>
              <a:buNone/>
              <a:defRPr sz="2133">
                <a:solidFill>
                  <a:schemeClr val="tx1"/>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4553" y="4768427"/>
            <a:ext cx="7478607" cy="1499165"/>
          </a:xfrm>
        </p:spPr>
        <p:txBody>
          <a:bodyPr anchor="t">
            <a:normAutofit/>
          </a:bodyPr>
          <a:lstStyle>
            <a:lvl1pPr marL="0" indent="0" algn="l">
              <a:buNone/>
              <a:defRPr sz="1707">
                <a:solidFill>
                  <a:schemeClr val="tx1"/>
                </a:solidFill>
              </a:defRPr>
            </a:lvl1pPr>
            <a:lvl2pPr marL="487695" indent="0">
              <a:buNone/>
              <a:defRPr sz="1707">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7F5BF-715B-42BC-8908-7CCF66924165}"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4A7-D52F-457A-801F-50142AB8C831}" type="slidenum">
              <a:rPr lang="en-US" smtClean="0"/>
              <a:t>‹#›</a:t>
            </a:fld>
            <a:endParaRPr lang="en-US"/>
          </a:p>
        </p:txBody>
      </p:sp>
      <p:cxnSp>
        <p:nvCxnSpPr>
          <p:cNvPr id="15" name="Straight Connector 14"/>
          <p:cNvCxnSpPr/>
          <p:nvPr/>
        </p:nvCxnSpPr>
        <p:spPr>
          <a:xfrm>
            <a:off x="1406317" y="3657600"/>
            <a:ext cx="726706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682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4551" y="2656144"/>
            <a:ext cx="7478610" cy="361144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7F5BF-715B-42BC-8908-7CCF66924165}"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4A7-D52F-457A-801F-50142AB8C831}" type="slidenum">
              <a:rPr lang="en-US" smtClean="0"/>
              <a:t>‹#›</a:t>
            </a:fld>
            <a:endParaRPr lang="en-US"/>
          </a:p>
        </p:txBody>
      </p:sp>
      <p:cxnSp>
        <p:nvCxnSpPr>
          <p:cNvPr id="14" name="Straight Connector 13"/>
          <p:cNvCxnSpPr/>
          <p:nvPr/>
        </p:nvCxnSpPr>
        <p:spPr>
          <a:xfrm>
            <a:off x="1406313" y="2511648"/>
            <a:ext cx="726706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606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334" y="967332"/>
            <a:ext cx="1780823" cy="53002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4554" y="967332"/>
            <a:ext cx="5407060" cy="530025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7F5BF-715B-42BC-8908-7CCF66924165}"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4A7-D52F-457A-801F-50142AB8C831}" type="slidenum">
              <a:rPr lang="en-US" smtClean="0"/>
              <a:t>‹#›</a:t>
            </a:fld>
            <a:endParaRPr lang="en-US"/>
          </a:p>
        </p:txBody>
      </p:sp>
      <p:cxnSp>
        <p:nvCxnSpPr>
          <p:cNvPr id="14" name="Straight Connector 13"/>
          <p:cNvCxnSpPr/>
          <p:nvPr/>
        </p:nvCxnSpPr>
        <p:spPr>
          <a:xfrm>
            <a:off x="6870063" y="967332"/>
            <a:ext cx="0" cy="5300259"/>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35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06312" y="2513344"/>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37F5BF-715B-42BC-8908-7CCF66924165}"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4A7-D52F-457A-801F-50142AB8C831}" type="slidenum">
              <a:rPr lang="en-US" smtClean="0"/>
              <a:t>‹#›</a:t>
            </a:fld>
            <a:endParaRPr lang="en-US"/>
          </a:p>
        </p:txBody>
      </p:sp>
    </p:spTree>
    <p:extLst>
      <p:ext uri="{BB962C8B-B14F-4D97-AF65-F5344CB8AC3E}">
        <p14:creationId xmlns:p14="http://schemas.microsoft.com/office/powerpoint/2010/main" val="265930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06312" y="1750841"/>
            <a:ext cx="7255087" cy="1944015"/>
          </a:xfrm>
        </p:spPr>
        <p:txBody>
          <a:bodyPr anchor="b">
            <a:normAutofit/>
          </a:bodyPr>
          <a:lstStyle>
            <a:lvl1pPr algn="ctr">
              <a:defRPr sz="4267" b="0" cap="none"/>
            </a:lvl1pPr>
          </a:lstStyle>
          <a:p>
            <a:r>
              <a:rPr lang="en-US"/>
              <a:t>Click to edit Master title style</a:t>
            </a:r>
            <a:endParaRPr lang="en-US" dirty="0"/>
          </a:p>
        </p:txBody>
      </p:sp>
      <p:sp>
        <p:nvSpPr>
          <p:cNvPr id="3" name="Text Placeholder 2"/>
          <p:cNvSpPr>
            <a:spLocks noGrp="1"/>
          </p:cNvSpPr>
          <p:nvPr>
            <p:ph type="body" idx="1"/>
          </p:nvPr>
        </p:nvSpPr>
        <p:spPr>
          <a:xfrm>
            <a:off x="1406312" y="3983850"/>
            <a:ext cx="7255087" cy="1162683"/>
          </a:xfrm>
        </p:spPr>
        <p:txBody>
          <a:bodyPr anchor="t">
            <a:normAutofit/>
          </a:bodyPr>
          <a:lstStyle>
            <a:lvl1pPr marL="0" indent="0" algn="ctr">
              <a:buNone/>
              <a:defRPr sz="2560">
                <a:solidFill>
                  <a:schemeClr val="tx1"/>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37F5BF-715B-42BC-8908-7CCF66924165}"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704A7-D52F-457A-801F-50142AB8C831}" type="slidenum">
              <a:rPr lang="en-US" smtClean="0"/>
              <a:t>‹#›</a:t>
            </a:fld>
            <a:endParaRPr lang="en-US"/>
          </a:p>
        </p:txBody>
      </p:sp>
      <p:cxnSp>
        <p:nvCxnSpPr>
          <p:cNvPr id="31" name="Straight Connector 30"/>
          <p:cNvCxnSpPr/>
          <p:nvPr/>
        </p:nvCxnSpPr>
        <p:spPr>
          <a:xfrm>
            <a:off x="1406313" y="3839351"/>
            <a:ext cx="725508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58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06312" y="2513344"/>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4553" y="976360"/>
            <a:ext cx="7478607" cy="139079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94553" y="2652979"/>
            <a:ext cx="3671316" cy="367710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9667" y="2652979"/>
            <a:ext cx="3671316" cy="367710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37F5BF-715B-42BC-8908-7CCF66924165}"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704A7-D52F-457A-801F-50142AB8C831}" type="slidenum">
              <a:rPr lang="en-US" smtClean="0"/>
              <a:t>‹#›</a:t>
            </a:fld>
            <a:endParaRPr lang="en-US"/>
          </a:p>
        </p:txBody>
      </p:sp>
    </p:spTree>
    <p:extLst>
      <p:ext uri="{BB962C8B-B14F-4D97-AF65-F5344CB8AC3E}">
        <p14:creationId xmlns:p14="http://schemas.microsoft.com/office/powerpoint/2010/main" val="3991412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4555" y="2835769"/>
            <a:ext cx="3671316" cy="614679"/>
          </a:xfrm>
        </p:spPr>
        <p:txBody>
          <a:bodyPr anchor="b">
            <a:noAutofit/>
          </a:bodyPr>
          <a:lstStyle>
            <a:lvl1pPr marL="0" indent="0">
              <a:buNone/>
              <a:defRPr sz="2560" b="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1294555" y="3459480"/>
            <a:ext cx="3671316" cy="28870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6015" y="2835769"/>
            <a:ext cx="3671316" cy="614679"/>
          </a:xfrm>
        </p:spPr>
        <p:txBody>
          <a:bodyPr anchor="b">
            <a:noAutofit/>
          </a:bodyPr>
          <a:lstStyle>
            <a:lvl1pPr marL="0" indent="0">
              <a:buNone/>
              <a:defRPr sz="2560" b="0">
                <a:solidFill>
                  <a:schemeClr val="accent1"/>
                </a:solidFill>
              </a:defRPr>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5106015" y="3459480"/>
            <a:ext cx="3671316" cy="28870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37F5BF-715B-42BC-8908-7CCF66924165}" type="datetimeFigureOut">
              <a:rPr lang="en-US" smtClean="0"/>
              <a:t>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704A7-D52F-457A-801F-50142AB8C831}" type="slidenum">
              <a:rPr lang="en-US" smtClean="0"/>
              <a:t>‹#›</a:t>
            </a:fld>
            <a:endParaRPr lang="en-US"/>
          </a:p>
        </p:txBody>
      </p:sp>
      <p:cxnSp>
        <p:nvCxnSpPr>
          <p:cNvPr id="41" name="Straight Connector 40"/>
          <p:cNvCxnSpPr/>
          <p:nvPr/>
        </p:nvCxnSpPr>
        <p:spPr>
          <a:xfrm>
            <a:off x="1406313" y="2511648"/>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293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4552" y="976360"/>
            <a:ext cx="7478609" cy="139079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37F5BF-715B-42BC-8908-7CCF66924165}" type="datetimeFigureOut">
              <a:rPr lang="en-US" smtClean="0"/>
              <a:t>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704A7-D52F-457A-801F-50142AB8C831}" type="slidenum">
              <a:rPr lang="en-US" smtClean="0"/>
              <a:t>‹#›</a:t>
            </a:fld>
            <a:endParaRPr lang="en-US"/>
          </a:p>
        </p:txBody>
      </p:sp>
      <p:cxnSp>
        <p:nvCxnSpPr>
          <p:cNvPr id="14" name="Straight Connector 13"/>
          <p:cNvCxnSpPr/>
          <p:nvPr/>
        </p:nvCxnSpPr>
        <p:spPr>
          <a:xfrm>
            <a:off x="1406313" y="2511648"/>
            <a:ext cx="725508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01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7F5BF-715B-42BC-8908-7CCF66924165}" type="datetimeFigureOut">
              <a:rPr lang="en-US" smtClean="0"/>
              <a:t>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704A7-D52F-457A-801F-50142AB8C831}" type="slidenum">
              <a:rPr lang="en-US" smtClean="0"/>
              <a:t>‹#›</a:t>
            </a:fld>
            <a:endParaRPr lang="en-US"/>
          </a:p>
        </p:txBody>
      </p:sp>
    </p:spTree>
    <p:extLst>
      <p:ext uri="{BB962C8B-B14F-4D97-AF65-F5344CB8AC3E}">
        <p14:creationId xmlns:p14="http://schemas.microsoft.com/office/powerpoint/2010/main" val="152176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1" y="1481103"/>
            <a:ext cx="2790478" cy="1463040"/>
          </a:xfrm>
        </p:spPr>
        <p:txBody>
          <a:bodyPr anchor="b">
            <a:normAutofit/>
          </a:bodyPr>
          <a:lstStyle>
            <a:lvl1pPr algn="ctr">
              <a:defRPr sz="2560" b="0"/>
            </a:lvl1pPr>
          </a:lstStyle>
          <a:p>
            <a:r>
              <a:rPr lang="en-US"/>
              <a:t>Click to edit Master title style</a:t>
            </a:r>
            <a:endParaRPr lang="en-US" dirty="0"/>
          </a:p>
        </p:txBody>
      </p:sp>
      <p:sp>
        <p:nvSpPr>
          <p:cNvPr id="3" name="Content Placeholder 2"/>
          <p:cNvSpPr>
            <a:spLocks noGrp="1"/>
          </p:cNvSpPr>
          <p:nvPr>
            <p:ph idx="1"/>
          </p:nvPr>
        </p:nvSpPr>
        <p:spPr>
          <a:xfrm>
            <a:off x="4532069" y="1047608"/>
            <a:ext cx="4241093" cy="5219984"/>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4551" y="3233136"/>
            <a:ext cx="2790478" cy="2600964"/>
          </a:xfrm>
        </p:spPr>
        <p:txBody>
          <a:bodyPr anchor="t">
            <a:normAutofit/>
          </a:bodyPr>
          <a:lstStyle>
            <a:lvl1pPr marL="0" indent="0" algn="ctr">
              <a:buNone/>
              <a:defRPr sz="1707"/>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4C37F5BF-715B-42BC-8908-7CCF66924165}"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704A7-D52F-457A-801F-50142AB8C831}" type="slidenum">
              <a:rPr lang="en-US" smtClean="0"/>
              <a:t>‹#›</a:t>
            </a:fld>
            <a:endParaRPr lang="en-US"/>
          </a:p>
        </p:txBody>
      </p:sp>
      <p:cxnSp>
        <p:nvCxnSpPr>
          <p:cNvPr id="16" name="Straight Connector 15"/>
          <p:cNvCxnSpPr/>
          <p:nvPr/>
        </p:nvCxnSpPr>
        <p:spPr>
          <a:xfrm>
            <a:off x="1406313" y="3106702"/>
            <a:ext cx="256695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03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4552" y="2009421"/>
            <a:ext cx="3995422" cy="1463040"/>
          </a:xfrm>
        </p:spPr>
        <p:txBody>
          <a:bodyPr anchor="b">
            <a:normAutofit/>
          </a:bodyPr>
          <a:lstStyle>
            <a:lvl1pPr algn="ctr">
              <a:defRPr sz="256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701377" y="1101795"/>
            <a:ext cx="3222409" cy="5111612"/>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1294552" y="3472461"/>
            <a:ext cx="3995421" cy="1950720"/>
          </a:xfrm>
        </p:spPr>
        <p:txBody>
          <a:bodyPr anchor="t">
            <a:normAutofit/>
          </a:bodyPr>
          <a:lstStyle>
            <a:lvl1pPr marL="0" indent="0" algn="ctr">
              <a:buNone/>
              <a:defRPr sz="1707"/>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4C37F5BF-715B-42BC-8908-7CCF66924165}"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704A7-D52F-457A-801F-50142AB8C831}" type="slidenum">
              <a:rPr lang="en-US" smtClean="0"/>
              <a:t>‹#›</a:t>
            </a:fld>
            <a:endParaRPr lang="en-US"/>
          </a:p>
        </p:txBody>
      </p:sp>
    </p:spTree>
    <p:extLst>
      <p:ext uri="{BB962C8B-B14F-4D97-AF65-F5344CB8AC3E}">
        <p14:creationId xmlns:p14="http://schemas.microsoft.com/office/powerpoint/2010/main" val="1555020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rgbClr val="00B0F0"/>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0" y="0"/>
            <a:ext cx="10067714" cy="73152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294553" y="976360"/>
            <a:ext cx="7478607" cy="1390791"/>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4551" y="2656145"/>
            <a:ext cx="7478610" cy="3674663"/>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92338" y="6357902"/>
            <a:ext cx="1263111" cy="298027"/>
          </a:xfrm>
          <a:prstGeom prst="rect">
            <a:avLst/>
          </a:prstGeom>
        </p:spPr>
        <p:txBody>
          <a:bodyPr vert="horz" lIns="91440" tIns="45720" rIns="91440" bIns="45720" rtlCol="0" anchor="ctr"/>
          <a:lstStyle>
            <a:lvl1pPr algn="r">
              <a:defRPr sz="1067" b="0" i="0">
                <a:solidFill>
                  <a:schemeClr val="tx1"/>
                </a:solidFill>
                <a:effectLst/>
                <a:latin typeface="+mn-lt"/>
              </a:defRPr>
            </a:lvl1pPr>
          </a:lstStyle>
          <a:p>
            <a:fld id="{4C37F5BF-715B-42BC-8908-7CCF66924165}" type="datetimeFigureOut">
              <a:rPr lang="en-US" smtClean="0"/>
              <a:t>1/5/2020</a:t>
            </a:fld>
            <a:endParaRPr lang="en-US"/>
          </a:p>
        </p:txBody>
      </p:sp>
      <p:sp>
        <p:nvSpPr>
          <p:cNvPr id="5" name="Footer Placeholder 4"/>
          <p:cNvSpPr>
            <a:spLocks noGrp="1"/>
          </p:cNvSpPr>
          <p:nvPr>
            <p:ph type="ftr" sz="quarter" idx="3"/>
          </p:nvPr>
        </p:nvSpPr>
        <p:spPr>
          <a:xfrm>
            <a:off x="1294552" y="6357902"/>
            <a:ext cx="5615134" cy="298027"/>
          </a:xfrm>
          <a:prstGeom prst="rect">
            <a:avLst/>
          </a:prstGeom>
        </p:spPr>
        <p:txBody>
          <a:bodyPr vert="horz" lIns="91440" tIns="45720" rIns="91440" bIns="45720" rtlCol="0" anchor="ctr"/>
          <a:lstStyle>
            <a:lvl1pPr algn="l">
              <a:defRPr sz="1067"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338100" y="6357902"/>
            <a:ext cx="435061" cy="298027"/>
          </a:xfrm>
          <a:prstGeom prst="rect">
            <a:avLst/>
          </a:prstGeom>
        </p:spPr>
        <p:txBody>
          <a:bodyPr vert="horz" lIns="91440" tIns="45720" rIns="91440" bIns="45720" rtlCol="0" anchor="ctr"/>
          <a:lstStyle>
            <a:lvl1pPr algn="r">
              <a:defRPr sz="1067" b="0" i="0">
                <a:solidFill>
                  <a:schemeClr val="tx1"/>
                </a:solidFill>
                <a:effectLst/>
                <a:latin typeface="+mn-lt"/>
              </a:defRPr>
            </a:lvl1pPr>
          </a:lstStyle>
          <a:p>
            <a:fld id="{A8C704A7-D52F-457A-801F-50142AB8C831}" type="slidenum">
              <a:rPr lang="en-US" smtClean="0"/>
              <a:t>‹#›</a:t>
            </a:fld>
            <a:endParaRPr lang="en-US"/>
          </a:p>
        </p:txBody>
      </p:sp>
    </p:spTree>
    <p:extLst>
      <p:ext uri="{BB962C8B-B14F-4D97-AF65-F5344CB8AC3E}">
        <p14:creationId xmlns:p14="http://schemas.microsoft.com/office/powerpoint/2010/main" val="3731821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87695" rtl="0" eaLnBrk="1" latinLnBrk="0" hangingPunct="1">
        <a:spcBef>
          <a:spcPct val="0"/>
        </a:spcBef>
        <a:buNone/>
        <a:defRPr sz="4267"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10" indent="-304810" algn="l" defTabSz="487695" rtl="0" eaLnBrk="1" latinLnBrk="0" hangingPunct="1">
        <a:spcBef>
          <a:spcPct val="20000"/>
        </a:spcBef>
        <a:spcAft>
          <a:spcPts val="640"/>
        </a:spcAft>
        <a:buClr>
          <a:schemeClr val="accent1"/>
        </a:buClr>
        <a:buSzPct val="115000"/>
        <a:buFont typeface="Arial"/>
        <a:buChar char="•"/>
        <a:defRPr sz="2560" kern="1200" cap="none">
          <a:solidFill>
            <a:schemeClr val="tx1">
              <a:lumMod val="85000"/>
              <a:lumOff val="15000"/>
            </a:schemeClr>
          </a:solidFill>
          <a:effectLst/>
          <a:latin typeface="+mn-lt"/>
          <a:ea typeface="+mn-ea"/>
          <a:cs typeface="+mn-cs"/>
        </a:defRPr>
      </a:lvl1pPr>
      <a:lvl2pPr marL="792505" indent="-304810" algn="l" defTabSz="487695" rtl="0" eaLnBrk="1" latinLnBrk="0" hangingPunct="1">
        <a:spcBef>
          <a:spcPct val="20000"/>
        </a:spcBef>
        <a:spcAft>
          <a:spcPts val="640"/>
        </a:spcAft>
        <a:buClr>
          <a:schemeClr val="accent1"/>
        </a:buClr>
        <a:buSzPct val="115000"/>
        <a:buFont typeface="Arial"/>
        <a:buChar char="•"/>
        <a:defRPr sz="2133" kern="1200" cap="none">
          <a:solidFill>
            <a:schemeClr val="tx1">
              <a:lumMod val="85000"/>
              <a:lumOff val="15000"/>
            </a:schemeClr>
          </a:solidFill>
          <a:effectLst/>
          <a:latin typeface="+mn-lt"/>
          <a:ea typeface="+mn-ea"/>
          <a:cs typeface="+mn-cs"/>
        </a:defRPr>
      </a:lvl2pPr>
      <a:lvl3pPr marL="1280200" indent="-304810" algn="l" defTabSz="487695" rtl="0" eaLnBrk="1" latinLnBrk="0" hangingPunct="1">
        <a:spcBef>
          <a:spcPct val="20000"/>
        </a:spcBef>
        <a:spcAft>
          <a:spcPts val="640"/>
        </a:spcAft>
        <a:buClr>
          <a:schemeClr val="accent1"/>
        </a:buClr>
        <a:buSzPct val="115000"/>
        <a:buFont typeface="Arial"/>
        <a:buChar char="•"/>
        <a:defRPr sz="1920" kern="1200" cap="none">
          <a:solidFill>
            <a:schemeClr val="tx1">
              <a:lumMod val="85000"/>
              <a:lumOff val="15000"/>
            </a:schemeClr>
          </a:solidFill>
          <a:effectLst/>
          <a:latin typeface="+mn-lt"/>
          <a:ea typeface="+mn-ea"/>
          <a:cs typeface="+mn-cs"/>
        </a:defRPr>
      </a:lvl3pPr>
      <a:lvl4pPr marL="1645971" indent="-182886" algn="l" defTabSz="487695" rtl="0" eaLnBrk="1" latinLnBrk="0" hangingPunct="1">
        <a:spcBef>
          <a:spcPct val="20000"/>
        </a:spcBef>
        <a:spcAft>
          <a:spcPts val="640"/>
        </a:spcAft>
        <a:buClr>
          <a:schemeClr val="accent1"/>
        </a:buClr>
        <a:buSzPct val="115000"/>
        <a:buFont typeface="Arial"/>
        <a:buChar char="•"/>
        <a:defRPr sz="1707" kern="1200" cap="none">
          <a:solidFill>
            <a:schemeClr val="tx1">
              <a:lumMod val="85000"/>
              <a:lumOff val="15000"/>
            </a:schemeClr>
          </a:solidFill>
          <a:effectLst/>
          <a:latin typeface="+mn-lt"/>
          <a:ea typeface="+mn-ea"/>
          <a:cs typeface="+mn-cs"/>
        </a:defRPr>
      </a:lvl4pPr>
      <a:lvl5pPr marL="2133667" indent="-182886" algn="l" defTabSz="487695" rtl="0" eaLnBrk="1" latinLnBrk="0" hangingPunct="1">
        <a:spcBef>
          <a:spcPct val="20000"/>
        </a:spcBef>
        <a:spcAft>
          <a:spcPts val="640"/>
        </a:spcAft>
        <a:buClr>
          <a:schemeClr val="accent1"/>
        </a:buClr>
        <a:buSzPct val="115000"/>
        <a:buFont typeface="Arial"/>
        <a:buChar char="•"/>
        <a:defRPr sz="1493" kern="1200" cap="none">
          <a:solidFill>
            <a:schemeClr val="tx1">
              <a:lumMod val="85000"/>
              <a:lumOff val="15000"/>
            </a:schemeClr>
          </a:solidFill>
          <a:effectLst/>
          <a:latin typeface="+mn-lt"/>
          <a:ea typeface="+mn-ea"/>
          <a:cs typeface="+mn-cs"/>
        </a:defRPr>
      </a:lvl5pPr>
      <a:lvl6pPr marL="2682324" indent="-243848" algn="l" defTabSz="487695" rtl="0" eaLnBrk="1" latinLnBrk="0" hangingPunct="1">
        <a:spcBef>
          <a:spcPct val="20000"/>
        </a:spcBef>
        <a:spcAft>
          <a:spcPts val="640"/>
        </a:spcAft>
        <a:buClr>
          <a:schemeClr val="accent1"/>
        </a:buClr>
        <a:buSzPct val="115000"/>
        <a:buFont typeface="Arial"/>
        <a:buChar char="•"/>
        <a:defRPr sz="1493" kern="1200" cap="none">
          <a:solidFill>
            <a:schemeClr val="tx1">
              <a:lumMod val="85000"/>
              <a:lumOff val="15000"/>
            </a:schemeClr>
          </a:solidFill>
          <a:effectLst/>
          <a:latin typeface="+mn-lt"/>
          <a:ea typeface="+mn-ea"/>
          <a:cs typeface="+mn-cs"/>
        </a:defRPr>
      </a:lvl6pPr>
      <a:lvl7pPr marL="3170019" indent="-243848" algn="l" defTabSz="487695" rtl="0" eaLnBrk="1" latinLnBrk="0" hangingPunct="1">
        <a:spcBef>
          <a:spcPct val="20000"/>
        </a:spcBef>
        <a:spcAft>
          <a:spcPts val="640"/>
        </a:spcAft>
        <a:buClr>
          <a:schemeClr val="accent1"/>
        </a:buClr>
        <a:buSzPct val="115000"/>
        <a:buFont typeface="Arial"/>
        <a:buChar char="•"/>
        <a:defRPr sz="1493" kern="1200" cap="none">
          <a:solidFill>
            <a:schemeClr val="tx1">
              <a:lumMod val="85000"/>
              <a:lumOff val="15000"/>
            </a:schemeClr>
          </a:solidFill>
          <a:effectLst/>
          <a:latin typeface="+mn-lt"/>
          <a:ea typeface="+mn-ea"/>
          <a:cs typeface="+mn-cs"/>
        </a:defRPr>
      </a:lvl7pPr>
      <a:lvl8pPr marL="3657714" indent="-243848" algn="l" defTabSz="487695" rtl="0" eaLnBrk="1" latinLnBrk="0" hangingPunct="1">
        <a:spcBef>
          <a:spcPct val="20000"/>
        </a:spcBef>
        <a:spcAft>
          <a:spcPts val="640"/>
        </a:spcAft>
        <a:buClr>
          <a:schemeClr val="accent1"/>
        </a:buClr>
        <a:buSzPct val="115000"/>
        <a:buFont typeface="Arial"/>
        <a:buChar char="•"/>
        <a:defRPr sz="1493" kern="1200" cap="none">
          <a:solidFill>
            <a:schemeClr val="tx1">
              <a:lumMod val="85000"/>
              <a:lumOff val="15000"/>
            </a:schemeClr>
          </a:solidFill>
          <a:effectLst/>
          <a:latin typeface="+mn-lt"/>
          <a:ea typeface="+mn-ea"/>
          <a:cs typeface="+mn-cs"/>
        </a:defRPr>
      </a:lvl8pPr>
      <a:lvl9pPr marL="4145410" indent="-243848" algn="l" defTabSz="487695" rtl="0" eaLnBrk="1" latinLnBrk="0" hangingPunct="1">
        <a:spcBef>
          <a:spcPct val="20000"/>
        </a:spcBef>
        <a:spcAft>
          <a:spcPts val="640"/>
        </a:spcAft>
        <a:buClr>
          <a:schemeClr val="accent1"/>
        </a:buClr>
        <a:buSzPct val="115000"/>
        <a:buFont typeface="Arial"/>
        <a:buChar char="•"/>
        <a:defRPr sz="1493" kern="1200" cap="none">
          <a:solidFill>
            <a:schemeClr val="tx1">
              <a:lumMod val="85000"/>
              <a:lumOff val="15000"/>
            </a:schemeClr>
          </a:solidFill>
          <a:effectLst/>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DCC9F7EF-6661-43B8-BE4B-F0A7DC1D079B}"/>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D8D21B3B-F30F-40B8-935E-4708DD522490}"/>
              </a:ext>
            </a:extLst>
          </p:cNvPr>
          <p:cNvSpPr txBox="1"/>
          <p:nvPr/>
        </p:nvSpPr>
        <p:spPr>
          <a:xfrm>
            <a:off x="541607" y="584851"/>
            <a:ext cx="8954085" cy="5815949"/>
          </a:xfrm>
          <a:prstGeom prst="rect">
            <a:avLst/>
          </a:prstGeom>
          <a:noFill/>
        </p:spPr>
        <p:txBody>
          <a:bodyPr wrap="square" rtlCol="0">
            <a:prstTxWarp prst="textArchUpPour">
              <a:avLst>
                <a:gd name="adj1" fmla="val 10404880"/>
                <a:gd name="adj2" fmla="val 51975"/>
              </a:avLst>
            </a:prstTxWarp>
            <a:spAutoFit/>
          </a:bodyPr>
          <a:lstStyle/>
          <a:p>
            <a:pPr algn="ctr"/>
            <a:r>
              <a:rPr lang="en-US" sz="6600" b="1" dirty="0">
                <a:ln>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আজকের </a:t>
            </a:r>
            <a:r>
              <a:rPr lang="en-US" sz="6600" b="1" dirty="0" err="1">
                <a:ln>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ক্লাসে</a:t>
            </a:r>
            <a:r>
              <a:rPr lang="en-US" sz="6600" b="1" dirty="0">
                <a:ln>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ln>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সবাইকে</a:t>
            </a:r>
            <a:r>
              <a:rPr lang="en-US" sz="6600" b="1" dirty="0">
                <a:ln>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6600" b="1" dirty="0" err="1">
                <a:ln>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শুভেচ্ছা</a:t>
            </a:r>
            <a:endParaRPr lang="en-US" sz="6600" b="1" dirty="0">
              <a:ln>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endParaRPr>
          </a:p>
        </p:txBody>
      </p:sp>
      <p:pic>
        <p:nvPicPr>
          <p:cNvPr id="4" name="Picture 3">
            <a:extLst>
              <a:ext uri="{FF2B5EF4-FFF2-40B4-BE49-F238E27FC236}">
                <a16:creationId xmlns:a16="http://schemas.microsoft.com/office/drawing/2014/main" id="{259945FA-222F-4896-B388-5C646E5AF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299" y="2236763"/>
            <a:ext cx="3455722" cy="3080825"/>
          </a:xfrm>
          <a:prstGeom prst="roundRect">
            <a:avLst>
              <a:gd name="adj" fmla="val 16667"/>
            </a:avLst>
          </a:prstGeom>
          <a:ln w="28575">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83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1CC82FAD-F2CE-4C67-A886-E73C71C7821A}"/>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Rounded Corners 2">
            <a:extLst>
              <a:ext uri="{FF2B5EF4-FFF2-40B4-BE49-F238E27FC236}">
                <a16:creationId xmlns:a16="http://schemas.microsoft.com/office/drawing/2014/main" id="{5D26A0D1-3DA6-423B-8B40-769B1D0B53ED}"/>
              </a:ext>
            </a:extLst>
          </p:cNvPr>
          <p:cNvSpPr/>
          <p:nvPr/>
        </p:nvSpPr>
        <p:spPr>
          <a:xfrm>
            <a:off x="2792438" y="569728"/>
            <a:ext cx="4473525" cy="687632"/>
          </a:xfrm>
          <a:prstGeom prst="roundRect">
            <a:avLst>
              <a:gd name="adj" fmla="val 50000"/>
            </a:avLst>
          </a:prstGeom>
          <a:solidFill>
            <a:schemeClr val="accent1">
              <a:lumMod val="60000"/>
              <a:lumOff val="40000"/>
            </a:schemeClr>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n>
                  <a:solidFill>
                    <a:srgbClr val="FF0000"/>
                  </a:solidFill>
                </a:ln>
                <a:solidFill>
                  <a:schemeClr val="tx1"/>
                </a:solidFill>
                <a:latin typeface="NikoshBAN" panose="02000000000000000000" pitchFamily="2" charset="0"/>
                <a:cs typeface="NikoshBAN" panose="02000000000000000000" pitchFamily="2" charset="0"/>
              </a:rPr>
              <a:t>মাসকলাইয়ের</a:t>
            </a:r>
            <a:r>
              <a:rPr lang="en-US" sz="4400" b="1" dirty="0">
                <a:ln>
                  <a:solidFill>
                    <a:srgbClr val="FF0000"/>
                  </a:solidFill>
                </a:ln>
                <a:solidFill>
                  <a:schemeClr val="tx1"/>
                </a:solidFill>
                <a:latin typeface="NikoshBAN" panose="02000000000000000000" pitchFamily="2" charset="0"/>
                <a:cs typeface="NikoshBAN" panose="02000000000000000000" pitchFamily="2" charset="0"/>
              </a:rPr>
              <a:t> </a:t>
            </a:r>
            <a:r>
              <a:rPr lang="en-US" sz="4400" b="1" dirty="0" err="1">
                <a:ln>
                  <a:solidFill>
                    <a:srgbClr val="FF0000"/>
                  </a:solidFill>
                </a:ln>
                <a:solidFill>
                  <a:schemeClr val="tx1"/>
                </a:solidFill>
                <a:latin typeface="NikoshBAN" panose="02000000000000000000" pitchFamily="2" charset="0"/>
                <a:cs typeface="NikoshBAN" panose="02000000000000000000" pitchFamily="2" charset="0"/>
              </a:rPr>
              <a:t>জাত</a:t>
            </a:r>
            <a:r>
              <a:rPr lang="en-US" sz="4400" b="1" dirty="0">
                <a:ln>
                  <a:solidFill>
                    <a:srgbClr val="FF0000"/>
                  </a:solidFill>
                </a:ln>
                <a:solidFill>
                  <a:schemeClr val="tx1"/>
                </a:solidFill>
                <a:latin typeface="NikoshBAN" panose="02000000000000000000" pitchFamily="2" charset="0"/>
                <a:cs typeface="NikoshBAN" panose="02000000000000000000" pitchFamily="2" charset="0"/>
              </a:rPr>
              <a:t> </a:t>
            </a:r>
            <a:endParaRPr lang="en-US" sz="4400" dirty="0">
              <a:ln>
                <a:solidFill>
                  <a:srgbClr val="FF0000"/>
                </a:solidFill>
              </a:ln>
              <a:latin typeface="NikoshBAN" panose="02000000000000000000" pitchFamily="2" charset="0"/>
              <a:cs typeface="NikoshBAN" panose="02000000000000000000" pitchFamily="2" charset="0"/>
            </a:endParaRPr>
          </a:p>
        </p:txBody>
      </p:sp>
      <p:sp>
        <p:nvSpPr>
          <p:cNvPr id="4" name="Cylinder 3">
            <a:extLst>
              <a:ext uri="{FF2B5EF4-FFF2-40B4-BE49-F238E27FC236}">
                <a16:creationId xmlns:a16="http://schemas.microsoft.com/office/drawing/2014/main" id="{26DF162E-8F48-4A16-B433-D7F7C19D00EF}"/>
              </a:ext>
            </a:extLst>
          </p:cNvPr>
          <p:cNvSpPr/>
          <p:nvPr/>
        </p:nvSpPr>
        <p:spPr>
          <a:xfrm>
            <a:off x="1223890" y="2322855"/>
            <a:ext cx="2180491" cy="687632"/>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err="1">
                <a:ln>
                  <a:solidFill>
                    <a:srgbClr val="00B0F0"/>
                  </a:solidFill>
                </a:ln>
                <a:solidFill>
                  <a:schemeClr val="bg2">
                    <a:lumMod val="25000"/>
                  </a:schemeClr>
                </a:solidFill>
                <a:latin typeface="NikoshBAN" panose="02000000000000000000" pitchFamily="2" charset="0"/>
                <a:cs typeface="NikoshBAN" panose="02000000000000000000" pitchFamily="2" charset="0"/>
              </a:rPr>
              <a:t>উফশী</a:t>
            </a:r>
            <a:r>
              <a:rPr lang="en-US" sz="3600" b="1" dirty="0">
                <a:ln>
                  <a:solidFill>
                    <a:srgbClr val="00B0F0"/>
                  </a:solidFill>
                </a:ln>
                <a:solidFill>
                  <a:schemeClr val="bg2">
                    <a:lumMod val="25000"/>
                  </a:schemeClr>
                </a:solidFill>
                <a:latin typeface="NikoshBAN" panose="02000000000000000000" pitchFamily="2" charset="0"/>
                <a:cs typeface="NikoshBAN" panose="02000000000000000000" pitchFamily="2" charset="0"/>
              </a:rPr>
              <a:t> </a:t>
            </a:r>
            <a:r>
              <a:rPr lang="en-US" sz="3600" b="1" dirty="0" err="1">
                <a:ln>
                  <a:solidFill>
                    <a:srgbClr val="00B0F0"/>
                  </a:solidFill>
                </a:ln>
                <a:solidFill>
                  <a:schemeClr val="bg2">
                    <a:lumMod val="25000"/>
                  </a:schemeClr>
                </a:solidFill>
                <a:latin typeface="NikoshBAN" panose="02000000000000000000" pitchFamily="2" charset="0"/>
                <a:cs typeface="NikoshBAN" panose="02000000000000000000" pitchFamily="2" charset="0"/>
              </a:rPr>
              <a:t>জাত</a:t>
            </a:r>
            <a:endParaRPr lang="en-US" sz="3600" b="1" dirty="0">
              <a:ln>
                <a:solidFill>
                  <a:srgbClr val="00B0F0"/>
                </a:solidFill>
              </a:ln>
              <a:solidFill>
                <a:schemeClr val="bg2">
                  <a:lumMod val="25000"/>
                </a:schemeClr>
              </a:solidFill>
              <a:latin typeface="NikoshBAN" panose="02000000000000000000" pitchFamily="2" charset="0"/>
              <a:cs typeface="NikoshBAN" panose="02000000000000000000" pitchFamily="2" charset="0"/>
            </a:endParaRPr>
          </a:p>
        </p:txBody>
      </p:sp>
      <p:sp>
        <p:nvSpPr>
          <p:cNvPr id="5" name="Cylinder 4">
            <a:extLst>
              <a:ext uri="{FF2B5EF4-FFF2-40B4-BE49-F238E27FC236}">
                <a16:creationId xmlns:a16="http://schemas.microsoft.com/office/drawing/2014/main" id="{9AA220D0-3C97-4B80-9851-D83D053AB108}"/>
              </a:ext>
            </a:extLst>
          </p:cNvPr>
          <p:cNvSpPr/>
          <p:nvPr/>
        </p:nvSpPr>
        <p:spPr>
          <a:xfrm>
            <a:off x="6496930" y="2322855"/>
            <a:ext cx="2180491" cy="687632"/>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err="1">
                <a:ln>
                  <a:solidFill>
                    <a:srgbClr val="00B0F0"/>
                  </a:solidFill>
                </a:ln>
                <a:solidFill>
                  <a:schemeClr val="bg2">
                    <a:lumMod val="25000"/>
                  </a:schemeClr>
                </a:solidFill>
                <a:latin typeface="NikoshBAN" panose="02000000000000000000" pitchFamily="2" charset="0"/>
                <a:cs typeface="NikoshBAN" panose="02000000000000000000" pitchFamily="2" charset="0"/>
              </a:rPr>
              <a:t>স্থানীয়</a:t>
            </a:r>
            <a:r>
              <a:rPr lang="en-US" sz="3600" b="1" dirty="0">
                <a:ln>
                  <a:solidFill>
                    <a:srgbClr val="00B0F0"/>
                  </a:solidFill>
                </a:ln>
                <a:solidFill>
                  <a:schemeClr val="bg2">
                    <a:lumMod val="25000"/>
                  </a:schemeClr>
                </a:solidFill>
                <a:latin typeface="NikoshBAN" panose="02000000000000000000" pitchFamily="2" charset="0"/>
                <a:cs typeface="NikoshBAN" panose="02000000000000000000" pitchFamily="2" charset="0"/>
              </a:rPr>
              <a:t> </a:t>
            </a:r>
            <a:r>
              <a:rPr lang="en-US" sz="3600" b="1" dirty="0" err="1">
                <a:ln>
                  <a:solidFill>
                    <a:srgbClr val="00B0F0"/>
                  </a:solidFill>
                </a:ln>
                <a:solidFill>
                  <a:schemeClr val="bg2">
                    <a:lumMod val="25000"/>
                  </a:schemeClr>
                </a:solidFill>
                <a:latin typeface="NikoshBAN" panose="02000000000000000000" pitchFamily="2" charset="0"/>
                <a:cs typeface="NikoshBAN" panose="02000000000000000000" pitchFamily="2" charset="0"/>
              </a:rPr>
              <a:t>জাত</a:t>
            </a:r>
            <a:endParaRPr lang="en-US" sz="3600" b="1" dirty="0">
              <a:ln>
                <a:solidFill>
                  <a:srgbClr val="00B0F0"/>
                </a:solidFill>
              </a:ln>
              <a:solidFill>
                <a:schemeClr val="bg2">
                  <a:lumMod val="25000"/>
                </a:schemeClr>
              </a:solidFill>
              <a:latin typeface="NikoshBAN" panose="02000000000000000000" pitchFamily="2" charset="0"/>
              <a:cs typeface="NikoshBAN" panose="02000000000000000000" pitchFamily="2" charset="0"/>
            </a:endParaRPr>
          </a:p>
        </p:txBody>
      </p:sp>
      <p:grpSp>
        <p:nvGrpSpPr>
          <p:cNvPr id="18" name="Group 17">
            <a:extLst>
              <a:ext uri="{FF2B5EF4-FFF2-40B4-BE49-F238E27FC236}">
                <a16:creationId xmlns:a16="http://schemas.microsoft.com/office/drawing/2014/main" id="{259BE84C-06F9-4576-BC90-3C6A73D75379}"/>
              </a:ext>
            </a:extLst>
          </p:cNvPr>
          <p:cNvGrpSpPr/>
          <p:nvPr/>
        </p:nvGrpSpPr>
        <p:grpSpPr>
          <a:xfrm>
            <a:off x="2314135" y="1294340"/>
            <a:ext cx="5387926" cy="1065495"/>
            <a:chOff x="2208629" y="1257360"/>
            <a:chExt cx="5387926" cy="1065495"/>
          </a:xfrm>
        </p:grpSpPr>
        <p:cxnSp>
          <p:nvCxnSpPr>
            <p:cNvPr id="13" name="Straight Arrow Connector 12">
              <a:extLst>
                <a:ext uri="{FF2B5EF4-FFF2-40B4-BE49-F238E27FC236}">
                  <a16:creationId xmlns:a16="http://schemas.microsoft.com/office/drawing/2014/main" id="{92578793-AAA5-43F7-B54D-6C06130925C3}"/>
                </a:ext>
              </a:extLst>
            </p:cNvPr>
            <p:cNvCxnSpPr>
              <a:cxnSpLocks/>
            </p:cNvCxnSpPr>
            <p:nvPr/>
          </p:nvCxnSpPr>
          <p:spPr>
            <a:xfrm>
              <a:off x="7594210" y="1802350"/>
              <a:ext cx="0" cy="4957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41D327-4B64-48EE-A550-E7951E1A1AEB}"/>
                </a:ext>
              </a:extLst>
            </p:cNvPr>
            <p:cNvCxnSpPr>
              <a:cxnSpLocks/>
            </p:cNvCxnSpPr>
            <p:nvPr/>
          </p:nvCxnSpPr>
          <p:spPr>
            <a:xfrm flipV="1">
              <a:off x="2208629" y="1802350"/>
              <a:ext cx="5387926" cy="247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CD31AF-9CF9-4432-808E-AE38EFEAE532}"/>
                </a:ext>
              </a:extLst>
            </p:cNvPr>
            <p:cNvCxnSpPr>
              <a:cxnSpLocks/>
            </p:cNvCxnSpPr>
            <p:nvPr/>
          </p:nvCxnSpPr>
          <p:spPr>
            <a:xfrm>
              <a:off x="2208629" y="1827088"/>
              <a:ext cx="0" cy="4957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954D0DA-6EB3-44B6-835E-C7A8296B4929}"/>
                </a:ext>
              </a:extLst>
            </p:cNvPr>
            <p:cNvCxnSpPr>
              <a:cxnSpLocks/>
            </p:cNvCxnSpPr>
            <p:nvPr/>
          </p:nvCxnSpPr>
          <p:spPr>
            <a:xfrm>
              <a:off x="4836942" y="1257360"/>
              <a:ext cx="0" cy="4957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26037FD7-7434-4CC2-A045-598BD69CD504}"/>
              </a:ext>
            </a:extLst>
          </p:cNvPr>
          <p:cNvGrpSpPr/>
          <p:nvPr/>
        </p:nvGrpSpPr>
        <p:grpSpPr>
          <a:xfrm>
            <a:off x="900332" y="3165615"/>
            <a:ext cx="2827606" cy="3301649"/>
            <a:chOff x="900332" y="3165615"/>
            <a:chExt cx="2827606" cy="3301649"/>
          </a:xfrm>
        </p:grpSpPr>
        <p:pic>
          <p:nvPicPr>
            <p:cNvPr id="20" name="Picture 19">
              <a:extLst>
                <a:ext uri="{FF2B5EF4-FFF2-40B4-BE49-F238E27FC236}">
                  <a16:creationId xmlns:a16="http://schemas.microsoft.com/office/drawing/2014/main" id="{DE9E4971-29DF-48C3-95D7-49BA39DA74B3}"/>
                </a:ext>
              </a:extLst>
            </p:cNvPr>
            <p:cNvPicPr>
              <a:picLocks noChangeAspect="1"/>
            </p:cNvPicPr>
            <p:nvPr/>
          </p:nvPicPr>
          <p:blipFill rotWithShape="1">
            <a:blip r:embed="rId2">
              <a:extLst>
                <a:ext uri="{28A0092B-C50C-407E-A947-70E740481C1C}">
                  <a14:useLocalDpi xmlns:a14="http://schemas.microsoft.com/office/drawing/2010/main" val="0"/>
                </a:ext>
              </a:extLst>
            </a:blip>
            <a:srcRect l="27286" t="57407" r="28628" b="10494"/>
            <a:stretch/>
          </p:blipFill>
          <p:spPr>
            <a:xfrm>
              <a:off x="900332" y="3165615"/>
              <a:ext cx="2827606" cy="3146521"/>
            </a:xfrm>
            <a:prstGeom prst="rect">
              <a:avLst/>
            </a:prstGeom>
            <a:ln w="38100">
              <a:solidFill>
                <a:schemeClr val="accent4"/>
              </a:solidFill>
            </a:ln>
          </p:spPr>
        </p:pic>
        <p:sp>
          <p:nvSpPr>
            <p:cNvPr id="33" name="Oval 32">
              <a:extLst>
                <a:ext uri="{FF2B5EF4-FFF2-40B4-BE49-F238E27FC236}">
                  <a16:creationId xmlns:a16="http://schemas.microsoft.com/office/drawing/2014/main" id="{5F8AD67C-05A5-4FED-93C2-518E3D4F2924}"/>
                </a:ext>
              </a:extLst>
            </p:cNvPr>
            <p:cNvSpPr/>
            <p:nvPr/>
          </p:nvSpPr>
          <p:spPr>
            <a:xfrm>
              <a:off x="1477105" y="6033928"/>
              <a:ext cx="1690470" cy="43333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lumMod val="25000"/>
                    </a:schemeClr>
                  </a:solidFill>
                  <a:latin typeface="NikoshBAN" panose="02000000000000000000" pitchFamily="2" charset="0"/>
                  <a:cs typeface="NikoshBAN" panose="02000000000000000000" pitchFamily="2" charset="0"/>
                </a:rPr>
                <a:t>প</a:t>
              </a:r>
              <a:r>
                <a:rPr lang="as-IN" sz="3600" dirty="0">
                  <a:solidFill>
                    <a:schemeClr val="bg2">
                      <a:lumMod val="25000"/>
                    </a:schemeClr>
                  </a:solidFill>
                  <a:latin typeface="NikoshBAN" panose="02000000000000000000" pitchFamily="2" charset="0"/>
                  <a:cs typeface="NikoshBAN" panose="02000000000000000000" pitchFamily="2" charset="0"/>
                </a:rPr>
                <a:t>া</a:t>
              </a:r>
              <a:r>
                <a:rPr lang="en-US" sz="3600" dirty="0">
                  <a:solidFill>
                    <a:schemeClr val="bg2">
                      <a:lumMod val="25000"/>
                    </a:schemeClr>
                  </a:solidFill>
                  <a:latin typeface="NikoshBAN" panose="02000000000000000000" pitchFamily="2" charset="0"/>
                  <a:cs typeface="NikoshBAN" panose="02000000000000000000" pitchFamily="2" charset="0"/>
                </a:rPr>
                <a:t>ন</a:t>
              </a:r>
              <a:r>
                <a:rPr lang="as-IN" sz="3600" dirty="0">
                  <a:solidFill>
                    <a:schemeClr val="bg2">
                      <a:lumMod val="25000"/>
                    </a:schemeClr>
                  </a:solidFill>
                  <a:latin typeface="NikoshBAN" panose="02000000000000000000" pitchFamily="2" charset="0"/>
                  <a:cs typeface="NikoshBAN" panose="02000000000000000000" pitchFamily="2" charset="0"/>
                </a:rPr>
                <a:t>্</a:t>
              </a:r>
              <a:r>
                <a:rPr lang="en-US" sz="3600" dirty="0">
                  <a:solidFill>
                    <a:schemeClr val="bg2">
                      <a:lumMod val="25000"/>
                    </a:schemeClr>
                  </a:solidFill>
                  <a:latin typeface="NikoshBAN" panose="02000000000000000000" pitchFamily="2" charset="0"/>
                  <a:cs typeface="NikoshBAN" panose="02000000000000000000" pitchFamily="2" charset="0"/>
                </a:rPr>
                <a:t>থ</a:t>
              </a:r>
            </a:p>
          </p:txBody>
        </p:sp>
      </p:grpSp>
      <p:grpSp>
        <p:nvGrpSpPr>
          <p:cNvPr id="38" name="Group 37">
            <a:extLst>
              <a:ext uri="{FF2B5EF4-FFF2-40B4-BE49-F238E27FC236}">
                <a16:creationId xmlns:a16="http://schemas.microsoft.com/office/drawing/2014/main" id="{D068EC29-2829-4284-B1EE-49617A40A988}"/>
              </a:ext>
            </a:extLst>
          </p:cNvPr>
          <p:cNvGrpSpPr/>
          <p:nvPr/>
        </p:nvGrpSpPr>
        <p:grpSpPr>
          <a:xfrm>
            <a:off x="874814" y="3162531"/>
            <a:ext cx="2827606" cy="3304733"/>
            <a:chOff x="2762546" y="3440739"/>
            <a:chExt cx="2827606" cy="3304733"/>
          </a:xfrm>
        </p:grpSpPr>
        <p:pic>
          <p:nvPicPr>
            <p:cNvPr id="36" name="Picture 35">
              <a:extLst>
                <a:ext uri="{FF2B5EF4-FFF2-40B4-BE49-F238E27FC236}">
                  <a16:creationId xmlns:a16="http://schemas.microsoft.com/office/drawing/2014/main" id="{54BD2DB4-150F-41FF-9173-52A387DBB06C}"/>
                </a:ext>
              </a:extLst>
            </p:cNvPr>
            <p:cNvPicPr>
              <a:picLocks noChangeAspect="1"/>
            </p:cNvPicPr>
            <p:nvPr/>
          </p:nvPicPr>
          <p:blipFill rotWithShape="1">
            <a:blip r:embed="rId3">
              <a:extLst>
                <a:ext uri="{28A0092B-C50C-407E-A947-70E740481C1C}">
                  <a14:useLocalDpi xmlns:a14="http://schemas.microsoft.com/office/drawing/2010/main" val="0"/>
                </a:ext>
              </a:extLst>
            </a:blip>
            <a:srcRect l="15403" t="53992" r="14059" b="10786"/>
            <a:stretch/>
          </p:blipFill>
          <p:spPr>
            <a:xfrm>
              <a:off x="2762546" y="3440739"/>
              <a:ext cx="2827606" cy="3202818"/>
            </a:xfrm>
            <a:prstGeom prst="rect">
              <a:avLst/>
            </a:prstGeom>
            <a:ln w="38100">
              <a:solidFill>
                <a:schemeClr val="accent4"/>
              </a:solidFill>
            </a:ln>
          </p:spPr>
        </p:pic>
        <p:sp>
          <p:nvSpPr>
            <p:cNvPr id="37" name="Oval 36">
              <a:extLst>
                <a:ext uri="{FF2B5EF4-FFF2-40B4-BE49-F238E27FC236}">
                  <a16:creationId xmlns:a16="http://schemas.microsoft.com/office/drawing/2014/main" id="{E65AF98D-D295-4DE7-AC5B-4AFD0852CDF1}"/>
                </a:ext>
              </a:extLst>
            </p:cNvPr>
            <p:cNvSpPr/>
            <p:nvPr/>
          </p:nvSpPr>
          <p:spPr>
            <a:xfrm>
              <a:off x="3416691" y="6312136"/>
              <a:ext cx="1690470" cy="43333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2">
                      <a:lumMod val="25000"/>
                    </a:schemeClr>
                  </a:solidFill>
                  <a:latin typeface="NikoshBAN" panose="02000000000000000000" pitchFamily="2" charset="0"/>
                  <a:cs typeface="NikoshBAN" panose="02000000000000000000" pitchFamily="2" charset="0"/>
                </a:rPr>
                <a:t>শর</a:t>
              </a:r>
              <a:r>
                <a:rPr lang="en-US" sz="3600" dirty="0">
                  <a:solidFill>
                    <a:schemeClr val="bg2">
                      <a:lumMod val="25000"/>
                    </a:schemeClr>
                  </a:solidFill>
                  <a:latin typeface="NikoshBAN" panose="02000000000000000000" pitchFamily="2" charset="0"/>
                  <a:cs typeface="NikoshBAN" panose="02000000000000000000" pitchFamily="2" charset="0"/>
                </a:rPr>
                <a:t>ৎ</a:t>
              </a:r>
            </a:p>
          </p:txBody>
        </p:sp>
      </p:grpSp>
      <p:grpSp>
        <p:nvGrpSpPr>
          <p:cNvPr id="40" name="Group 39">
            <a:extLst>
              <a:ext uri="{FF2B5EF4-FFF2-40B4-BE49-F238E27FC236}">
                <a16:creationId xmlns:a16="http://schemas.microsoft.com/office/drawing/2014/main" id="{658D1283-6199-4F58-B475-9E12479EC744}"/>
              </a:ext>
            </a:extLst>
          </p:cNvPr>
          <p:cNvGrpSpPr/>
          <p:nvPr/>
        </p:nvGrpSpPr>
        <p:grpSpPr>
          <a:xfrm>
            <a:off x="855326" y="3191987"/>
            <a:ext cx="2968283" cy="3349256"/>
            <a:chOff x="3929579" y="3033737"/>
            <a:chExt cx="2968283" cy="3349256"/>
          </a:xfrm>
        </p:grpSpPr>
        <p:pic>
          <p:nvPicPr>
            <p:cNvPr id="26" name="Picture 25">
              <a:extLst>
                <a:ext uri="{FF2B5EF4-FFF2-40B4-BE49-F238E27FC236}">
                  <a16:creationId xmlns:a16="http://schemas.microsoft.com/office/drawing/2014/main" id="{DF58F59C-3379-418C-98D2-288D3F4D9F56}"/>
                </a:ext>
              </a:extLst>
            </p:cNvPr>
            <p:cNvPicPr>
              <a:picLocks noChangeAspect="1"/>
            </p:cNvPicPr>
            <p:nvPr/>
          </p:nvPicPr>
          <p:blipFill rotWithShape="1">
            <a:blip r:embed="rId4">
              <a:extLst>
                <a:ext uri="{28A0092B-C50C-407E-A947-70E740481C1C}">
                  <a14:useLocalDpi xmlns:a14="http://schemas.microsoft.com/office/drawing/2010/main" val="0"/>
                </a:ext>
              </a:extLst>
            </a:blip>
            <a:srcRect l="14499" t="45329" b="10888"/>
            <a:stretch/>
          </p:blipFill>
          <p:spPr>
            <a:xfrm>
              <a:off x="3929579" y="3033737"/>
              <a:ext cx="2968283" cy="3216859"/>
            </a:xfrm>
            <a:prstGeom prst="rect">
              <a:avLst/>
            </a:prstGeom>
            <a:ln w="38100">
              <a:solidFill>
                <a:schemeClr val="accent4"/>
              </a:solidFill>
            </a:ln>
          </p:spPr>
        </p:pic>
        <p:sp>
          <p:nvSpPr>
            <p:cNvPr id="39" name="Oval 38">
              <a:extLst>
                <a:ext uri="{FF2B5EF4-FFF2-40B4-BE49-F238E27FC236}">
                  <a16:creationId xmlns:a16="http://schemas.microsoft.com/office/drawing/2014/main" id="{A43D6B1E-469D-4CFC-8461-8EBC485CDB9E}"/>
                </a:ext>
              </a:extLst>
            </p:cNvPr>
            <p:cNvSpPr/>
            <p:nvPr/>
          </p:nvSpPr>
          <p:spPr>
            <a:xfrm>
              <a:off x="4668711" y="5949657"/>
              <a:ext cx="1690470" cy="43333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bg2">
                      <a:lumMod val="25000"/>
                    </a:schemeClr>
                  </a:solidFill>
                  <a:latin typeface="NikoshBAN" panose="02000000000000000000" pitchFamily="2" charset="0"/>
                  <a:cs typeface="NikoshBAN" panose="02000000000000000000" pitchFamily="2" charset="0"/>
                </a:rPr>
                <a:t>হেমন্ত</a:t>
              </a:r>
              <a:endParaRPr lang="en-US" sz="3600" dirty="0">
                <a:solidFill>
                  <a:schemeClr val="bg2">
                    <a:lumMod val="25000"/>
                  </a:schemeClr>
                </a:solidFill>
                <a:latin typeface="NikoshBAN" panose="02000000000000000000" pitchFamily="2" charset="0"/>
                <a:cs typeface="NikoshBAN" panose="02000000000000000000" pitchFamily="2" charset="0"/>
              </a:endParaRPr>
            </a:p>
          </p:txBody>
        </p:sp>
      </p:grpSp>
      <p:grpSp>
        <p:nvGrpSpPr>
          <p:cNvPr id="42" name="Group 41">
            <a:extLst>
              <a:ext uri="{FF2B5EF4-FFF2-40B4-BE49-F238E27FC236}">
                <a16:creationId xmlns:a16="http://schemas.microsoft.com/office/drawing/2014/main" id="{2E5F15CE-5FE4-417E-A8E4-FFDEF77CD47E}"/>
              </a:ext>
            </a:extLst>
          </p:cNvPr>
          <p:cNvGrpSpPr/>
          <p:nvPr/>
        </p:nvGrpSpPr>
        <p:grpSpPr>
          <a:xfrm>
            <a:off x="803166" y="3165167"/>
            <a:ext cx="2996414" cy="3329223"/>
            <a:chOff x="4832257" y="3323980"/>
            <a:chExt cx="2996414" cy="3041179"/>
          </a:xfrm>
        </p:grpSpPr>
        <p:pic>
          <p:nvPicPr>
            <p:cNvPr id="28" name="Picture 27">
              <a:extLst>
                <a:ext uri="{FF2B5EF4-FFF2-40B4-BE49-F238E27FC236}">
                  <a16:creationId xmlns:a16="http://schemas.microsoft.com/office/drawing/2014/main" id="{F69E5AB3-53F3-483E-BB21-86A52E93D731}"/>
                </a:ext>
              </a:extLst>
            </p:cNvPr>
            <p:cNvPicPr>
              <a:picLocks noChangeAspect="1"/>
            </p:cNvPicPr>
            <p:nvPr/>
          </p:nvPicPr>
          <p:blipFill rotWithShape="1">
            <a:blip r:embed="rId5">
              <a:extLst>
                <a:ext uri="{28A0092B-C50C-407E-A947-70E740481C1C}">
                  <a14:useLocalDpi xmlns:a14="http://schemas.microsoft.com/office/drawing/2010/main" val="0"/>
                </a:ext>
              </a:extLst>
            </a:blip>
            <a:srcRect l="14677" t="54267" r="13601" b="10456"/>
            <a:stretch/>
          </p:blipFill>
          <p:spPr>
            <a:xfrm>
              <a:off x="4832257" y="3323980"/>
              <a:ext cx="2996414" cy="2954190"/>
            </a:xfrm>
            <a:prstGeom prst="rect">
              <a:avLst/>
            </a:prstGeom>
            <a:ln w="38100">
              <a:solidFill>
                <a:schemeClr val="accent4"/>
              </a:solidFill>
            </a:ln>
          </p:spPr>
        </p:pic>
        <p:sp>
          <p:nvSpPr>
            <p:cNvPr id="41" name="Oval 40">
              <a:extLst>
                <a:ext uri="{FF2B5EF4-FFF2-40B4-BE49-F238E27FC236}">
                  <a16:creationId xmlns:a16="http://schemas.microsoft.com/office/drawing/2014/main" id="{C9B9C3AE-24F6-4439-9C72-84D52FE63795}"/>
                </a:ext>
              </a:extLst>
            </p:cNvPr>
            <p:cNvSpPr/>
            <p:nvPr/>
          </p:nvSpPr>
          <p:spPr>
            <a:xfrm>
              <a:off x="5120630" y="5931823"/>
              <a:ext cx="2579085" cy="433336"/>
            </a:xfrm>
            <a:prstGeom prst="ellipse">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মাস-১</a:t>
              </a:r>
            </a:p>
          </p:txBody>
        </p:sp>
      </p:grpSp>
      <p:grpSp>
        <p:nvGrpSpPr>
          <p:cNvPr id="46" name="Group 45">
            <a:extLst>
              <a:ext uri="{FF2B5EF4-FFF2-40B4-BE49-F238E27FC236}">
                <a16:creationId xmlns:a16="http://schemas.microsoft.com/office/drawing/2014/main" id="{1F5E8CA7-FE69-4FEB-9292-40968F7471B8}"/>
              </a:ext>
            </a:extLst>
          </p:cNvPr>
          <p:cNvGrpSpPr/>
          <p:nvPr/>
        </p:nvGrpSpPr>
        <p:grpSpPr>
          <a:xfrm>
            <a:off x="6109490" y="3066004"/>
            <a:ext cx="3048578" cy="3401260"/>
            <a:chOff x="6109490" y="3066004"/>
            <a:chExt cx="3048578" cy="3401260"/>
          </a:xfrm>
        </p:grpSpPr>
        <p:pic>
          <p:nvPicPr>
            <p:cNvPr id="44" name="Picture 43">
              <a:extLst>
                <a:ext uri="{FF2B5EF4-FFF2-40B4-BE49-F238E27FC236}">
                  <a16:creationId xmlns:a16="http://schemas.microsoft.com/office/drawing/2014/main" id="{99A1C63B-F42D-459A-AC9E-4A0341701B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9490" y="3066004"/>
              <a:ext cx="3048578" cy="3275098"/>
            </a:xfrm>
            <a:prstGeom prst="rect">
              <a:avLst/>
            </a:prstGeom>
            <a:ln w="38100">
              <a:solidFill>
                <a:schemeClr val="accent4"/>
              </a:solidFill>
            </a:ln>
          </p:spPr>
        </p:pic>
        <p:sp>
          <p:nvSpPr>
            <p:cNvPr id="45" name="Oval 44">
              <a:extLst>
                <a:ext uri="{FF2B5EF4-FFF2-40B4-BE49-F238E27FC236}">
                  <a16:creationId xmlns:a16="http://schemas.microsoft.com/office/drawing/2014/main" id="{61272C2C-CB76-44F3-88E3-C6FE9DEC535D}"/>
                </a:ext>
              </a:extLst>
            </p:cNvPr>
            <p:cNvSpPr/>
            <p:nvPr/>
          </p:nvSpPr>
          <p:spPr>
            <a:xfrm>
              <a:off x="6217920" y="5935340"/>
              <a:ext cx="2820583" cy="531924"/>
            </a:xfrm>
            <a:prstGeom prst="ellipse">
              <a:avLst/>
            </a:prstGeom>
            <a:ln w="38100">
              <a:solidFill>
                <a:schemeClr val="accent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as-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grpSp>
      <p:grpSp>
        <p:nvGrpSpPr>
          <p:cNvPr id="50" name="Group 49">
            <a:extLst>
              <a:ext uri="{FF2B5EF4-FFF2-40B4-BE49-F238E27FC236}">
                <a16:creationId xmlns:a16="http://schemas.microsoft.com/office/drawing/2014/main" id="{88566B76-ADD3-4CC7-AB40-17B4D05FAC9E}"/>
              </a:ext>
            </a:extLst>
          </p:cNvPr>
          <p:cNvGrpSpPr/>
          <p:nvPr/>
        </p:nvGrpSpPr>
        <p:grpSpPr>
          <a:xfrm>
            <a:off x="6109488" y="3069311"/>
            <a:ext cx="3048577" cy="3369400"/>
            <a:chOff x="5363603" y="3096690"/>
            <a:chExt cx="2929014" cy="3369400"/>
          </a:xfrm>
        </p:grpSpPr>
        <p:pic>
          <p:nvPicPr>
            <p:cNvPr id="48" name="Picture 47">
              <a:extLst>
                <a:ext uri="{FF2B5EF4-FFF2-40B4-BE49-F238E27FC236}">
                  <a16:creationId xmlns:a16="http://schemas.microsoft.com/office/drawing/2014/main" id="{9C7E8F7D-B928-4236-AE26-2B524384EB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3603" y="3096690"/>
              <a:ext cx="2929014" cy="3258578"/>
            </a:xfrm>
            <a:prstGeom prst="rect">
              <a:avLst/>
            </a:prstGeom>
            <a:ln w="38100">
              <a:solidFill>
                <a:schemeClr val="accent4"/>
              </a:solidFill>
            </a:ln>
          </p:spPr>
        </p:pic>
        <p:sp>
          <p:nvSpPr>
            <p:cNvPr id="49" name="Oval 48">
              <a:extLst>
                <a:ext uri="{FF2B5EF4-FFF2-40B4-BE49-F238E27FC236}">
                  <a16:creationId xmlns:a16="http://schemas.microsoft.com/office/drawing/2014/main" id="{0F9AB260-1AA7-4023-BA30-AA8738E158AD}"/>
                </a:ext>
              </a:extLst>
            </p:cNvPr>
            <p:cNvSpPr/>
            <p:nvPr/>
          </p:nvSpPr>
          <p:spPr>
            <a:xfrm>
              <a:off x="5472034" y="5934166"/>
              <a:ext cx="2820583" cy="531924"/>
            </a:xfrm>
            <a:prstGeom prst="ellipse">
              <a:avLst/>
            </a:prstGeom>
            <a:ln w="38100">
              <a:solidFill>
                <a:schemeClr val="accent4"/>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সাধুহাটি</a:t>
              </a:r>
              <a:endParaRPr lang="en-US"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268300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2000" fill="hold"/>
                                        <p:tgtEl>
                                          <p:spTgt spid="18"/>
                                        </p:tgtEl>
                                        <p:attrNameLst>
                                          <p:attrName>ppt_w</p:attrName>
                                        </p:attrNameLst>
                                      </p:cBhvr>
                                      <p:tavLst>
                                        <p:tav tm="0">
                                          <p:val>
                                            <p:fltVal val="0"/>
                                          </p:val>
                                        </p:tav>
                                        <p:tav tm="100000">
                                          <p:val>
                                            <p:strVal val="#ppt_w"/>
                                          </p:val>
                                        </p:tav>
                                      </p:tavLst>
                                    </p:anim>
                                    <p:anim calcmode="lin" valueType="num">
                                      <p:cBhvr>
                                        <p:cTn id="14" dur="2000" fill="hold"/>
                                        <p:tgtEl>
                                          <p:spTgt spid="18"/>
                                        </p:tgtEl>
                                        <p:attrNameLst>
                                          <p:attrName>ppt_h</p:attrName>
                                        </p:attrNameLst>
                                      </p:cBhvr>
                                      <p:tavLst>
                                        <p:tav tm="0">
                                          <p:val>
                                            <p:fltVal val="0"/>
                                          </p:val>
                                        </p:tav>
                                        <p:tav tm="100000">
                                          <p:val>
                                            <p:strVal val="#ppt_h"/>
                                          </p:val>
                                        </p:tav>
                                      </p:tavLst>
                                    </p:anim>
                                    <p:anim calcmode="lin" valueType="num">
                                      <p:cBhvr>
                                        <p:cTn id="15" dur="2000" fill="hold"/>
                                        <p:tgtEl>
                                          <p:spTgt spid="18"/>
                                        </p:tgtEl>
                                        <p:attrNameLst>
                                          <p:attrName>style.rotation</p:attrName>
                                        </p:attrNameLst>
                                      </p:cBhvr>
                                      <p:tavLst>
                                        <p:tav tm="0">
                                          <p:val>
                                            <p:fltVal val="90"/>
                                          </p:val>
                                        </p:tav>
                                        <p:tav tm="100000">
                                          <p:val>
                                            <p:fltVal val="0"/>
                                          </p:val>
                                        </p:tav>
                                      </p:tavLst>
                                    </p:anim>
                                    <p:animEffect transition="in" filter="fade">
                                      <p:cBhvr>
                                        <p:cTn id="16" dur="2000"/>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style.rotation</p:attrName>
                                        </p:attrNameLst>
                                      </p:cBhvr>
                                      <p:tavLst>
                                        <p:tav tm="0">
                                          <p:val>
                                            <p:fltVal val="90"/>
                                          </p:val>
                                        </p:tav>
                                        <p:tav tm="100000">
                                          <p:val>
                                            <p:fltVal val="0"/>
                                          </p:val>
                                        </p:tav>
                                      </p:tavLst>
                                    </p:anim>
                                    <p:animEffect transition="in" filter="fade">
                                      <p:cBhvr>
                                        <p:cTn id="22" dur="2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 calcmode="lin" valueType="num">
                                      <p:cBhvr>
                                        <p:cTn id="27" dur="2000" fill="hold"/>
                                        <p:tgtEl>
                                          <p:spTgt spid="5"/>
                                        </p:tgtEl>
                                        <p:attrNameLst>
                                          <p:attrName>style.rotation</p:attrName>
                                        </p:attrNameLst>
                                      </p:cBhvr>
                                      <p:tavLst>
                                        <p:tav tm="0">
                                          <p:val>
                                            <p:fltVal val="90"/>
                                          </p:val>
                                        </p:tav>
                                        <p:tav tm="100000">
                                          <p:val>
                                            <p:fltVal val="0"/>
                                          </p:val>
                                        </p:tav>
                                      </p:tavLst>
                                    </p:anim>
                                    <p:animEffect transition="in" filter="fade">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2000" fill="hold"/>
                                        <p:tgtEl>
                                          <p:spTgt spid="35"/>
                                        </p:tgtEl>
                                        <p:attrNameLst>
                                          <p:attrName>ppt_w</p:attrName>
                                        </p:attrNameLst>
                                      </p:cBhvr>
                                      <p:tavLst>
                                        <p:tav tm="0">
                                          <p:val>
                                            <p:fltVal val="0"/>
                                          </p:val>
                                        </p:tav>
                                        <p:tav tm="100000">
                                          <p:val>
                                            <p:strVal val="#ppt_w"/>
                                          </p:val>
                                        </p:tav>
                                      </p:tavLst>
                                    </p:anim>
                                    <p:anim calcmode="lin" valueType="num">
                                      <p:cBhvr>
                                        <p:cTn id="34" dur="2000" fill="hold"/>
                                        <p:tgtEl>
                                          <p:spTgt spid="35"/>
                                        </p:tgtEl>
                                        <p:attrNameLst>
                                          <p:attrName>ppt_h</p:attrName>
                                        </p:attrNameLst>
                                      </p:cBhvr>
                                      <p:tavLst>
                                        <p:tav tm="0">
                                          <p:val>
                                            <p:fltVal val="0"/>
                                          </p:val>
                                        </p:tav>
                                        <p:tav tm="100000">
                                          <p:val>
                                            <p:strVal val="#ppt_h"/>
                                          </p:val>
                                        </p:tav>
                                      </p:tavLst>
                                    </p:anim>
                                    <p:anim calcmode="lin" valueType="num">
                                      <p:cBhvr>
                                        <p:cTn id="35" dur="2000" fill="hold"/>
                                        <p:tgtEl>
                                          <p:spTgt spid="35"/>
                                        </p:tgtEl>
                                        <p:attrNameLst>
                                          <p:attrName>style.rotation</p:attrName>
                                        </p:attrNameLst>
                                      </p:cBhvr>
                                      <p:tavLst>
                                        <p:tav tm="0">
                                          <p:val>
                                            <p:fltVal val="90"/>
                                          </p:val>
                                        </p:tav>
                                        <p:tav tm="100000">
                                          <p:val>
                                            <p:fltVal val="0"/>
                                          </p:val>
                                        </p:tav>
                                      </p:tavLst>
                                    </p:anim>
                                    <p:animEffect transition="in" filter="fade">
                                      <p:cBhvr>
                                        <p:cTn id="36" dur="20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2000" fill="hold"/>
                                        <p:tgtEl>
                                          <p:spTgt spid="38"/>
                                        </p:tgtEl>
                                        <p:attrNameLst>
                                          <p:attrName>ppt_w</p:attrName>
                                        </p:attrNameLst>
                                      </p:cBhvr>
                                      <p:tavLst>
                                        <p:tav tm="0">
                                          <p:val>
                                            <p:fltVal val="0"/>
                                          </p:val>
                                        </p:tav>
                                        <p:tav tm="100000">
                                          <p:val>
                                            <p:strVal val="#ppt_w"/>
                                          </p:val>
                                        </p:tav>
                                      </p:tavLst>
                                    </p:anim>
                                    <p:anim calcmode="lin" valueType="num">
                                      <p:cBhvr>
                                        <p:cTn id="42" dur="2000" fill="hold"/>
                                        <p:tgtEl>
                                          <p:spTgt spid="38"/>
                                        </p:tgtEl>
                                        <p:attrNameLst>
                                          <p:attrName>ppt_h</p:attrName>
                                        </p:attrNameLst>
                                      </p:cBhvr>
                                      <p:tavLst>
                                        <p:tav tm="0">
                                          <p:val>
                                            <p:fltVal val="0"/>
                                          </p:val>
                                        </p:tav>
                                        <p:tav tm="100000">
                                          <p:val>
                                            <p:strVal val="#ppt_h"/>
                                          </p:val>
                                        </p:tav>
                                      </p:tavLst>
                                    </p:anim>
                                    <p:anim calcmode="lin" valueType="num">
                                      <p:cBhvr>
                                        <p:cTn id="43" dur="2000" fill="hold"/>
                                        <p:tgtEl>
                                          <p:spTgt spid="38"/>
                                        </p:tgtEl>
                                        <p:attrNameLst>
                                          <p:attrName>style.rotation</p:attrName>
                                        </p:attrNameLst>
                                      </p:cBhvr>
                                      <p:tavLst>
                                        <p:tav tm="0">
                                          <p:val>
                                            <p:fltVal val="90"/>
                                          </p:val>
                                        </p:tav>
                                        <p:tav tm="100000">
                                          <p:val>
                                            <p:fltVal val="0"/>
                                          </p:val>
                                        </p:tav>
                                      </p:tavLst>
                                    </p:anim>
                                    <p:animEffect transition="in" filter="fade">
                                      <p:cBhvr>
                                        <p:cTn id="44" dur="20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2000" fill="hold"/>
                                        <p:tgtEl>
                                          <p:spTgt spid="40"/>
                                        </p:tgtEl>
                                        <p:attrNameLst>
                                          <p:attrName>ppt_w</p:attrName>
                                        </p:attrNameLst>
                                      </p:cBhvr>
                                      <p:tavLst>
                                        <p:tav tm="0">
                                          <p:val>
                                            <p:fltVal val="0"/>
                                          </p:val>
                                        </p:tav>
                                        <p:tav tm="100000">
                                          <p:val>
                                            <p:strVal val="#ppt_w"/>
                                          </p:val>
                                        </p:tav>
                                      </p:tavLst>
                                    </p:anim>
                                    <p:anim calcmode="lin" valueType="num">
                                      <p:cBhvr>
                                        <p:cTn id="50" dur="2000" fill="hold"/>
                                        <p:tgtEl>
                                          <p:spTgt spid="40"/>
                                        </p:tgtEl>
                                        <p:attrNameLst>
                                          <p:attrName>ppt_h</p:attrName>
                                        </p:attrNameLst>
                                      </p:cBhvr>
                                      <p:tavLst>
                                        <p:tav tm="0">
                                          <p:val>
                                            <p:fltVal val="0"/>
                                          </p:val>
                                        </p:tav>
                                        <p:tav tm="100000">
                                          <p:val>
                                            <p:strVal val="#ppt_h"/>
                                          </p:val>
                                        </p:tav>
                                      </p:tavLst>
                                    </p:anim>
                                    <p:anim calcmode="lin" valueType="num">
                                      <p:cBhvr>
                                        <p:cTn id="51" dur="2000" fill="hold"/>
                                        <p:tgtEl>
                                          <p:spTgt spid="40"/>
                                        </p:tgtEl>
                                        <p:attrNameLst>
                                          <p:attrName>style.rotation</p:attrName>
                                        </p:attrNameLst>
                                      </p:cBhvr>
                                      <p:tavLst>
                                        <p:tav tm="0">
                                          <p:val>
                                            <p:fltVal val="90"/>
                                          </p:val>
                                        </p:tav>
                                        <p:tav tm="100000">
                                          <p:val>
                                            <p:fltVal val="0"/>
                                          </p:val>
                                        </p:tav>
                                      </p:tavLst>
                                    </p:anim>
                                    <p:animEffect transition="in" filter="fade">
                                      <p:cBhvr>
                                        <p:cTn id="52" dur="20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2000" fill="hold"/>
                                        <p:tgtEl>
                                          <p:spTgt spid="42"/>
                                        </p:tgtEl>
                                        <p:attrNameLst>
                                          <p:attrName>ppt_w</p:attrName>
                                        </p:attrNameLst>
                                      </p:cBhvr>
                                      <p:tavLst>
                                        <p:tav tm="0">
                                          <p:val>
                                            <p:fltVal val="0"/>
                                          </p:val>
                                        </p:tav>
                                        <p:tav tm="100000">
                                          <p:val>
                                            <p:strVal val="#ppt_w"/>
                                          </p:val>
                                        </p:tav>
                                      </p:tavLst>
                                    </p:anim>
                                    <p:anim calcmode="lin" valueType="num">
                                      <p:cBhvr>
                                        <p:cTn id="58" dur="2000" fill="hold"/>
                                        <p:tgtEl>
                                          <p:spTgt spid="42"/>
                                        </p:tgtEl>
                                        <p:attrNameLst>
                                          <p:attrName>ppt_h</p:attrName>
                                        </p:attrNameLst>
                                      </p:cBhvr>
                                      <p:tavLst>
                                        <p:tav tm="0">
                                          <p:val>
                                            <p:fltVal val="0"/>
                                          </p:val>
                                        </p:tav>
                                        <p:tav tm="100000">
                                          <p:val>
                                            <p:strVal val="#ppt_h"/>
                                          </p:val>
                                        </p:tav>
                                      </p:tavLst>
                                    </p:anim>
                                    <p:anim calcmode="lin" valueType="num">
                                      <p:cBhvr>
                                        <p:cTn id="59" dur="2000" fill="hold"/>
                                        <p:tgtEl>
                                          <p:spTgt spid="42"/>
                                        </p:tgtEl>
                                        <p:attrNameLst>
                                          <p:attrName>style.rotation</p:attrName>
                                        </p:attrNameLst>
                                      </p:cBhvr>
                                      <p:tavLst>
                                        <p:tav tm="0">
                                          <p:val>
                                            <p:fltVal val="90"/>
                                          </p:val>
                                        </p:tav>
                                        <p:tav tm="100000">
                                          <p:val>
                                            <p:fltVal val="0"/>
                                          </p:val>
                                        </p:tav>
                                      </p:tavLst>
                                    </p:anim>
                                    <p:animEffect transition="in" filter="fade">
                                      <p:cBhvr>
                                        <p:cTn id="60" dur="20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p:cTn id="65" dur="2000" fill="hold"/>
                                        <p:tgtEl>
                                          <p:spTgt spid="46"/>
                                        </p:tgtEl>
                                        <p:attrNameLst>
                                          <p:attrName>ppt_w</p:attrName>
                                        </p:attrNameLst>
                                      </p:cBhvr>
                                      <p:tavLst>
                                        <p:tav tm="0">
                                          <p:val>
                                            <p:fltVal val="0"/>
                                          </p:val>
                                        </p:tav>
                                        <p:tav tm="100000">
                                          <p:val>
                                            <p:strVal val="#ppt_w"/>
                                          </p:val>
                                        </p:tav>
                                      </p:tavLst>
                                    </p:anim>
                                    <p:anim calcmode="lin" valueType="num">
                                      <p:cBhvr>
                                        <p:cTn id="66" dur="2000" fill="hold"/>
                                        <p:tgtEl>
                                          <p:spTgt spid="46"/>
                                        </p:tgtEl>
                                        <p:attrNameLst>
                                          <p:attrName>ppt_h</p:attrName>
                                        </p:attrNameLst>
                                      </p:cBhvr>
                                      <p:tavLst>
                                        <p:tav tm="0">
                                          <p:val>
                                            <p:fltVal val="0"/>
                                          </p:val>
                                        </p:tav>
                                        <p:tav tm="100000">
                                          <p:val>
                                            <p:strVal val="#ppt_h"/>
                                          </p:val>
                                        </p:tav>
                                      </p:tavLst>
                                    </p:anim>
                                    <p:anim calcmode="lin" valueType="num">
                                      <p:cBhvr>
                                        <p:cTn id="67" dur="2000" fill="hold"/>
                                        <p:tgtEl>
                                          <p:spTgt spid="46"/>
                                        </p:tgtEl>
                                        <p:attrNameLst>
                                          <p:attrName>style.rotation</p:attrName>
                                        </p:attrNameLst>
                                      </p:cBhvr>
                                      <p:tavLst>
                                        <p:tav tm="0">
                                          <p:val>
                                            <p:fltVal val="90"/>
                                          </p:val>
                                        </p:tav>
                                        <p:tav tm="100000">
                                          <p:val>
                                            <p:fltVal val="0"/>
                                          </p:val>
                                        </p:tav>
                                      </p:tavLst>
                                    </p:anim>
                                    <p:animEffect transition="in" filter="fade">
                                      <p:cBhvr>
                                        <p:cTn id="68" dur="20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2000" fill="hold"/>
                                        <p:tgtEl>
                                          <p:spTgt spid="50"/>
                                        </p:tgtEl>
                                        <p:attrNameLst>
                                          <p:attrName>ppt_w</p:attrName>
                                        </p:attrNameLst>
                                      </p:cBhvr>
                                      <p:tavLst>
                                        <p:tav tm="0">
                                          <p:val>
                                            <p:fltVal val="0"/>
                                          </p:val>
                                        </p:tav>
                                        <p:tav tm="100000">
                                          <p:val>
                                            <p:strVal val="#ppt_w"/>
                                          </p:val>
                                        </p:tav>
                                      </p:tavLst>
                                    </p:anim>
                                    <p:anim calcmode="lin" valueType="num">
                                      <p:cBhvr>
                                        <p:cTn id="74" dur="2000" fill="hold"/>
                                        <p:tgtEl>
                                          <p:spTgt spid="50"/>
                                        </p:tgtEl>
                                        <p:attrNameLst>
                                          <p:attrName>ppt_h</p:attrName>
                                        </p:attrNameLst>
                                      </p:cBhvr>
                                      <p:tavLst>
                                        <p:tav tm="0">
                                          <p:val>
                                            <p:fltVal val="0"/>
                                          </p:val>
                                        </p:tav>
                                        <p:tav tm="100000">
                                          <p:val>
                                            <p:strVal val="#ppt_h"/>
                                          </p:val>
                                        </p:tav>
                                      </p:tavLst>
                                    </p:anim>
                                    <p:anim calcmode="lin" valueType="num">
                                      <p:cBhvr>
                                        <p:cTn id="75" dur="2000" fill="hold"/>
                                        <p:tgtEl>
                                          <p:spTgt spid="50"/>
                                        </p:tgtEl>
                                        <p:attrNameLst>
                                          <p:attrName>style.rotation</p:attrName>
                                        </p:attrNameLst>
                                      </p:cBhvr>
                                      <p:tavLst>
                                        <p:tav tm="0">
                                          <p:val>
                                            <p:fltVal val="90"/>
                                          </p:val>
                                        </p:tav>
                                        <p:tav tm="100000">
                                          <p:val>
                                            <p:fltVal val="0"/>
                                          </p:val>
                                        </p:tav>
                                      </p:tavLst>
                                    </p:anim>
                                    <p:animEffect transition="in" filter="fade">
                                      <p:cBhvr>
                                        <p:cTn id="76"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F5816E7-B34C-469A-AE93-4A2972438417}"/>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EA089982-1C2D-4E69-BD74-140D3114F114}"/>
              </a:ext>
            </a:extLst>
          </p:cNvPr>
          <p:cNvSpPr/>
          <p:nvPr/>
        </p:nvSpPr>
        <p:spPr>
          <a:xfrm>
            <a:off x="4044069" y="617193"/>
            <a:ext cx="1970262" cy="70788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4"/>
          </a:fillRef>
          <a:effectRef idx="1">
            <a:schemeClr val="accent4"/>
          </a:effectRef>
          <a:fontRef idx="minor">
            <a:schemeClr val="lt1"/>
          </a:fontRef>
        </p:style>
        <p:txBody>
          <a:bodyPr wrap="square">
            <a:spAutoFit/>
          </a:bodyPr>
          <a:lstStyle/>
          <a:p>
            <a:pPr algn="ctr">
              <a:tabLst>
                <a:tab pos="571500" algn="l"/>
                <a:tab pos="914400" algn="l"/>
                <a:tab pos="1573530" algn="l"/>
              </a:tabLst>
            </a:pPr>
            <a:r>
              <a:rPr lang="bn-BD" sz="4000" b="1" dirty="0">
                <a:solidFill>
                  <a:srgbClr val="00B0F0"/>
                </a:solidFill>
                <a:latin typeface="NikoshBAN" panose="02000000000000000000" pitchFamily="2" charset="0"/>
                <a:ea typeface="Nikosh" panose="02000000000000000000" pitchFamily="2" charset="0"/>
                <a:cs typeface="NikoshBAN" panose="02000000000000000000" pitchFamily="2" charset="0"/>
              </a:rPr>
              <a:t>জমি তৈরি</a:t>
            </a:r>
            <a:endParaRPr lang="bn-BD" sz="4000" b="1" dirty="0">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2AC5DB10-2C1F-4017-BB07-B888D28F0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639" y="1702192"/>
            <a:ext cx="3775330" cy="2443571"/>
          </a:xfrm>
          <a:prstGeom prst="roundRect">
            <a:avLst>
              <a:gd name="adj" fmla="val 16667"/>
            </a:avLst>
          </a:prstGeom>
          <a:ln>
            <a:solidFill>
              <a:schemeClr val="accent1">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asasa.jpg">
            <a:extLst>
              <a:ext uri="{FF2B5EF4-FFF2-40B4-BE49-F238E27FC236}">
                <a16:creationId xmlns:a16="http://schemas.microsoft.com/office/drawing/2014/main" id="{CF3AF811-836E-4857-AECE-7816BFE69503}"/>
              </a:ext>
            </a:extLst>
          </p:cNvPr>
          <p:cNvPicPr>
            <a:picLocks noChangeAspect="1"/>
          </p:cNvPicPr>
          <p:nvPr/>
        </p:nvPicPr>
        <p:blipFill>
          <a:blip r:embed="rId3" cstate="print"/>
          <a:stretch>
            <a:fillRect/>
          </a:stretch>
        </p:blipFill>
        <p:spPr>
          <a:xfrm>
            <a:off x="1070991" y="1702191"/>
            <a:ext cx="3722398" cy="2443571"/>
          </a:xfrm>
          <a:prstGeom prst="roundRect">
            <a:avLst>
              <a:gd name="adj" fmla="val 16667"/>
            </a:avLst>
          </a:prstGeom>
          <a:ln>
            <a:solidFill>
              <a:schemeClr val="accent1">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a:extLst>
              <a:ext uri="{FF2B5EF4-FFF2-40B4-BE49-F238E27FC236}">
                <a16:creationId xmlns:a16="http://schemas.microsoft.com/office/drawing/2014/main" id="{850C4A15-839C-4981-9459-CFF2780A9C45}"/>
              </a:ext>
            </a:extLst>
          </p:cNvPr>
          <p:cNvSpPr/>
          <p:nvPr/>
        </p:nvSpPr>
        <p:spPr>
          <a:xfrm>
            <a:off x="562708" y="5026910"/>
            <a:ext cx="8932983" cy="1077218"/>
          </a:xfrm>
          <a:prstGeom prst="rect">
            <a:avLst/>
          </a:prstGeom>
        </p:spPr>
        <p:txBody>
          <a:bodyPr wrap="square">
            <a:spAutoFit/>
          </a:bodyPr>
          <a:lstStyle/>
          <a:p>
            <a:pPr marL="285750" indent="-285750" algn="ctr">
              <a:buFont typeface="Wingdings" panose="05000000000000000000" pitchFamily="2" charset="2"/>
              <a:buChar char="v"/>
              <a:tabLst>
                <a:tab pos="571500" algn="l"/>
                <a:tab pos="914400" algn="l"/>
                <a:tab pos="1573530" algn="l"/>
              </a:tabLst>
            </a:pPr>
            <a:r>
              <a:rPr lang="bn-BD" sz="3200" dirty="0">
                <a:ea typeface="Nikosh" panose="02000000000000000000" pitchFamily="2" charset="0"/>
                <a:cs typeface="Nikosh" panose="02000000000000000000" pitchFamily="2" charset="0"/>
              </a:rPr>
              <a:t>২-৩ টি আড়াআড়ি চাষ ও প্রয়োজনীয় মই দিয়ে মাটি ভালভাবে তৈরি করতে হবে।</a:t>
            </a:r>
            <a:endParaRPr lang="bn-BD" sz="3200" dirty="0"/>
          </a:p>
        </p:txBody>
      </p:sp>
      <p:sp>
        <p:nvSpPr>
          <p:cNvPr id="7" name="Rectangle 6">
            <a:extLst>
              <a:ext uri="{FF2B5EF4-FFF2-40B4-BE49-F238E27FC236}">
                <a16:creationId xmlns:a16="http://schemas.microsoft.com/office/drawing/2014/main" id="{C3BA1BB6-6618-4615-8007-278C26DF45A5}"/>
              </a:ext>
            </a:extLst>
          </p:cNvPr>
          <p:cNvSpPr/>
          <p:nvPr/>
        </p:nvSpPr>
        <p:spPr>
          <a:xfrm>
            <a:off x="3706258" y="603125"/>
            <a:ext cx="2399120" cy="70788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5"/>
          </a:fillRef>
          <a:effectRef idx="1">
            <a:schemeClr val="accent5"/>
          </a:effectRef>
          <a:fontRef idx="minor">
            <a:schemeClr val="lt1"/>
          </a:fontRef>
        </p:style>
        <p:txBody>
          <a:bodyPr wrap="square">
            <a:spAutoFit/>
          </a:bodyPr>
          <a:lstStyle/>
          <a:p>
            <a:pPr algn="ctr">
              <a:tabLst>
                <a:tab pos="571500" algn="l"/>
                <a:tab pos="914400" algn="l"/>
                <a:tab pos="1573530" algn="l"/>
              </a:tabLst>
            </a:pPr>
            <a:r>
              <a:rPr lang="bn-BD" sz="4000" dirty="0">
                <a:solidFill>
                  <a:srgbClr val="FFFF00"/>
                </a:solidFill>
                <a:ea typeface="Nikosh" panose="02000000000000000000" pitchFamily="2" charset="0"/>
                <a:cs typeface="Nikosh" panose="02000000000000000000" pitchFamily="2" charset="0"/>
              </a:rPr>
              <a:t>বপনের সময়</a:t>
            </a:r>
            <a:endParaRPr lang="bn-BD" sz="4000" dirty="0">
              <a:solidFill>
                <a:srgbClr val="FFFF00"/>
              </a:solidFill>
              <a:effectLst/>
            </a:endParaRPr>
          </a:p>
        </p:txBody>
      </p:sp>
      <p:sp>
        <p:nvSpPr>
          <p:cNvPr id="8" name="Rectangle 7">
            <a:extLst>
              <a:ext uri="{FF2B5EF4-FFF2-40B4-BE49-F238E27FC236}">
                <a16:creationId xmlns:a16="http://schemas.microsoft.com/office/drawing/2014/main" id="{D38B75F9-5DB5-4CB5-8B8B-0C3D0410FA42}"/>
              </a:ext>
            </a:extLst>
          </p:cNvPr>
          <p:cNvSpPr/>
          <p:nvPr/>
        </p:nvSpPr>
        <p:spPr>
          <a:xfrm>
            <a:off x="626012" y="1311011"/>
            <a:ext cx="8806375" cy="2062103"/>
          </a:xfrm>
          <a:prstGeom prst="rect">
            <a:avLst/>
          </a:prstGeom>
        </p:spPr>
        <p:txBody>
          <a:bodyPr wrap="square">
            <a:spAutoFit/>
          </a:bodyPr>
          <a:lstStyle/>
          <a:p>
            <a:pPr>
              <a:tabLst>
                <a:tab pos="571500" algn="l"/>
                <a:tab pos="914400" algn="l"/>
                <a:tab pos="1573530" algn="l"/>
              </a:tabLst>
            </a:pPr>
            <a:r>
              <a:rPr lang="en-US" sz="3200" dirty="0">
                <a:ea typeface="Nikosh" panose="02000000000000000000" pitchFamily="2" charset="0"/>
                <a:cs typeface="Nikosh" panose="02000000000000000000" pitchFamily="2" charset="0"/>
              </a:rPr>
              <a:t>      </a:t>
            </a:r>
            <a:r>
              <a:rPr lang="bn-BD" sz="3200" dirty="0">
                <a:ea typeface="Nikosh" panose="02000000000000000000" pitchFamily="2" charset="0"/>
                <a:cs typeface="Nikosh" panose="02000000000000000000" pitchFamily="2" charset="0"/>
              </a:rPr>
              <a:t>এলাকা ভেদে বপন সময়ের তারতম্য দেখা যায়। খরিফ-১ মৌসুমে, মধ্য-ফাল্গুন থেকে ৩০ শে ফাল্গুন (ফেব্রুয়ারির শেষ হতে মধ্য-মার্চ) এবং খরিফ-২ মৌসুমে ১লা ভাদ্র থেকে ১৫ ই ভাদ্র (আগস্টের ১৫-৩১)। তবে মধ্য-সেপ্টেম্বর পর্যন্ত বপন করা যায়।</a:t>
            </a:r>
            <a:endParaRPr lang="bn-BD" sz="3200" dirty="0"/>
          </a:p>
        </p:txBody>
      </p:sp>
      <p:graphicFrame>
        <p:nvGraphicFramePr>
          <p:cNvPr id="9" name="Table 5">
            <a:extLst>
              <a:ext uri="{FF2B5EF4-FFF2-40B4-BE49-F238E27FC236}">
                <a16:creationId xmlns:a16="http://schemas.microsoft.com/office/drawing/2014/main" id="{3900E5CB-FE44-41F5-8101-5E00C903D7D8}"/>
              </a:ext>
            </a:extLst>
          </p:cNvPr>
          <p:cNvGraphicFramePr>
            <a:graphicFrameLocks noGrp="1"/>
          </p:cNvGraphicFramePr>
          <p:nvPr>
            <p:extLst>
              <p:ext uri="{D42A27DB-BD31-4B8C-83A1-F6EECF244321}">
                <p14:modId xmlns:p14="http://schemas.microsoft.com/office/powerpoint/2010/main" val="1538913575"/>
              </p:ext>
            </p:extLst>
          </p:nvPr>
        </p:nvGraphicFramePr>
        <p:xfrm>
          <a:off x="474133" y="3546211"/>
          <a:ext cx="9093198" cy="2804160"/>
        </p:xfrm>
        <a:graphic>
          <a:graphicData uri="http://schemas.openxmlformats.org/drawingml/2006/table">
            <a:tbl>
              <a:tblPr firstRow="1" bandRow="1">
                <a:tableStyleId>{5C22544A-7EE6-4342-B048-85BDC9FD1C3A}</a:tableStyleId>
              </a:tblPr>
              <a:tblGrid>
                <a:gridCol w="3031066">
                  <a:extLst>
                    <a:ext uri="{9D8B030D-6E8A-4147-A177-3AD203B41FA5}">
                      <a16:colId xmlns:a16="http://schemas.microsoft.com/office/drawing/2014/main" val="2554663460"/>
                    </a:ext>
                  </a:extLst>
                </a:gridCol>
                <a:gridCol w="3031066">
                  <a:extLst>
                    <a:ext uri="{9D8B030D-6E8A-4147-A177-3AD203B41FA5}">
                      <a16:colId xmlns:a16="http://schemas.microsoft.com/office/drawing/2014/main" val="4152639675"/>
                    </a:ext>
                  </a:extLst>
                </a:gridCol>
                <a:gridCol w="3031066">
                  <a:extLst>
                    <a:ext uri="{9D8B030D-6E8A-4147-A177-3AD203B41FA5}">
                      <a16:colId xmlns:a16="http://schemas.microsoft.com/office/drawing/2014/main" val="3782938829"/>
                    </a:ext>
                  </a:extLst>
                </a:gridCol>
              </a:tblGrid>
              <a:tr h="370840">
                <a:tc>
                  <a:txBody>
                    <a:bodyPr/>
                    <a:lstStyle/>
                    <a:p>
                      <a:pPr algn="ctr"/>
                      <a:r>
                        <a:rPr lang="en-US" sz="3200" dirty="0">
                          <a:latin typeface="NikoshBAN" panose="02000000000000000000" pitchFamily="2" charset="0"/>
                          <a:cs typeface="NikoshBAN" panose="02000000000000000000" pitchFamily="2" charset="0"/>
                        </a:rPr>
                        <a:t>উ</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য</a:t>
                      </a:r>
                      <a:endParaRPr lang="en-US" sz="3200" dirty="0">
                        <a:latin typeface="NikoshBAN" panose="02000000000000000000" pitchFamily="2" charset="0"/>
                        <a:cs typeface="NikoshBAN" panose="02000000000000000000" pitchFamily="2" charset="0"/>
                      </a:endParaRPr>
                    </a:p>
                  </a:txBody>
                  <a:tcPr>
                    <a:cell3D prstMaterial="dkEdge">
                      <a:bevel prst="riblet"/>
                      <a:lightRig rig="flood" dir="t"/>
                    </a:cell3D>
                    <a:solidFill>
                      <a:schemeClr val="tx1"/>
                    </a:solidFill>
                  </a:tcPr>
                </a:tc>
                <a:tc>
                  <a:txBody>
                    <a:bodyPr/>
                    <a:lstStyle/>
                    <a:p>
                      <a:pPr algn="ct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প</a:t>
                      </a:r>
                      <a:r>
                        <a:rPr lang="en-US" sz="3200" dirty="0">
                          <a:latin typeface="NikoshBAN" panose="02000000000000000000" pitchFamily="2" charset="0"/>
                          <a:cs typeface="NikoshBAN" panose="02000000000000000000" pitchFamily="2" charset="0"/>
                        </a:rPr>
                        <a:t>ন </a:t>
                      </a:r>
                      <a:r>
                        <a:rPr lang="as-IN" sz="3200" dirty="0">
                          <a:latin typeface="NikoshBAN" panose="02000000000000000000" pitchFamily="2" charset="0"/>
                          <a:cs typeface="NikoshBAN" panose="02000000000000000000" pitchFamily="2" charset="0"/>
                        </a:rPr>
                        <a:t>পদ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ধ</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cell3D prstMaterial="dkEdge">
                      <a:bevel prst="riblet"/>
                      <a:lightRig rig="flood" dir="t"/>
                    </a:cell3D>
                    <a:solidFill>
                      <a:schemeClr val="tx1"/>
                    </a:solidFill>
                  </a:tcPr>
                </a:tc>
                <a:tc>
                  <a:txBody>
                    <a:bodyPr/>
                    <a:lstStyle/>
                    <a:p>
                      <a:pPr algn="ctr"/>
                      <a:r>
                        <a:rPr lang="en-US" sz="3200" dirty="0" err="1">
                          <a:latin typeface="NikoshBAN" panose="02000000000000000000" pitchFamily="2" charset="0"/>
                          <a:cs typeface="NikoshBAN" panose="02000000000000000000" pitchFamily="2" charset="0"/>
                        </a:rPr>
                        <a:t>বীজ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গ্রাম</a:t>
                      </a:r>
                      <a:r>
                        <a:rPr lang="en-US"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শত</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a:t>
                      </a:r>
                    </a:p>
                  </a:txBody>
                  <a:tcPr>
                    <a:cell3D prstMaterial="dkEdge">
                      <a:bevel prst="riblet"/>
                      <a:lightRig rig="flood" dir="t"/>
                    </a:cell3D>
                    <a:solidFill>
                      <a:schemeClr val="tx1"/>
                    </a:solidFill>
                  </a:tcPr>
                </a:tc>
                <a:extLst>
                  <a:ext uri="{0D108BD9-81ED-4DB2-BD59-A6C34878D82A}">
                    <a16:rowId xmlns:a16="http://schemas.microsoft.com/office/drawing/2014/main" val="3595481649"/>
                  </a:ext>
                </a:extLst>
              </a:tr>
              <a:tr h="370840">
                <a:tc rowSpan="2">
                  <a:txBody>
                    <a:bodyPr/>
                    <a:lstStyle/>
                    <a:p>
                      <a:pPr algn="ctr"/>
                      <a:endParaRPr lang="en-US" sz="3200" dirty="0">
                        <a:latin typeface="NikoshBAN" panose="02000000000000000000" pitchFamily="2" charset="0"/>
                        <a:cs typeface="NikoshBAN" panose="02000000000000000000" pitchFamily="2" charset="0"/>
                      </a:endParaRPr>
                    </a:p>
                    <a:p>
                      <a:pPr algn="ctr"/>
                      <a:r>
                        <a:rPr lang="en-US" sz="3200" dirty="0" err="1">
                          <a:latin typeface="NikoshBAN" panose="02000000000000000000" pitchFamily="2" charset="0"/>
                          <a:cs typeface="NikoshBAN" panose="02000000000000000000" pitchFamily="2" charset="0"/>
                        </a:rPr>
                        <a:t>বীজ</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 </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য</a:t>
                      </a:r>
                    </a:p>
                  </a:txBody>
                  <a:tcPr>
                    <a:cell3D prstMaterial="dkEdge">
                      <a:bevel prst="riblet"/>
                      <a:lightRig rig="flood" dir="t"/>
                    </a:cell3D>
                    <a:solidFill>
                      <a:schemeClr val="accent1">
                        <a:lumMod val="40000"/>
                        <a:lumOff val="60000"/>
                      </a:schemeClr>
                    </a:solidFill>
                  </a:tcPr>
                </a:tc>
                <a:tc>
                  <a:txBody>
                    <a:bodyPr/>
                    <a:lstStyle/>
                    <a:p>
                      <a:pPr algn="ctr"/>
                      <a:r>
                        <a:rPr lang="en-US" sz="3200" dirty="0">
                          <a:latin typeface="NikoshBAN" panose="02000000000000000000" pitchFamily="2" charset="0"/>
                          <a:cs typeface="NikoshBAN" panose="02000000000000000000" pitchFamily="2" charset="0"/>
                        </a:rPr>
                        <a:t>ছ</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cell3D prstMaterial="dkEdge">
                      <a:bevel prst="riblet"/>
                      <a:lightRig rig="flood" dir="t"/>
                    </a:cell3D>
                    <a:solidFill>
                      <a:schemeClr val="accent2">
                        <a:lumMod val="60000"/>
                        <a:lumOff val="40000"/>
                      </a:schemeClr>
                    </a:solidFill>
                  </a:tcPr>
                </a:tc>
                <a:tc>
                  <a:txBody>
                    <a:bodyPr/>
                    <a:lstStyle/>
                    <a:p>
                      <a:pPr algn="ctr"/>
                      <a:r>
                        <a:rPr lang="en-US" sz="3200" dirty="0">
                          <a:latin typeface="NikoshBAN" panose="02000000000000000000" pitchFamily="2" charset="0"/>
                          <a:cs typeface="NikoshBAN" panose="02000000000000000000" pitchFamily="2" charset="0"/>
                        </a:rPr>
                        <a:t>১</a:t>
                      </a:r>
                      <a:r>
                        <a:rPr lang="as-IN" sz="3200" dirty="0">
                          <a:latin typeface="NikoshBAN" panose="02000000000000000000" pitchFamily="2" charset="0"/>
                          <a:cs typeface="NikoshBAN" panose="02000000000000000000" pitchFamily="2" charset="0"/>
                        </a:rPr>
                        <a:t>৪</a:t>
                      </a:r>
                      <a:r>
                        <a:rPr lang="en-US" sz="3200" dirty="0">
                          <a:latin typeface="NikoshBAN" panose="02000000000000000000" pitchFamily="2" charset="0"/>
                          <a:cs typeface="NikoshBAN" panose="02000000000000000000" pitchFamily="2" charset="0"/>
                        </a:rPr>
                        <a:t>০-</a:t>
                      </a:r>
                      <a:r>
                        <a:rPr lang="as-IN" sz="3200" dirty="0">
                          <a:latin typeface="NikoshBAN" panose="02000000000000000000" pitchFamily="2" charset="0"/>
                          <a:cs typeface="NikoshBAN" panose="02000000000000000000" pitchFamily="2" charset="0"/>
                        </a:rPr>
                        <a:t>১</a:t>
                      </a:r>
                      <a:r>
                        <a:rPr lang="en-US" sz="3200" dirty="0">
                          <a:latin typeface="NikoshBAN" panose="02000000000000000000" pitchFamily="2" charset="0"/>
                          <a:cs typeface="NikoshBAN" panose="02000000000000000000" pitchFamily="2" charset="0"/>
                        </a:rPr>
                        <a:t>৬</a:t>
                      </a:r>
                      <a:r>
                        <a:rPr lang="as-IN" sz="3200" dirty="0">
                          <a:latin typeface="NikoshBAN" panose="02000000000000000000" pitchFamily="2" charset="0"/>
                          <a:cs typeface="NikoshBAN" panose="02000000000000000000" pitchFamily="2" charset="0"/>
                        </a:rPr>
                        <a:t>০</a:t>
                      </a:r>
                      <a:endParaRPr lang="en-US" sz="3200" dirty="0">
                        <a:latin typeface="NikoshBAN" panose="02000000000000000000" pitchFamily="2" charset="0"/>
                        <a:cs typeface="NikoshBAN" panose="02000000000000000000" pitchFamily="2" charset="0"/>
                      </a:endParaRPr>
                    </a:p>
                  </a:txBody>
                  <a:tcPr>
                    <a:cell3D prstMaterial="dkEdge">
                      <a:bevel prst="riblet"/>
                      <a:lightRig rig="flood" dir="t"/>
                    </a:cell3D>
                    <a:solidFill>
                      <a:srgbClr val="00B0F0"/>
                    </a:solidFill>
                  </a:tcPr>
                </a:tc>
                <a:extLst>
                  <a:ext uri="{0D108BD9-81ED-4DB2-BD59-A6C34878D82A}">
                    <a16:rowId xmlns:a16="http://schemas.microsoft.com/office/drawing/2014/main" val="1001843229"/>
                  </a:ext>
                </a:extLst>
              </a:tr>
              <a:tr h="370840">
                <a:tc vMerge="1">
                  <a:txBody>
                    <a:bodyPr/>
                    <a:lstStyle/>
                    <a:p>
                      <a:endParaRPr lang="en-US" sz="2400">
                        <a:latin typeface="NikoshBAN" panose="02000000000000000000" pitchFamily="2" charset="0"/>
                        <a:cs typeface="NikoshBAN" panose="02000000000000000000" pitchFamily="2" charset="0"/>
                      </a:endParaRPr>
                    </a:p>
                  </a:txBody>
                  <a:tcPr/>
                </a:tc>
                <a:tc>
                  <a:txBody>
                    <a:bodyPr/>
                    <a:lstStyle/>
                    <a:p>
                      <a:pPr algn="ctr"/>
                      <a:r>
                        <a:rPr lang="en-US" sz="3200" dirty="0">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a:t>
                      </a:r>
                      <a:r>
                        <a:rPr lang="as-IN" sz="320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cell3D prstMaterial="dkEdge">
                      <a:bevel prst="riblet"/>
                      <a:lightRig rig="flood" dir="t"/>
                    </a:cell3D>
                    <a:solidFill>
                      <a:schemeClr val="accent2">
                        <a:lumMod val="60000"/>
                        <a:lumOff val="40000"/>
                      </a:schemeClr>
                    </a:solidFill>
                  </a:tcPr>
                </a:tc>
                <a:tc>
                  <a:txBody>
                    <a:bodyPr/>
                    <a:lstStyle/>
                    <a:p>
                      <a:pPr algn="ctr"/>
                      <a:r>
                        <a:rPr lang="en-US" sz="3200" dirty="0">
                          <a:latin typeface="NikoshBAN" panose="02000000000000000000" pitchFamily="2" charset="0"/>
                          <a:cs typeface="NikoshBAN" panose="02000000000000000000" pitchFamily="2" charset="0"/>
                        </a:rPr>
                        <a:t>১</a:t>
                      </a:r>
                      <a:r>
                        <a:rPr lang="as-IN" sz="3200" dirty="0">
                          <a:latin typeface="NikoshBAN" panose="02000000000000000000" pitchFamily="2" charset="0"/>
                          <a:cs typeface="NikoshBAN" panose="02000000000000000000" pitchFamily="2" charset="0"/>
                        </a:rPr>
                        <a:t>০</a:t>
                      </a:r>
                      <a:r>
                        <a:rPr lang="en-US" sz="3200" dirty="0">
                          <a:latin typeface="NikoshBAN" panose="02000000000000000000" pitchFamily="2" charset="0"/>
                          <a:cs typeface="NikoshBAN" panose="02000000000000000000" pitchFamily="2" charset="0"/>
                        </a:rPr>
                        <a:t>০-</a:t>
                      </a:r>
                      <a:r>
                        <a:rPr lang="as-IN" sz="3200" dirty="0">
                          <a:latin typeface="NikoshBAN" panose="02000000000000000000" pitchFamily="2" charset="0"/>
                          <a:cs typeface="NikoshBAN" panose="02000000000000000000" pitchFamily="2" charset="0"/>
                        </a:rPr>
                        <a:t>১</a:t>
                      </a:r>
                      <a:r>
                        <a:rPr lang="en-US" sz="3200" dirty="0">
                          <a:latin typeface="NikoshBAN" panose="02000000000000000000" pitchFamily="2" charset="0"/>
                          <a:cs typeface="NikoshBAN" panose="02000000000000000000" pitchFamily="2" charset="0"/>
                        </a:rPr>
                        <a:t>২</a:t>
                      </a:r>
                      <a:r>
                        <a:rPr lang="as-IN" sz="3200" dirty="0">
                          <a:latin typeface="NikoshBAN" panose="02000000000000000000" pitchFamily="2" charset="0"/>
                          <a:cs typeface="NikoshBAN" panose="02000000000000000000" pitchFamily="2" charset="0"/>
                        </a:rPr>
                        <a:t>০</a:t>
                      </a:r>
                      <a:endParaRPr lang="en-US" sz="3200" dirty="0">
                        <a:latin typeface="NikoshBAN" panose="02000000000000000000" pitchFamily="2" charset="0"/>
                        <a:cs typeface="NikoshBAN" panose="02000000000000000000" pitchFamily="2" charset="0"/>
                      </a:endParaRPr>
                    </a:p>
                  </a:txBody>
                  <a:tcPr>
                    <a:cell3D prstMaterial="dkEdge">
                      <a:bevel prst="riblet"/>
                      <a:lightRig rig="flood" dir="t"/>
                    </a:cell3D>
                    <a:solidFill>
                      <a:srgbClr val="00B0F0"/>
                    </a:solidFill>
                  </a:tcPr>
                </a:tc>
                <a:extLst>
                  <a:ext uri="{0D108BD9-81ED-4DB2-BD59-A6C34878D82A}">
                    <a16:rowId xmlns:a16="http://schemas.microsoft.com/office/drawing/2014/main" val="2323755456"/>
                  </a:ext>
                </a:extLst>
              </a:tr>
              <a:tr h="370840">
                <a:tc>
                  <a:txBody>
                    <a:bodyPr/>
                    <a:lstStyle/>
                    <a:p>
                      <a:pPr algn="ct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খ</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য</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জ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ন</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য</a:t>
                      </a:r>
                    </a:p>
                  </a:txBody>
                  <a:tcPr>
                    <a:cell3D prstMaterial="dkEdge">
                      <a:bevel prst="riblet"/>
                      <a:lightRig rig="flood" dir="t"/>
                    </a:cell3D>
                    <a:solidFill>
                      <a:schemeClr val="accent1">
                        <a:lumMod val="40000"/>
                        <a:lumOff val="60000"/>
                      </a:schemeClr>
                    </a:solidFill>
                  </a:tcPr>
                </a:tc>
                <a:tc>
                  <a:txBody>
                    <a:bodyPr/>
                    <a:lstStyle/>
                    <a:p>
                      <a:pPr algn="ctr"/>
                      <a:r>
                        <a:rPr lang="en-US" sz="3200" dirty="0">
                          <a:latin typeface="NikoshBAN" panose="02000000000000000000" pitchFamily="2" charset="0"/>
                          <a:cs typeface="NikoshBAN" panose="02000000000000000000" pitchFamily="2" charset="0"/>
                        </a:rPr>
                        <a:t>ছ</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cell3D prstMaterial="dkEdge">
                      <a:bevel prst="riblet"/>
                      <a:lightRig rig="flood" dir="t"/>
                    </a:cell3D>
                    <a:solidFill>
                      <a:schemeClr val="accent2">
                        <a:lumMod val="60000"/>
                        <a:lumOff val="40000"/>
                      </a:schemeClr>
                    </a:solidFill>
                  </a:tcPr>
                </a:tc>
                <a:tc>
                  <a:txBody>
                    <a:bodyPr/>
                    <a:lstStyle/>
                    <a:p>
                      <a:pPr algn="ctr"/>
                      <a:r>
                        <a:rPr lang="en-US" sz="3200" dirty="0">
                          <a:latin typeface="NikoshBAN" panose="02000000000000000000" pitchFamily="2" charset="0"/>
                          <a:cs typeface="NikoshBAN" panose="02000000000000000000" pitchFamily="2" charset="0"/>
                        </a:rPr>
                        <a:t>২</a:t>
                      </a:r>
                      <a:r>
                        <a:rPr lang="as-IN" sz="3200" dirty="0">
                          <a:latin typeface="NikoshBAN" panose="02000000000000000000" pitchFamily="2" charset="0"/>
                          <a:cs typeface="NikoshBAN" panose="02000000000000000000" pitchFamily="2" charset="0"/>
                        </a:rPr>
                        <a:t>০</a:t>
                      </a:r>
                      <a:r>
                        <a:rPr lang="en-US" sz="3200" dirty="0">
                          <a:latin typeface="NikoshBAN" panose="02000000000000000000" pitchFamily="2" charset="0"/>
                          <a:cs typeface="NikoshBAN" panose="02000000000000000000" pitchFamily="2" charset="0"/>
                        </a:rPr>
                        <a:t>০-</a:t>
                      </a:r>
                      <a:r>
                        <a:rPr lang="as-IN" sz="3200" dirty="0">
                          <a:latin typeface="NikoshBAN" panose="02000000000000000000" pitchFamily="2" charset="0"/>
                          <a:cs typeface="NikoshBAN" panose="02000000000000000000" pitchFamily="2" charset="0"/>
                        </a:rPr>
                        <a:t>২</a:t>
                      </a:r>
                      <a:r>
                        <a:rPr lang="en-US" sz="3200" dirty="0">
                          <a:latin typeface="NikoshBAN" panose="02000000000000000000" pitchFamily="2" charset="0"/>
                          <a:cs typeface="NikoshBAN" panose="02000000000000000000" pitchFamily="2" charset="0"/>
                        </a:rPr>
                        <a:t>৪</a:t>
                      </a:r>
                      <a:r>
                        <a:rPr lang="as-IN" sz="3200" dirty="0">
                          <a:latin typeface="NikoshBAN" panose="02000000000000000000" pitchFamily="2" charset="0"/>
                          <a:cs typeface="NikoshBAN" panose="02000000000000000000" pitchFamily="2" charset="0"/>
                        </a:rPr>
                        <a:t>০</a:t>
                      </a:r>
                      <a:endParaRPr lang="en-US" sz="3200" dirty="0">
                        <a:latin typeface="NikoshBAN" panose="02000000000000000000" pitchFamily="2" charset="0"/>
                        <a:cs typeface="NikoshBAN" panose="02000000000000000000" pitchFamily="2" charset="0"/>
                      </a:endParaRPr>
                    </a:p>
                  </a:txBody>
                  <a:tcPr>
                    <a:cell3D prstMaterial="dkEdge">
                      <a:bevel prst="riblet"/>
                      <a:lightRig rig="flood" dir="t"/>
                    </a:cell3D>
                    <a:solidFill>
                      <a:srgbClr val="00B0F0"/>
                    </a:solidFill>
                  </a:tcPr>
                </a:tc>
                <a:extLst>
                  <a:ext uri="{0D108BD9-81ED-4DB2-BD59-A6C34878D82A}">
                    <a16:rowId xmlns:a16="http://schemas.microsoft.com/office/drawing/2014/main" val="3906251607"/>
                  </a:ext>
                </a:extLst>
              </a:tr>
            </a:tbl>
          </a:graphicData>
        </a:graphic>
      </p:graphicFrame>
      <p:pic>
        <p:nvPicPr>
          <p:cNvPr id="10" name="Picture 9">
            <a:extLst>
              <a:ext uri="{FF2B5EF4-FFF2-40B4-BE49-F238E27FC236}">
                <a16:creationId xmlns:a16="http://schemas.microsoft.com/office/drawing/2014/main" id="{E9DF313C-1FF0-4D75-9D9E-C5A382F4B53E}"/>
              </a:ext>
            </a:extLst>
          </p:cNvPr>
          <p:cNvPicPr>
            <a:picLocks noChangeAspect="1"/>
          </p:cNvPicPr>
          <p:nvPr/>
        </p:nvPicPr>
        <p:blipFill rotWithShape="1">
          <a:blip r:embed="rId4">
            <a:extLst>
              <a:ext uri="{28A0092B-C50C-407E-A947-70E740481C1C}">
                <a14:useLocalDpi xmlns:a14="http://schemas.microsoft.com/office/drawing/2010/main" val="0"/>
              </a:ext>
            </a:extLst>
          </a:blip>
          <a:srcRect b="15925"/>
          <a:stretch/>
        </p:blipFill>
        <p:spPr>
          <a:xfrm>
            <a:off x="626012" y="2524611"/>
            <a:ext cx="4092585" cy="2506876"/>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B131C143-EE3F-477B-9DA2-D67BF810D6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6822" y="2524611"/>
            <a:ext cx="3908597" cy="2506876"/>
          </a:xfrm>
          <a:prstGeom prst="rect">
            <a:avLst/>
          </a:prstGeom>
          <a:ln w="88900" cap="sq" cmpd="thickThin">
            <a:solidFill>
              <a:srgbClr val="000000"/>
            </a:solidFill>
            <a:prstDash val="solid"/>
            <a:miter lim="800000"/>
          </a:ln>
          <a:effectLst>
            <a:innerShdw blurRad="76200">
              <a:srgbClr val="000000"/>
            </a:innerShdw>
          </a:effectLst>
        </p:spPr>
      </p:pic>
      <p:sp>
        <p:nvSpPr>
          <p:cNvPr id="12" name="Rectangle: Rounded Corners 11">
            <a:extLst>
              <a:ext uri="{FF2B5EF4-FFF2-40B4-BE49-F238E27FC236}">
                <a16:creationId xmlns:a16="http://schemas.microsoft.com/office/drawing/2014/main" id="{E041F750-F7A6-48B3-A76A-AA8F082AB24D}"/>
              </a:ext>
            </a:extLst>
          </p:cNvPr>
          <p:cNvSpPr/>
          <p:nvPr/>
        </p:nvSpPr>
        <p:spPr>
          <a:xfrm>
            <a:off x="3669034" y="487885"/>
            <a:ext cx="2450822" cy="1081980"/>
          </a:xfrm>
          <a:prstGeom prst="roundRect">
            <a:avLst>
              <a:gd name="adj" fmla="val 50000"/>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just">
              <a:tabLst>
                <a:tab pos="571500" algn="l"/>
                <a:tab pos="914400" algn="l"/>
                <a:tab pos="1573530" algn="l"/>
              </a:tabLst>
            </a:pPr>
            <a:r>
              <a:rPr lang="bn-BD" sz="4400" dirty="0">
                <a:solidFill>
                  <a:schemeClr val="bg2">
                    <a:lumMod val="25000"/>
                  </a:schemeClr>
                </a:solidFill>
                <a:latin typeface="NikoshBAN" panose="02000000000000000000" pitchFamily="2" charset="0"/>
                <a:ea typeface="Nikosh" panose="02000000000000000000" pitchFamily="2" charset="0"/>
                <a:cs typeface="NikoshBAN" panose="02000000000000000000" pitchFamily="2" charset="0"/>
              </a:rPr>
              <a:t>বপন পদ্ধতি</a:t>
            </a:r>
            <a:endParaRPr lang="bn-BD" sz="4400" dirty="0">
              <a:solidFill>
                <a:schemeClr val="bg2">
                  <a:lumMod val="25000"/>
                </a:schemeClr>
              </a:solidFill>
              <a:effectLst/>
              <a:latin typeface="NikoshBAN" panose="02000000000000000000" pitchFamily="2" charset="0"/>
              <a:cs typeface="NikoshBAN" panose="02000000000000000000" pitchFamily="2" charset="0"/>
            </a:endParaRPr>
          </a:p>
        </p:txBody>
      </p:sp>
      <p:grpSp>
        <p:nvGrpSpPr>
          <p:cNvPr id="13" name="Group 12">
            <a:extLst>
              <a:ext uri="{FF2B5EF4-FFF2-40B4-BE49-F238E27FC236}">
                <a16:creationId xmlns:a16="http://schemas.microsoft.com/office/drawing/2014/main" id="{9CEE1206-B62B-4FBB-AA3C-7D511922C1E5}"/>
              </a:ext>
            </a:extLst>
          </p:cNvPr>
          <p:cNvGrpSpPr/>
          <p:nvPr/>
        </p:nvGrpSpPr>
        <p:grpSpPr>
          <a:xfrm>
            <a:off x="2179380" y="1556882"/>
            <a:ext cx="5387926" cy="731408"/>
            <a:chOff x="2208629" y="1257360"/>
            <a:chExt cx="5387926" cy="1065495"/>
          </a:xfrm>
        </p:grpSpPr>
        <p:cxnSp>
          <p:nvCxnSpPr>
            <p:cNvPr id="14" name="Straight Arrow Connector 13">
              <a:extLst>
                <a:ext uri="{FF2B5EF4-FFF2-40B4-BE49-F238E27FC236}">
                  <a16:creationId xmlns:a16="http://schemas.microsoft.com/office/drawing/2014/main" id="{3F5B1E3F-E010-44E2-922C-AC343A7F5B95}"/>
                </a:ext>
              </a:extLst>
            </p:cNvPr>
            <p:cNvCxnSpPr>
              <a:cxnSpLocks/>
            </p:cNvCxnSpPr>
            <p:nvPr/>
          </p:nvCxnSpPr>
          <p:spPr>
            <a:xfrm>
              <a:off x="7594210" y="1802350"/>
              <a:ext cx="0" cy="4957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A54879-0C3C-4E26-A241-AD63679AF5B7}"/>
                </a:ext>
              </a:extLst>
            </p:cNvPr>
            <p:cNvCxnSpPr>
              <a:cxnSpLocks/>
            </p:cNvCxnSpPr>
            <p:nvPr/>
          </p:nvCxnSpPr>
          <p:spPr>
            <a:xfrm flipV="1">
              <a:off x="2208629" y="1802350"/>
              <a:ext cx="5387926" cy="247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5B02807-2FEF-49E4-9BF7-814D175D4023}"/>
                </a:ext>
              </a:extLst>
            </p:cNvPr>
            <p:cNvCxnSpPr>
              <a:cxnSpLocks/>
            </p:cNvCxnSpPr>
            <p:nvPr/>
          </p:nvCxnSpPr>
          <p:spPr>
            <a:xfrm>
              <a:off x="2208629" y="1827088"/>
              <a:ext cx="0" cy="4957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0460B0-5A4C-4923-A99B-38ECA6FD3848}"/>
                </a:ext>
              </a:extLst>
            </p:cNvPr>
            <p:cNvCxnSpPr>
              <a:cxnSpLocks/>
            </p:cNvCxnSpPr>
            <p:nvPr/>
          </p:nvCxnSpPr>
          <p:spPr>
            <a:xfrm>
              <a:off x="4836942" y="1257360"/>
              <a:ext cx="0" cy="4957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78392593-7211-49D4-A8A2-8F7B9DE96EA9}"/>
              </a:ext>
            </a:extLst>
          </p:cNvPr>
          <p:cNvSpPr/>
          <p:nvPr/>
        </p:nvSpPr>
        <p:spPr>
          <a:xfrm>
            <a:off x="1609638" y="5284707"/>
            <a:ext cx="2700997" cy="4923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latin typeface="NikoshBAN" panose="02000000000000000000" pitchFamily="2" charset="0"/>
                <a:cs typeface="NikoshBAN" panose="02000000000000000000" pitchFamily="2" charset="0"/>
              </a:rPr>
              <a:t>ছ</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ন</a:t>
            </a:r>
            <a:endParaRPr lang="en-US" sz="3200" dirty="0">
              <a:latin typeface="NikoshBAN" panose="02000000000000000000" pitchFamily="2" charset="0"/>
              <a:cs typeface="NikoshBAN" panose="02000000000000000000" pitchFamily="2" charset="0"/>
            </a:endParaRPr>
          </a:p>
        </p:txBody>
      </p:sp>
      <p:sp>
        <p:nvSpPr>
          <p:cNvPr id="19" name="Rectangle 18">
            <a:extLst>
              <a:ext uri="{FF2B5EF4-FFF2-40B4-BE49-F238E27FC236}">
                <a16:creationId xmlns:a16="http://schemas.microsoft.com/office/drawing/2014/main" id="{0685BF68-5F84-4C4B-B10C-766F16DD47CB}"/>
              </a:ext>
            </a:extLst>
          </p:cNvPr>
          <p:cNvSpPr/>
          <p:nvPr/>
        </p:nvSpPr>
        <p:spPr>
          <a:xfrm>
            <a:off x="6235565" y="5254227"/>
            <a:ext cx="2478258" cy="4923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latin typeface="NikoshBAN" panose="02000000000000000000" pitchFamily="2" charset="0"/>
                <a:cs typeface="NikoshBAN" panose="02000000000000000000" pitchFamily="2" charset="0"/>
              </a:rPr>
              <a:t>সারিতে</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প</a:t>
            </a:r>
            <a:r>
              <a:rPr lang="as-IN" sz="3200" dirty="0">
                <a:latin typeface="NikoshBAN" panose="02000000000000000000" pitchFamily="2" charset="0"/>
                <a:cs typeface="NikoshBAN" panose="02000000000000000000" pitchFamily="2" charset="0"/>
              </a:rPr>
              <a:t>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271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1+#ppt_w/2"/>
                                          </p:val>
                                        </p:tav>
                                        <p:tav tm="100000">
                                          <p:val>
                                            <p:strVal val="#ppt_x"/>
                                          </p:val>
                                        </p:tav>
                                      </p:tavLst>
                                    </p:anim>
                                    <p:anim calcmode="lin" valueType="num">
                                      <p:cBhvr additive="base">
                                        <p:cTn id="1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1+#ppt_w/2"/>
                                          </p:val>
                                        </p:tav>
                                        <p:tav tm="100000">
                                          <p:val>
                                            <p:strVal val="#ppt_x"/>
                                          </p:val>
                                        </p:tav>
                                      </p:tavLst>
                                    </p:anim>
                                    <p:anim calcmode="lin" valueType="num">
                                      <p:cBhvr additive="base">
                                        <p:cTn id="22"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1" nodeType="clickEffect">
                                  <p:stCondLst>
                                    <p:cond delay="0"/>
                                  </p:stCondLst>
                                  <p:childTnLst>
                                    <p:anim calcmode="lin" valueType="num">
                                      <p:cBhvr>
                                        <p:cTn id="26" dur="2000"/>
                                        <p:tgtEl>
                                          <p:spTgt spid="3"/>
                                        </p:tgtEl>
                                        <p:attrNameLst>
                                          <p:attrName>ppt_w</p:attrName>
                                        </p:attrNameLst>
                                      </p:cBhvr>
                                      <p:tavLst>
                                        <p:tav tm="0">
                                          <p:val>
                                            <p:strVal val="ppt_w"/>
                                          </p:val>
                                        </p:tav>
                                        <p:tav tm="100000">
                                          <p:val>
                                            <p:fltVal val="0"/>
                                          </p:val>
                                        </p:tav>
                                      </p:tavLst>
                                    </p:anim>
                                    <p:anim calcmode="lin" valueType="num">
                                      <p:cBhvr>
                                        <p:cTn id="27" dur="2000"/>
                                        <p:tgtEl>
                                          <p:spTgt spid="3"/>
                                        </p:tgtEl>
                                        <p:attrNameLst>
                                          <p:attrName>ppt_h</p:attrName>
                                        </p:attrNameLst>
                                      </p:cBhvr>
                                      <p:tavLst>
                                        <p:tav tm="0">
                                          <p:val>
                                            <p:strVal val="ppt_h"/>
                                          </p:val>
                                        </p:tav>
                                        <p:tav tm="100000">
                                          <p:val>
                                            <p:fltVal val="0"/>
                                          </p:val>
                                        </p:tav>
                                      </p:tavLst>
                                    </p:anim>
                                    <p:anim calcmode="lin" valueType="num">
                                      <p:cBhvr>
                                        <p:cTn id="28" dur="2000"/>
                                        <p:tgtEl>
                                          <p:spTgt spid="3"/>
                                        </p:tgtEl>
                                        <p:attrNameLst>
                                          <p:attrName>style.rotation</p:attrName>
                                        </p:attrNameLst>
                                      </p:cBhvr>
                                      <p:tavLst>
                                        <p:tav tm="0">
                                          <p:val>
                                            <p:fltVal val="0"/>
                                          </p:val>
                                        </p:tav>
                                        <p:tav tm="100000">
                                          <p:val>
                                            <p:fltVal val="90"/>
                                          </p:val>
                                        </p:tav>
                                      </p:tavLst>
                                    </p:anim>
                                    <p:animEffect transition="out" filter="fade">
                                      <p:cBhvr>
                                        <p:cTn id="29" dur="2000"/>
                                        <p:tgtEl>
                                          <p:spTgt spid="3"/>
                                        </p:tgtEl>
                                      </p:cBhvr>
                                    </p:animEffect>
                                    <p:set>
                                      <p:cBhvr>
                                        <p:cTn id="30" dur="1" fill="hold">
                                          <p:stCondLst>
                                            <p:cond delay="1999"/>
                                          </p:stCondLst>
                                        </p:cTn>
                                        <p:tgtEl>
                                          <p:spTgt spid="3"/>
                                        </p:tgtEl>
                                        <p:attrNameLst>
                                          <p:attrName>style.visibility</p:attrName>
                                        </p:attrNameLst>
                                      </p:cBhvr>
                                      <p:to>
                                        <p:strVal val="hidden"/>
                                      </p:to>
                                    </p:set>
                                  </p:childTnLst>
                                </p:cTn>
                              </p:par>
                              <p:par>
                                <p:cTn id="31" presetID="31" presetClass="exit" presetSubtype="0" fill="hold" nodeType="withEffect">
                                  <p:stCondLst>
                                    <p:cond delay="0"/>
                                  </p:stCondLst>
                                  <p:childTnLst>
                                    <p:anim calcmode="lin" valueType="num">
                                      <p:cBhvr>
                                        <p:cTn id="32" dur="2000"/>
                                        <p:tgtEl>
                                          <p:spTgt spid="5"/>
                                        </p:tgtEl>
                                        <p:attrNameLst>
                                          <p:attrName>ppt_w</p:attrName>
                                        </p:attrNameLst>
                                      </p:cBhvr>
                                      <p:tavLst>
                                        <p:tav tm="0">
                                          <p:val>
                                            <p:strVal val="ppt_w"/>
                                          </p:val>
                                        </p:tav>
                                        <p:tav tm="100000">
                                          <p:val>
                                            <p:fltVal val="0"/>
                                          </p:val>
                                        </p:tav>
                                      </p:tavLst>
                                    </p:anim>
                                    <p:anim calcmode="lin" valueType="num">
                                      <p:cBhvr>
                                        <p:cTn id="33" dur="2000"/>
                                        <p:tgtEl>
                                          <p:spTgt spid="5"/>
                                        </p:tgtEl>
                                        <p:attrNameLst>
                                          <p:attrName>ppt_h</p:attrName>
                                        </p:attrNameLst>
                                      </p:cBhvr>
                                      <p:tavLst>
                                        <p:tav tm="0">
                                          <p:val>
                                            <p:strVal val="ppt_h"/>
                                          </p:val>
                                        </p:tav>
                                        <p:tav tm="100000">
                                          <p:val>
                                            <p:fltVal val="0"/>
                                          </p:val>
                                        </p:tav>
                                      </p:tavLst>
                                    </p:anim>
                                    <p:anim calcmode="lin" valueType="num">
                                      <p:cBhvr>
                                        <p:cTn id="34" dur="2000"/>
                                        <p:tgtEl>
                                          <p:spTgt spid="5"/>
                                        </p:tgtEl>
                                        <p:attrNameLst>
                                          <p:attrName>style.rotation</p:attrName>
                                        </p:attrNameLst>
                                      </p:cBhvr>
                                      <p:tavLst>
                                        <p:tav tm="0">
                                          <p:val>
                                            <p:fltVal val="0"/>
                                          </p:val>
                                        </p:tav>
                                        <p:tav tm="100000">
                                          <p:val>
                                            <p:fltVal val="90"/>
                                          </p:val>
                                        </p:tav>
                                      </p:tavLst>
                                    </p:anim>
                                    <p:animEffect transition="out" filter="fade">
                                      <p:cBhvr>
                                        <p:cTn id="35" dur="2000"/>
                                        <p:tgtEl>
                                          <p:spTgt spid="5"/>
                                        </p:tgtEl>
                                      </p:cBhvr>
                                    </p:animEffect>
                                    <p:set>
                                      <p:cBhvr>
                                        <p:cTn id="36" dur="1" fill="hold">
                                          <p:stCondLst>
                                            <p:cond delay="1999"/>
                                          </p:stCondLst>
                                        </p:cTn>
                                        <p:tgtEl>
                                          <p:spTgt spid="5"/>
                                        </p:tgtEl>
                                        <p:attrNameLst>
                                          <p:attrName>style.visibility</p:attrName>
                                        </p:attrNameLst>
                                      </p:cBhvr>
                                      <p:to>
                                        <p:strVal val="hidden"/>
                                      </p:to>
                                    </p:set>
                                  </p:childTnLst>
                                </p:cTn>
                              </p:par>
                              <p:par>
                                <p:cTn id="37" presetID="31" presetClass="exit" presetSubtype="0" fill="hold" nodeType="withEffect">
                                  <p:stCondLst>
                                    <p:cond delay="0"/>
                                  </p:stCondLst>
                                  <p:childTnLst>
                                    <p:anim calcmode="lin" valueType="num">
                                      <p:cBhvr>
                                        <p:cTn id="38" dur="2000"/>
                                        <p:tgtEl>
                                          <p:spTgt spid="4"/>
                                        </p:tgtEl>
                                        <p:attrNameLst>
                                          <p:attrName>ppt_w</p:attrName>
                                        </p:attrNameLst>
                                      </p:cBhvr>
                                      <p:tavLst>
                                        <p:tav tm="0">
                                          <p:val>
                                            <p:strVal val="ppt_w"/>
                                          </p:val>
                                        </p:tav>
                                        <p:tav tm="100000">
                                          <p:val>
                                            <p:fltVal val="0"/>
                                          </p:val>
                                        </p:tav>
                                      </p:tavLst>
                                    </p:anim>
                                    <p:anim calcmode="lin" valueType="num">
                                      <p:cBhvr>
                                        <p:cTn id="39" dur="2000"/>
                                        <p:tgtEl>
                                          <p:spTgt spid="4"/>
                                        </p:tgtEl>
                                        <p:attrNameLst>
                                          <p:attrName>ppt_h</p:attrName>
                                        </p:attrNameLst>
                                      </p:cBhvr>
                                      <p:tavLst>
                                        <p:tav tm="0">
                                          <p:val>
                                            <p:strVal val="ppt_h"/>
                                          </p:val>
                                        </p:tav>
                                        <p:tav tm="100000">
                                          <p:val>
                                            <p:fltVal val="0"/>
                                          </p:val>
                                        </p:tav>
                                      </p:tavLst>
                                    </p:anim>
                                    <p:anim calcmode="lin" valueType="num">
                                      <p:cBhvr>
                                        <p:cTn id="40" dur="2000"/>
                                        <p:tgtEl>
                                          <p:spTgt spid="4"/>
                                        </p:tgtEl>
                                        <p:attrNameLst>
                                          <p:attrName>style.rotation</p:attrName>
                                        </p:attrNameLst>
                                      </p:cBhvr>
                                      <p:tavLst>
                                        <p:tav tm="0">
                                          <p:val>
                                            <p:fltVal val="0"/>
                                          </p:val>
                                        </p:tav>
                                        <p:tav tm="100000">
                                          <p:val>
                                            <p:fltVal val="90"/>
                                          </p:val>
                                        </p:tav>
                                      </p:tavLst>
                                    </p:anim>
                                    <p:animEffect transition="out" filter="fade">
                                      <p:cBhvr>
                                        <p:cTn id="41" dur="2000"/>
                                        <p:tgtEl>
                                          <p:spTgt spid="4"/>
                                        </p:tgtEl>
                                      </p:cBhvr>
                                    </p:animEffect>
                                    <p:set>
                                      <p:cBhvr>
                                        <p:cTn id="42" dur="1" fill="hold">
                                          <p:stCondLst>
                                            <p:cond delay="1999"/>
                                          </p:stCondLst>
                                        </p:cTn>
                                        <p:tgtEl>
                                          <p:spTgt spid="4"/>
                                        </p:tgtEl>
                                        <p:attrNameLst>
                                          <p:attrName>style.visibility</p:attrName>
                                        </p:attrNameLst>
                                      </p:cBhvr>
                                      <p:to>
                                        <p:strVal val="hidden"/>
                                      </p:to>
                                    </p:set>
                                  </p:childTnLst>
                                </p:cTn>
                              </p:par>
                              <p:par>
                                <p:cTn id="43" presetID="31" presetClass="exit" presetSubtype="0" fill="hold" grpId="1" nodeType="withEffect">
                                  <p:stCondLst>
                                    <p:cond delay="0"/>
                                  </p:stCondLst>
                                  <p:iterate type="lt">
                                    <p:tmPct val="0"/>
                                  </p:iterate>
                                  <p:childTnLst>
                                    <p:anim calcmode="lin" valueType="num">
                                      <p:cBhvr>
                                        <p:cTn id="44" dur="2000"/>
                                        <p:tgtEl>
                                          <p:spTgt spid="6"/>
                                        </p:tgtEl>
                                        <p:attrNameLst>
                                          <p:attrName>ppt_w</p:attrName>
                                        </p:attrNameLst>
                                      </p:cBhvr>
                                      <p:tavLst>
                                        <p:tav tm="0">
                                          <p:val>
                                            <p:strVal val="ppt_w"/>
                                          </p:val>
                                        </p:tav>
                                        <p:tav tm="100000">
                                          <p:val>
                                            <p:fltVal val="0"/>
                                          </p:val>
                                        </p:tav>
                                      </p:tavLst>
                                    </p:anim>
                                    <p:anim calcmode="lin" valueType="num">
                                      <p:cBhvr>
                                        <p:cTn id="45" dur="2000"/>
                                        <p:tgtEl>
                                          <p:spTgt spid="6"/>
                                        </p:tgtEl>
                                        <p:attrNameLst>
                                          <p:attrName>ppt_h</p:attrName>
                                        </p:attrNameLst>
                                      </p:cBhvr>
                                      <p:tavLst>
                                        <p:tav tm="0">
                                          <p:val>
                                            <p:strVal val="ppt_h"/>
                                          </p:val>
                                        </p:tav>
                                        <p:tav tm="100000">
                                          <p:val>
                                            <p:fltVal val="0"/>
                                          </p:val>
                                        </p:tav>
                                      </p:tavLst>
                                    </p:anim>
                                    <p:anim calcmode="lin" valueType="num">
                                      <p:cBhvr>
                                        <p:cTn id="46" dur="2000"/>
                                        <p:tgtEl>
                                          <p:spTgt spid="6"/>
                                        </p:tgtEl>
                                        <p:attrNameLst>
                                          <p:attrName>style.rotation</p:attrName>
                                        </p:attrNameLst>
                                      </p:cBhvr>
                                      <p:tavLst>
                                        <p:tav tm="0">
                                          <p:val>
                                            <p:fltVal val="0"/>
                                          </p:val>
                                        </p:tav>
                                        <p:tav tm="100000">
                                          <p:val>
                                            <p:fltVal val="90"/>
                                          </p:val>
                                        </p:tav>
                                      </p:tavLst>
                                    </p:anim>
                                    <p:animEffect transition="out" filter="fade">
                                      <p:cBhvr>
                                        <p:cTn id="47" dur="2000"/>
                                        <p:tgtEl>
                                          <p:spTgt spid="6"/>
                                        </p:tgtEl>
                                      </p:cBhvr>
                                    </p:animEffect>
                                    <p:set>
                                      <p:cBhvr>
                                        <p:cTn id="48" dur="1" fill="hold">
                                          <p:stCondLst>
                                            <p:cond delay="19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1000" fill="hold"/>
                                        <p:tgtEl>
                                          <p:spTgt spid="9"/>
                                        </p:tgtEl>
                                        <p:attrNameLst>
                                          <p:attrName>ppt_w</p:attrName>
                                        </p:attrNameLst>
                                      </p:cBhvr>
                                      <p:tavLst>
                                        <p:tav tm="0">
                                          <p:val>
                                            <p:fltVal val="0"/>
                                          </p:val>
                                        </p:tav>
                                        <p:tav tm="100000">
                                          <p:val>
                                            <p:strVal val="#ppt_w"/>
                                          </p:val>
                                        </p:tav>
                                      </p:tavLst>
                                    </p:anim>
                                    <p:anim calcmode="lin" valueType="num">
                                      <p:cBhvr>
                                        <p:cTn id="68" dur="1000" fill="hold"/>
                                        <p:tgtEl>
                                          <p:spTgt spid="9"/>
                                        </p:tgtEl>
                                        <p:attrNameLst>
                                          <p:attrName>ppt_h</p:attrName>
                                        </p:attrNameLst>
                                      </p:cBhvr>
                                      <p:tavLst>
                                        <p:tav tm="0">
                                          <p:val>
                                            <p:fltVal val="0"/>
                                          </p:val>
                                        </p:tav>
                                        <p:tav tm="100000">
                                          <p:val>
                                            <p:strVal val="#ppt_h"/>
                                          </p:val>
                                        </p:tav>
                                      </p:tavLst>
                                    </p:anim>
                                    <p:anim calcmode="lin" valueType="num">
                                      <p:cBhvr>
                                        <p:cTn id="69" dur="1000" fill="hold"/>
                                        <p:tgtEl>
                                          <p:spTgt spid="9"/>
                                        </p:tgtEl>
                                        <p:attrNameLst>
                                          <p:attrName>style.rotation</p:attrName>
                                        </p:attrNameLst>
                                      </p:cBhvr>
                                      <p:tavLst>
                                        <p:tav tm="0">
                                          <p:val>
                                            <p:fltVal val="90"/>
                                          </p:val>
                                        </p:tav>
                                        <p:tav tm="100000">
                                          <p:val>
                                            <p:fltVal val="0"/>
                                          </p:val>
                                        </p:tav>
                                      </p:tavLst>
                                    </p:anim>
                                    <p:animEffect transition="in" filter="fade">
                                      <p:cBhvr>
                                        <p:cTn id="70" dur="10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xit" presetSubtype="0" fill="hold" grpId="1" nodeType="clickEffect">
                                  <p:stCondLst>
                                    <p:cond delay="0"/>
                                  </p:stCondLst>
                                  <p:childTnLst>
                                    <p:anim calcmode="lin" valueType="num">
                                      <p:cBhvr>
                                        <p:cTn id="74" dur="2000"/>
                                        <p:tgtEl>
                                          <p:spTgt spid="7"/>
                                        </p:tgtEl>
                                        <p:attrNameLst>
                                          <p:attrName>ppt_w</p:attrName>
                                        </p:attrNameLst>
                                      </p:cBhvr>
                                      <p:tavLst>
                                        <p:tav tm="0">
                                          <p:val>
                                            <p:strVal val="ppt_w"/>
                                          </p:val>
                                        </p:tav>
                                        <p:tav tm="100000">
                                          <p:val>
                                            <p:fltVal val="0"/>
                                          </p:val>
                                        </p:tav>
                                      </p:tavLst>
                                    </p:anim>
                                    <p:anim calcmode="lin" valueType="num">
                                      <p:cBhvr>
                                        <p:cTn id="75" dur="2000"/>
                                        <p:tgtEl>
                                          <p:spTgt spid="7"/>
                                        </p:tgtEl>
                                        <p:attrNameLst>
                                          <p:attrName>ppt_h</p:attrName>
                                        </p:attrNameLst>
                                      </p:cBhvr>
                                      <p:tavLst>
                                        <p:tav tm="0">
                                          <p:val>
                                            <p:strVal val="ppt_h"/>
                                          </p:val>
                                        </p:tav>
                                        <p:tav tm="100000">
                                          <p:val>
                                            <p:fltVal val="0"/>
                                          </p:val>
                                        </p:tav>
                                      </p:tavLst>
                                    </p:anim>
                                    <p:anim calcmode="lin" valueType="num">
                                      <p:cBhvr>
                                        <p:cTn id="76" dur="2000"/>
                                        <p:tgtEl>
                                          <p:spTgt spid="7"/>
                                        </p:tgtEl>
                                        <p:attrNameLst>
                                          <p:attrName>style.rotation</p:attrName>
                                        </p:attrNameLst>
                                      </p:cBhvr>
                                      <p:tavLst>
                                        <p:tav tm="0">
                                          <p:val>
                                            <p:fltVal val="0"/>
                                          </p:val>
                                        </p:tav>
                                        <p:tav tm="100000">
                                          <p:val>
                                            <p:fltVal val="90"/>
                                          </p:val>
                                        </p:tav>
                                      </p:tavLst>
                                    </p:anim>
                                    <p:animEffect transition="out" filter="fade">
                                      <p:cBhvr>
                                        <p:cTn id="77" dur="2000"/>
                                        <p:tgtEl>
                                          <p:spTgt spid="7"/>
                                        </p:tgtEl>
                                      </p:cBhvr>
                                    </p:animEffect>
                                    <p:set>
                                      <p:cBhvr>
                                        <p:cTn id="78" dur="1" fill="hold">
                                          <p:stCondLst>
                                            <p:cond delay="1999"/>
                                          </p:stCondLst>
                                        </p:cTn>
                                        <p:tgtEl>
                                          <p:spTgt spid="7"/>
                                        </p:tgtEl>
                                        <p:attrNameLst>
                                          <p:attrName>style.visibility</p:attrName>
                                        </p:attrNameLst>
                                      </p:cBhvr>
                                      <p:to>
                                        <p:strVal val="hidden"/>
                                      </p:to>
                                    </p:set>
                                  </p:childTnLst>
                                </p:cTn>
                              </p:par>
                              <p:par>
                                <p:cTn id="79" presetID="31" presetClass="exit" presetSubtype="0" fill="hold" grpId="1" nodeType="withEffect">
                                  <p:stCondLst>
                                    <p:cond delay="0"/>
                                  </p:stCondLst>
                                  <p:childTnLst>
                                    <p:anim calcmode="lin" valueType="num">
                                      <p:cBhvr>
                                        <p:cTn id="80" dur="2000"/>
                                        <p:tgtEl>
                                          <p:spTgt spid="8"/>
                                        </p:tgtEl>
                                        <p:attrNameLst>
                                          <p:attrName>ppt_w</p:attrName>
                                        </p:attrNameLst>
                                      </p:cBhvr>
                                      <p:tavLst>
                                        <p:tav tm="0">
                                          <p:val>
                                            <p:strVal val="ppt_w"/>
                                          </p:val>
                                        </p:tav>
                                        <p:tav tm="100000">
                                          <p:val>
                                            <p:fltVal val="0"/>
                                          </p:val>
                                        </p:tav>
                                      </p:tavLst>
                                    </p:anim>
                                    <p:anim calcmode="lin" valueType="num">
                                      <p:cBhvr>
                                        <p:cTn id="81" dur="2000"/>
                                        <p:tgtEl>
                                          <p:spTgt spid="8"/>
                                        </p:tgtEl>
                                        <p:attrNameLst>
                                          <p:attrName>ppt_h</p:attrName>
                                        </p:attrNameLst>
                                      </p:cBhvr>
                                      <p:tavLst>
                                        <p:tav tm="0">
                                          <p:val>
                                            <p:strVal val="ppt_h"/>
                                          </p:val>
                                        </p:tav>
                                        <p:tav tm="100000">
                                          <p:val>
                                            <p:fltVal val="0"/>
                                          </p:val>
                                        </p:tav>
                                      </p:tavLst>
                                    </p:anim>
                                    <p:anim calcmode="lin" valueType="num">
                                      <p:cBhvr>
                                        <p:cTn id="82" dur="2000"/>
                                        <p:tgtEl>
                                          <p:spTgt spid="8"/>
                                        </p:tgtEl>
                                        <p:attrNameLst>
                                          <p:attrName>style.rotation</p:attrName>
                                        </p:attrNameLst>
                                      </p:cBhvr>
                                      <p:tavLst>
                                        <p:tav tm="0">
                                          <p:val>
                                            <p:fltVal val="0"/>
                                          </p:val>
                                        </p:tav>
                                        <p:tav tm="100000">
                                          <p:val>
                                            <p:fltVal val="90"/>
                                          </p:val>
                                        </p:tav>
                                      </p:tavLst>
                                    </p:anim>
                                    <p:animEffect transition="out" filter="fade">
                                      <p:cBhvr>
                                        <p:cTn id="83" dur="2000"/>
                                        <p:tgtEl>
                                          <p:spTgt spid="8"/>
                                        </p:tgtEl>
                                      </p:cBhvr>
                                    </p:animEffect>
                                    <p:set>
                                      <p:cBhvr>
                                        <p:cTn id="84" dur="1" fill="hold">
                                          <p:stCondLst>
                                            <p:cond delay="1999"/>
                                          </p:stCondLst>
                                        </p:cTn>
                                        <p:tgtEl>
                                          <p:spTgt spid="8"/>
                                        </p:tgtEl>
                                        <p:attrNameLst>
                                          <p:attrName>style.visibility</p:attrName>
                                        </p:attrNameLst>
                                      </p:cBhvr>
                                      <p:to>
                                        <p:strVal val="hidden"/>
                                      </p:to>
                                    </p:set>
                                  </p:childTnLst>
                                </p:cTn>
                              </p:par>
                              <p:par>
                                <p:cTn id="85" presetID="31" presetClass="exit" presetSubtype="0" fill="hold" nodeType="withEffect">
                                  <p:stCondLst>
                                    <p:cond delay="0"/>
                                  </p:stCondLst>
                                  <p:childTnLst>
                                    <p:anim calcmode="lin" valueType="num">
                                      <p:cBhvr>
                                        <p:cTn id="86" dur="2000"/>
                                        <p:tgtEl>
                                          <p:spTgt spid="9"/>
                                        </p:tgtEl>
                                        <p:attrNameLst>
                                          <p:attrName>ppt_w</p:attrName>
                                        </p:attrNameLst>
                                      </p:cBhvr>
                                      <p:tavLst>
                                        <p:tav tm="0">
                                          <p:val>
                                            <p:strVal val="ppt_w"/>
                                          </p:val>
                                        </p:tav>
                                        <p:tav tm="100000">
                                          <p:val>
                                            <p:fltVal val="0"/>
                                          </p:val>
                                        </p:tav>
                                      </p:tavLst>
                                    </p:anim>
                                    <p:anim calcmode="lin" valueType="num">
                                      <p:cBhvr>
                                        <p:cTn id="87" dur="2000"/>
                                        <p:tgtEl>
                                          <p:spTgt spid="9"/>
                                        </p:tgtEl>
                                        <p:attrNameLst>
                                          <p:attrName>ppt_h</p:attrName>
                                        </p:attrNameLst>
                                      </p:cBhvr>
                                      <p:tavLst>
                                        <p:tav tm="0">
                                          <p:val>
                                            <p:strVal val="ppt_h"/>
                                          </p:val>
                                        </p:tav>
                                        <p:tav tm="100000">
                                          <p:val>
                                            <p:fltVal val="0"/>
                                          </p:val>
                                        </p:tav>
                                      </p:tavLst>
                                    </p:anim>
                                    <p:anim calcmode="lin" valueType="num">
                                      <p:cBhvr>
                                        <p:cTn id="88" dur="2000"/>
                                        <p:tgtEl>
                                          <p:spTgt spid="9"/>
                                        </p:tgtEl>
                                        <p:attrNameLst>
                                          <p:attrName>style.rotation</p:attrName>
                                        </p:attrNameLst>
                                      </p:cBhvr>
                                      <p:tavLst>
                                        <p:tav tm="0">
                                          <p:val>
                                            <p:fltVal val="0"/>
                                          </p:val>
                                        </p:tav>
                                        <p:tav tm="100000">
                                          <p:val>
                                            <p:fltVal val="90"/>
                                          </p:val>
                                        </p:tav>
                                      </p:tavLst>
                                    </p:anim>
                                    <p:animEffect transition="out" filter="fade">
                                      <p:cBhvr>
                                        <p:cTn id="89" dur="2000"/>
                                        <p:tgtEl>
                                          <p:spTgt spid="9"/>
                                        </p:tgtEl>
                                      </p:cBhvr>
                                    </p:animEffect>
                                    <p:set>
                                      <p:cBhvr>
                                        <p:cTn id="90" dur="1" fill="hold">
                                          <p:stCondLst>
                                            <p:cond delay="1999"/>
                                          </p:stCondLst>
                                        </p:cTn>
                                        <p:tgtEl>
                                          <p:spTgt spid="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2000" fill="hold"/>
                                        <p:tgtEl>
                                          <p:spTgt spid="12"/>
                                        </p:tgtEl>
                                        <p:attrNameLst>
                                          <p:attrName>ppt_w</p:attrName>
                                        </p:attrNameLst>
                                      </p:cBhvr>
                                      <p:tavLst>
                                        <p:tav tm="0">
                                          <p:val>
                                            <p:fltVal val="0"/>
                                          </p:val>
                                        </p:tav>
                                        <p:tav tm="100000">
                                          <p:val>
                                            <p:strVal val="#ppt_w"/>
                                          </p:val>
                                        </p:tav>
                                      </p:tavLst>
                                    </p:anim>
                                    <p:anim calcmode="lin" valueType="num">
                                      <p:cBhvr>
                                        <p:cTn id="96" dur="2000" fill="hold"/>
                                        <p:tgtEl>
                                          <p:spTgt spid="12"/>
                                        </p:tgtEl>
                                        <p:attrNameLst>
                                          <p:attrName>ppt_h</p:attrName>
                                        </p:attrNameLst>
                                      </p:cBhvr>
                                      <p:tavLst>
                                        <p:tav tm="0">
                                          <p:val>
                                            <p:fltVal val="0"/>
                                          </p:val>
                                        </p:tav>
                                        <p:tav tm="100000">
                                          <p:val>
                                            <p:strVal val="#ppt_h"/>
                                          </p:val>
                                        </p:tav>
                                      </p:tavLst>
                                    </p:anim>
                                    <p:anim calcmode="lin" valueType="num">
                                      <p:cBhvr>
                                        <p:cTn id="97" dur="2000" fill="hold"/>
                                        <p:tgtEl>
                                          <p:spTgt spid="12"/>
                                        </p:tgtEl>
                                        <p:attrNameLst>
                                          <p:attrName>style.rotation</p:attrName>
                                        </p:attrNameLst>
                                      </p:cBhvr>
                                      <p:tavLst>
                                        <p:tav tm="0">
                                          <p:val>
                                            <p:fltVal val="90"/>
                                          </p:val>
                                        </p:tav>
                                        <p:tav tm="100000">
                                          <p:val>
                                            <p:fltVal val="0"/>
                                          </p:val>
                                        </p:tav>
                                      </p:tavLst>
                                    </p:anim>
                                    <p:animEffect transition="in" filter="fade">
                                      <p:cBhvr>
                                        <p:cTn id="98" dur="2000"/>
                                        <p:tgtEl>
                                          <p:spTgt spid="12"/>
                                        </p:tgtEl>
                                      </p:cBhvr>
                                    </p:animEffect>
                                  </p:childTnLst>
                                </p:cTn>
                              </p:par>
                              <p:par>
                                <p:cTn id="99" presetID="31" presetClass="entr" presetSubtype="0" fill="hold" nodeType="with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p:cTn id="101" dur="2000" fill="hold"/>
                                        <p:tgtEl>
                                          <p:spTgt spid="13"/>
                                        </p:tgtEl>
                                        <p:attrNameLst>
                                          <p:attrName>ppt_w</p:attrName>
                                        </p:attrNameLst>
                                      </p:cBhvr>
                                      <p:tavLst>
                                        <p:tav tm="0">
                                          <p:val>
                                            <p:fltVal val="0"/>
                                          </p:val>
                                        </p:tav>
                                        <p:tav tm="100000">
                                          <p:val>
                                            <p:strVal val="#ppt_w"/>
                                          </p:val>
                                        </p:tav>
                                      </p:tavLst>
                                    </p:anim>
                                    <p:anim calcmode="lin" valueType="num">
                                      <p:cBhvr>
                                        <p:cTn id="102" dur="2000" fill="hold"/>
                                        <p:tgtEl>
                                          <p:spTgt spid="13"/>
                                        </p:tgtEl>
                                        <p:attrNameLst>
                                          <p:attrName>ppt_h</p:attrName>
                                        </p:attrNameLst>
                                      </p:cBhvr>
                                      <p:tavLst>
                                        <p:tav tm="0">
                                          <p:val>
                                            <p:fltVal val="0"/>
                                          </p:val>
                                        </p:tav>
                                        <p:tav tm="100000">
                                          <p:val>
                                            <p:strVal val="#ppt_h"/>
                                          </p:val>
                                        </p:tav>
                                      </p:tavLst>
                                    </p:anim>
                                    <p:anim calcmode="lin" valueType="num">
                                      <p:cBhvr>
                                        <p:cTn id="103" dur="2000" fill="hold"/>
                                        <p:tgtEl>
                                          <p:spTgt spid="13"/>
                                        </p:tgtEl>
                                        <p:attrNameLst>
                                          <p:attrName>style.rotation</p:attrName>
                                        </p:attrNameLst>
                                      </p:cBhvr>
                                      <p:tavLst>
                                        <p:tav tm="0">
                                          <p:val>
                                            <p:fltVal val="90"/>
                                          </p:val>
                                        </p:tav>
                                        <p:tav tm="100000">
                                          <p:val>
                                            <p:fltVal val="0"/>
                                          </p:val>
                                        </p:tav>
                                      </p:tavLst>
                                    </p:anim>
                                    <p:animEffect transition="in" filter="fade">
                                      <p:cBhvr>
                                        <p:cTn id="104" dur="2000"/>
                                        <p:tgtEl>
                                          <p:spTgt spid="13"/>
                                        </p:tgtEl>
                                      </p:cBhvr>
                                    </p:animEffect>
                                  </p:childTnLst>
                                </p:cTn>
                              </p:par>
                              <p:par>
                                <p:cTn id="105" presetID="31" presetClass="entr" presetSubtype="0" fill="hold" nodeType="with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p:cTn id="107" dur="2000" fill="hold"/>
                                        <p:tgtEl>
                                          <p:spTgt spid="10"/>
                                        </p:tgtEl>
                                        <p:attrNameLst>
                                          <p:attrName>ppt_w</p:attrName>
                                        </p:attrNameLst>
                                      </p:cBhvr>
                                      <p:tavLst>
                                        <p:tav tm="0">
                                          <p:val>
                                            <p:fltVal val="0"/>
                                          </p:val>
                                        </p:tav>
                                        <p:tav tm="100000">
                                          <p:val>
                                            <p:strVal val="#ppt_w"/>
                                          </p:val>
                                        </p:tav>
                                      </p:tavLst>
                                    </p:anim>
                                    <p:anim calcmode="lin" valueType="num">
                                      <p:cBhvr>
                                        <p:cTn id="108" dur="2000" fill="hold"/>
                                        <p:tgtEl>
                                          <p:spTgt spid="10"/>
                                        </p:tgtEl>
                                        <p:attrNameLst>
                                          <p:attrName>ppt_h</p:attrName>
                                        </p:attrNameLst>
                                      </p:cBhvr>
                                      <p:tavLst>
                                        <p:tav tm="0">
                                          <p:val>
                                            <p:fltVal val="0"/>
                                          </p:val>
                                        </p:tav>
                                        <p:tav tm="100000">
                                          <p:val>
                                            <p:strVal val="#ppt_h"/>
                                          </p:val>
                                        </p:tav>
                                      </p:tavLst>
                                    </p:anim>
                                    <p:anim calcmode="lin" valueType="num">
                                      <p:cBhvr>
                                        <p:cTn id="109" dur="2000" fill="hold"/>
                                        <p:tgtEl>
                                          <p:spTgt spid="10"/>
                                        </p:tgtEl>
                                        <p:attrNameLst>
                                          <p:attrName>style.rotation</p:attrName>
                                        </p:attrNameLst>
                                      </p:cBhvr>
                                      <p:tavLst>
                                        <p:tav tm="0">
                                          <p:val>
                                            <p:fltVal val="90"/>
                                          </p:val>
                                        </p:tav>
                                        <p:tav tm="100000">
                                          <p:val>
                                            <p:fltVal val="0"/>
                                          </p:val>
                                        </p:tav>
                                      </p:tavLst>
                                    </p:anim>
                                    <p:animEffect transition="in" filter="fade">
                                      <p:cBhvr>
                                        <p:cTn id="110" dur="2000"/>
                                        <p:tgtEl>
                                          <p:spTgt spid="10"/>
                                        </p:tgtEl>
                                      </p:cBhvr>
                                    </p:animEffect>
                                  </p:childTnLst>
                                </p:cTn>
                              </p:par>
                              <p:par>
                                <p:cTn id="111" presetID="31" presetClass="entr" presetSubtype="0" fill="hold" nodeType="withEffect">
                                  <p:stCondLst>
                                    <p:cond delay="0"/>
                                  </p:stCondLst>
                                  <p:childTnLst>
                                    <p:set>
                                      <p:cBhvr>
                                        <p:cTn id="112" dur="1" fill="hold">
                                          <p:stCondLst>
                                            <p:cond delay="0"/>
                                          </p:stCondLst>
                                        </p:cTn>
                                        <p:tgtEl>
                                          <p:spTgt spid="11"/>
                                        </p:tgtEl>
                                        <p:attrNameLst>
                                          <p:attrName>style.visibility</p:attrName>
                                        </p:attrNameLst>
                                      </p:cBhvr>
                                      <p:to>
                                        <p:strVal val="visible"/>
                                      </p:to>
                                    </p:set>
                                    <p:anim calcmode="lin" valueType="num">
                                      <p:cBhvr>
                                        <p:cTn id="113" dur="2000" fill="hold"/>
                                        <p:tgtEl>
                                          <p:spTgt spid="11"/>
                                        </p:tgtEl>
                                        <p:attrNameLst>
                                          <p:attrName>ppt_w</p:attrName>
                                        </p:attrNameLst>
                                      </p:cBhvr>
                                      <p:tavLst>
                                        <p:tav tm="0">
                                          <p:val>
                                            <p:fltVal val="0"/>
                                          </p:val>
                                        </p:tav>
                                        <p:tav tm="100000">
                                          <p:val>
                                            <p:strVal val="#ppt_w"/>
                                          </p:val>
                                        </p:tav>
                                      </p:tavLst>
                                    </p:anim>
                                    <p:anim calcmode="lin" valueType="num">
                                      <p:cBhvr>
                                        <p:cTn id="114" dur="2000" fill="hold"/>
                                        <p:tgtEl>
                                          <p:spTgt spid="11"/>
                                        </p:tgtEl>
                                        <p:attrNameLst>
                                          <p:attrName>ppt_h</p:attrName>
                                        </p:attrNameLst>
                                      </p:cBhvr>
                                      <p:tavLst>
                                        <p:tav tm="0">
                                          <p:val>
                                            <p:fltVal val="0"/>
                                          </p:val>
                                        </p:tav>
                                        <p:tav tm="100000">
                                          <p:val>
                                            <p:strVal val="#ppt_h"/>
                                          </p:val>
                                        </p:tav>
                                      </p:tavLst>
                                    </p:anim>
                                    <p:anim calcmode="lin" valueType="num">
                                      <p:cBhvr>
                                        <p:cTn id="115" dur="2000" fill="hold"/>
                                        <p:tgtEl>
                                          <p:spTgt spid="11"/>
                                        </p:tgtEl>
                                        <p:attrNameLst>
                                          <p:attrName>style.rotation</p:attrName>
                                        </p:attrNameLst>
                                      </p:cBhvr>
                                      <p:tavLst>
                                        <p:tav tm="0">
                                          <p:val>
                                            <p:fltVal val="90"/>
                                          </p:val>
                                        </p:tav>
                                        <p:tav tm="100000">
                                          <p:val>
                                            <p:fltVal val="0"/>
                                          </p:val>
                                        </p:tav>
                                      </p:tavLst>
                                    </p:anim>
                                    <p:animEffect transition="in" filter="fade">
                                      <p:cBhvr>
                                        <p:cTn id="116" dur="2000"/>
                                        <p:tgtEl>
                                          <p:spTgt spid="1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18"/>
                                        </p:tgtEl>
                                        <p:attrNameLst>
                                          <p:attrName>style.visibility</p:attrName>
                                        </p:attrNameLst>
                                      </p:cBhvr>
                                      <p:to>
                                        <p:strVal val="visible"/>
                                      </p:to>
                                    </p:set>
                                    <p:anim calcmode="lin" valueType="num">
                                      <p:cBhvr>
                                        <p:cTn id="119" dur="2000" fill="hold"/>
                                        <p:tgtEl>
                                          <p:spTgt spid="18"/>
                                        </p:tgtEl>
                                        <p:attrNameLst>
                                          <p:attrName>ppt_w</p:attrName>
                                        </p:attrNameLst>
                                      </p:cBhvr>
                                      <p:tavLst>
                                        <p:tav tm="0">
                                          <p:val>
                                            <p:fltVal val="0"/>
                                          </p:val>
                                        </p:tav>
                                        <p:tav tm="100000">
                                          <p:val>
                                            <p:strVal val="#ppt_w"/>
                                          </p:val>
                                        </p:tav>
                                      </p:tavLst>
                                    </p:anim>
                                    <p:anim calcmode="lin" valueType="num">
                                      <p:cBhvr>
                                        <p:cTn id="120" dur="2000" fill="hold"/>
                                        <p:tgtEl>
                                          <p:spTgt spid="18"/>
                                        </p:tgtEl>
                                        <p:attrNameLst>
                                          <p:attrName>ppt_h</p:attrName>
                                        </p:attrNameLst>
                                      </p:cBhvr>
                                      <p:tavLst>
                                        <p:tav tm="0">
                                          <p:val>
                                            <p:fltVal val="0"/>
                                          </p:val>
                                        </p:tav>
                                        <p:tav tm="100000">
                                          <p:val>
                                            <p:strVal val="#ppt_h"/>
                                          </p:val>
                                        </p:tav>
                                      </p:tavLst>
                                    </p:anim>
                                    <p:anim calcmode="lin" valueType="num">
                                      <p:cBhvr>
                                        <p:cTn id="121" dur="2000" fill="hold"/>
                                        <p:tgtEl>
                                          <p:spTgt spid="18"/>
                                        </p:tgtEl>
                                        <p:attrNameLst>
                                          <p:attrName>style.rotation</p:attrName>
                                        </p:attrNameLst>
                                      </p:cBhvr>
                                      <p:tavLst>
                                        <p:tav tm="0">
                                          <p:val>
                                            <p:fltVal val="90"/>
                                          </p:val>
                                        </p:tav>
                                        <p:tav tm="100000">
                                          <p:val>
                                            <p:fltVal val="0"/>
                                          </p:val>
                                        </p:tav>
                                      </p:tavLst>
                                    </p:anim>
                                    <p:animEffect transition="in" filter="fade">
                                      <p:cBhvr>
                                        <p:cTn id="122" dur="2000"/>
                                        <p:tgtEl>
                                          <p:spTgt spid="18"/>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19"/>
                                        </p:tgtEl>
                                        <p:attrNameLst>
                                          <p:attrName>style.visibility</p:attrName>
                                        </p:attrNameLst>
                                      </p:cBhvr>
                                      <p:to>
                                        <p:strVal val="visible"/>
                                      </p:to>
                                    </p:set>
                                    <p:anim calcmode="lin" valueType="num">
                                      <p:cBhvr>
                                        <p:cTn id="125" dur="2000" fill="hold"/>
                                        <p:tgtEl>
                                          <p:spTgt spid="19"/>
                                        </p:tgtEl>
                                        <p:attrNameLst>
                                          <p:attrName>ppt_w</p:attrName>
                                        </p:attrNameLst>
                                      </p:cBhvr>
                                      <p:tavLst>
                                        <p:tav tm="0">
                                          <p:val>
                                            <p:fltVal val="0"/>
                                          </p:val>
                                        </p:tav>
                                        <p:tav tm="100000">
                                          <p:val>
                                            <p:strVal val="#ppt_w"/>
                                          </p:val>
                                        </p:tav>
                                      </p:tavLst>
                                    </p:anim>
                                    <p:anim calcmode="lin" valueType="num">
                                      <p:cBhvr>
                                        <p:cTn id="126" dur="2000" fill="hold"/>
                                        <p:tgtEl>
                                          <p:spTgt spid="19"/>
                                        </p:tgtEl>
                                        <p:attrNameLst>
                                          <p:attrName>ppt_h</p:attrName>
                                        </p:attrNameLst>
                                      </p:cBhvr>
                                      <p:tavLst>
                                        <p:tav tm="0">
                                          <p:val>
                                            <p:fltVal val="0"/>
                                          </p:val>
                                        </p:tav>
                                        <p:tav tm="100000">
                                          <p:val>
                                            <p:strVal val="#ppt_h"/>
                                          </p:val>
                                        </p:tav>
                                      </p:tavLst>
                                    </p:anim>
                                    <p:anim calcmode="lin" valueType="num">
                                      <p:cBhvr>
                                        <p:cTn id="127" dur="2000" fill="hold"/>
                                        <p:tgtEl>
                                          <p:spTgt spid="19"/>
                                        </p:tgtEl>
                                        <p:attrNameLst>
                                          <p:attrName>style.rotation</p:attrName>
                                        </p:attrNameLst>
                                      </p:cBhvr>
                                      <p:tavLst>
                                        <p:tav tm="0">
                                          <p:val>
                                            <p:fltVal val="90"/>
                                          </p:val>
                                        </p:tav>
                                        <p:tav tm="100000">
                                          <p:val>
                                            <p:fltVal val="0"/>
                                          </p:val>
                                        </p:tav>
                                      </p:tavLst>
                                    </p:anim>
                                    <p:animEffect transition="in" filter="fade">
                                      <p:cBhvr>
                                        <p:cTn id="12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P spid="6" grpId="1"/>
      <p:bldP spid="7" grpId="0" animBg="1"/>
      <p:bldP spid="7" grpId="1" animBg="1"/>
      <p:bldP spid="8" grpId="0"/>
      <p:bldP spid="8" grpId="1"/>
      <p:bldP spid="12"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C37833-D091-479D-BF03-3D5967955B63}"/>
              </a:ext>
            </a:extLst>
          </p:cNvPr>
          <p:cNvSpPr/>
          <p:nvPr/>
        </p:nvSpPr>
        <p:spPr>
          <a:xfrm>
            <a:off x="3617900" y="392109"/>
            <a:ext cx="2698494" cy="707886"/>
          </a:xfrm>
          <a:prstGeom prst="rect">
            <a:avLst/>
          </a:pr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tabLst>
                <a:tab pos="571500" algn="l"/>
                <a:tab pos="914400" algn="l"/>
                <a:tab pos="1573530" algn="l"/>
              </a:tabLst>
            </a:pPr>
            <a:r>
              <a:rPr lang="bn-BD" sz="4000" b="1" dirty="0">
                <a:solidFill>
                  <a:sysClr val="windowText" lastClr="000000"/>
                </a:solidFill>
                <a:latin typeface="NikoshBAN" panose="02000000000000000000" pitchFamily="2" charset="0"/>
                <a:ea typeface="Nikosh" panose="02000000000000000000" pitchFamily="2" charset="0"/>
                <a:cs typeface="NikoshBAN" panose="02000000000000000000" pitchFamily="2" charset="0"/>
              </a:rPr>
              <a:t>সারের পরিমাণ</a:t>
            </a:r>
            <a:endParaRPr lang="bn-BD" sz="4000" b="1" dirty="0">
              <a:solidFill>
                <a:sysClr val="windowText" lastClr="000000"/>
              </a:solidFill>
              <a:effectLst/>
              <a:latin typeface="NikoshBAN" panose="02000000000000000000" pitchFamily="2" charset="0"/>
              <a:cs typeface="NikoshBAN" panose="02000000000000000000" pitchFamily="2" charset="0"/>
            </a:endParaRPr>
          </a:p>
        </p:txBody>
      </p:sp>
      <p:sp>
        <p:nvSpPr>
          <p:cNvPr id="3" name="Freeform: Shape 2">
            <a:extLst>
              <a:ext uri="{FF2B5EF4-FFF2-40B4-BE49-F238E27FC236}">
                <a16:creationId xmlns:a16="http://schemas.microsoft.com/office/drawing/2014/main" id="{AD5E7CC1-1F84-4345-B927-B45A9B23C2B2}"/>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 name="Table 3">
            <a:extLst>
              <a:ext uri="{FF2B5EF4-FFF2-40B4-BE49-F238E27FC236}">
                <a16:creationId xmlns:a16="http://schemas.microsoft.com/office/drawing/2014/main" id="{FEA2FFF0-3477-4A3E-A029-DBFE6759B542}"/>
              </a:ext>
            </a:extLst>
          </p:cNvPr>
          <p:cNvGraphicFramePr>
            <a:graphicFrameLocks noGrp="1"/>
          </p:cNvGraphicFramePr>
          <p:nvPr>
            <p:extLst>
              <p:ext uri="{D42A27DB-BD31-4B8C-83A1-F6EECF244321}">
                <p14:modId xmlns:p14="http://schemas.microsoft.com/office/powerpoint/2010/main" val="2636797819"/>
              </p:ext>
            </p:extLst>
          </p:nvPr>
        </p:nvGraphicFramePr>
        <p:xfrm>
          <a:off x="1434904" y="3073792"/>
          <a:ext cx="7188591" cy="2743200"/>
        </p:xfrm>
        <a:graphic>
          <a:graphicData uri="http://schemas.openxmlformats.org/drawingml/2006/table">
            <a:tbl>
              <a:tblPr firstRow="1" firstCol="1" bandRow="1">
                <a:effectLst>
                  <a:outerShdw blurRad="50800" dist="38100" dir="2700000" algn="tl" rotWithShape="0">
                    <a:prstClr val="black">
                      <a:alpha val="40000"/>
                    </a:prstClr>
                  </a:outerShdw>
                </a:effectLst>
                <a:tableStyleId>{35758FB7-9AC5-4552-8A53-C91805E547FA}</a:tableStyleId>
              </a:tblPr>
              <a:tblGrid>
                <a:gridCol w="3132332">
                  <a:extLst>
                    <a:ext uri="{9D8B030D-6E8A-4147-A177-3AD203B41FA5}">
                      <a16:colId xmlns:a16="http://schemas.microsoft.com/office/drawing/2014/main" val="2267745937"/>
                    </a:ext>
                  </a:extLst>
                </a:gridCol>
                <a:gridCol w="4056259">
                  <a:extLst>
                    <a:ext uri="{9D8B030D-6E8A-4147-A177-3AD203B41FA5}">
                      <a16:colId xmlns:a16="http://schemas.microsoft.com/office/drawing/2014/main" val="1804511086"/>
                    </a:ext>
                  </a:extLst>
                </a:gridCol>
              </a:tblGrid>
              <a:tr h="0">
                <a:tc>
                  <a:txBody>
                    <a:bodyPr/>
                    <a:lstStyle/>
                    <a:p>
                      <a:pPr algn="ctr">
                        <a:spcAft>
                          <a:spcPts val="0"/>
                        </a:spcAft>
                        <a:tabLst>
                          <a:tab pos="571500" algn="l"/>
                          <a:tab pos="914400" algn="l"/>
                          <a:tab pos="1573530" algn="l"/>
                        </a:tabLst>
                      </a:pPr>
                      <a:r>
                        <a:rPr lang="bn-BD" sz="3600">
                          <a:effectLst/>
                          <a:latin typeface="NikoshBAN" panose="02000000000000000000" pitchFamily="2" charset="0"/>
                          <a:cs typeface="NikoshBAN" panose="02000000000000000000" pitchFamily="2" charset="0"/>
                        </a:rPr>
                        <a:t>সারের নাম</a:t>
                      </a:r>
                    </a:p>
                  </a:txBody>
                  <a:tcPr marL="68580" marR="68580" marT="0" marB="0">
                    <a:lnL w="9525" cap="rnd" cmpd="sng" algn="ctr">
                      <a:noFill/>
                      <a:prstDash val="solid"/>
                    </a:lnL>
                    <a:lnR>
                      <a:noFill/>
                    </a:lnR>
                    <a:lnT w="12700" cap="flat" cmpd="sng" algn="ctr">
                      <a:noFill/>
                      <a:prstDash val="solid"/>
                      <a:round/>
                      <a:headEnd type="none" w="med" len="med"/>
                      <a:tailEnd type="none" w="med" len="med"/>
                    </a:lnT>
                    <a:lnB w="15875" cap="rnd" cmpd="sng" algn="ctr">
                      <a:noFill/>
                      <a:prstDash val="solid"/>
                    </a:lnB>
                    <a:lnTlToBr w="12700" cmpd="sng">
                      <a:noFill/>
                      <a:prstDash val="solid"/>
                    </a:lnTlToBr>
                    <a:lnBlToTr w="12700" cmpd="sng">
                      <a:noFill/>
                      <a:prstDash val="solid"/>
                    </a:lnBlToTr>
                    <a:cell3D prstMaterial="dkEdge">
                      <a:bevel/>
                      <a:lightRig rig="flood" dir="t"/>
                    </a:cell3D>
                  </a:tcPr>
                </a:tc>
                <a:tc>
                  <a:txBody>
                    <a:bodyPr/>
                    <a:lstStyle/>
                    <a:p>
                      <a:pPr algn="ctr">
                        <a:spcAft>
                          <a:spcPts val="0"/>
                        </a:spcAft>
                      </a:pPr>
                      <a:r>
                        <a:rPr lang="bn-BD" sz="3600" dirty="0">
                          <a:effectLst/>
                          <a:latin typeface="NikoshBAN" panose="02000000000000000000" pitchFamily="2" charset="0"/>
                          <a:cs typeface="NikoshBAN" panose="02000000000000000000" pitchFamily="2" charset="0"/>
                        </a:rPr>
                        <a:t>সারের পরিমাণ/হেক্টর</a:t>
                      </a:r>
                    </a:p>
                  </a:txBody>
                  <a:tcPr marL="68580" marR="68580" marT="0" marB="0">
                    <a:lnL>
                      <a:noFill/>
                    </a:lnL>
                    <a:lnR w="9525" cap="rnd" cmpd="sng" algn="ctr">
                      <a:noFill/>
                      <a:prstDash val="solid"/>
                    </a:lnR>
                    <a:lnT w="12700" cap="flat" cmpd="sng" algn="ctr">
                      <a:noFill/>
                      <a:prstDash val="solid"/>
                      <a:round/>
                      <a:headEnd type="none" w="med" len="med"/>
                      <a:tailEnd type="none" w="med" len="med"/>
                    </a:lnT>
                    <a:lnB w="15875" cap="rnd" cmpd="sng" algn="ctr">
                      <a:noFill/>
                      <a:prstDash val="soli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9799432"/>
                  </a:ext>
                </a:extLst>
              </a:tr>
              <a:tr h="0">
                <a:tc>
                  <a:txBody>
                    <a:bodyPr/>
                    <a:lstStyle/>
                    <a:p>
                      <a:pPr algn="ctr">
                        <a:spcAft>
                          <a:spcPts val="0"/>
                        </a:spcAft>
                        <a:tabLst>
                          <a:tab pos="571500" algn="l"/>
                          <a:tab pos="914400" algn="l"/>
                          <a:tab pos="1573530" algn="l"/>
                        </a:tabLst>
                      </a:pPr>
                      <a:r>
                        <a:rPr lang="bn-BD" sz="3600">
                          <a:effectLst/>
                          <a:latin typeface="NikoshBAN" panose="02000000000000000000" pitchFamily="2" charset="0"/>
                          <a:cs typeface="NikoshBAN" panose="02000000000000000000" pitchFamily="2" charset="0"/>
                        </a:rPr>
                        <a:t>ইউরিয়া</a:t>
                      </a:r>
                    </a:p>
                  </a:txBody>
                  <a:tcPr marL="68580" marR="68580" marT="0" marB="0">
                    <a:lnL w="9525" cap="rnd" cmpd="sng" algn="ctr">
                      <a:noFill/>
                      <a:prstDash val="solid"/>
                    </a:lnL>
                    <a:lnR w="15875" cap="rnd" cmpd="sng" algn="ctr">
                      <a:noFill/>
                      <a:prstDash val="solid"/>
                    </a:lnR>
                    <a:lnT w="15875" cap="rnd" cmpd="sng" algn="ctr">
                      <a:noFill/>
                      <a:prstDash val="solid"/>
                    </a:lnT>
                    <a:lnB w="9525" cap="rnd" cmpd="sng" algn="ctr">
                      <a:noFill/>
                      <a:prstDash val="solid"/>
                    </a:lnB>
                    <a:lnTlToBr w="12700" cmpd="sng">
                      <a:noFill/>
                      <a:prstDash val="solid"/>
                    </a:lnTlToBr>
                    <a:lnBlToTr w="12700" cmpd="sng">
                      <a:noFill/>
                      <a:prstDash val="solid"/>
                    </a:lnBlToTr>
                    <a:cell3D prstMaterial="dkEdge">
                      <a:bevel/>
                      <a:lightRig rig="flood" dir="t"/>
                    </a:cell3D>
                  </a:tcPr>
                </a:tc>
                <a:tc>
                  <a:txBody>
                    <a:bodyPr/>
                    <a:lstStyle/>
                    <a:p>
                      <a:pPr algn="ctr">
                        <a:spcAft>
                          <a:spcPts val="0"/>
                        </a:spcAft>
                        <a:tabLst>
                          <a:tab pos="571500" algn="l"/>
                          <a:tab pos="914400" algn="l"/>
                          <a:tab pos="1573530" algn="l"/>
                        </a:tabLst>
                      </a:pPr>
                      <a:r>
                        <a:rPr lang="bn-BD" sz="3600">
                          <a:effectLst/>
                          <a:latin typeface="NikoshBAN" panose="02000000000000000000" pitchFamily="2" charset="0"/>
                          <a:cs typeface="NikoshBAN" panose="02000000000000000000" pitchFamily="2" charset="0"/>
                        </a:rPr>
                        <a:t>৪০-৫০ কেজি</a:t>
                      </a:r>
                    </a:p>
                  </a:txBody>
                  <a:tcPr marL="68580" marR="68580" marT="0" marB="0">
                    <a:lnL w="15875" cap="rnd" cmpd="sng" algn="ctr">
                      <a:noFill/>
                      <a:prstDash val="solid"/>
                    </a:lnL>
                    <a:lnR w="9525" cap="rnd" cmpd="sng" algn="ctr">
                      <a:noFill/>
                      <a:prstDash val="solid"/>
                    </a:lnR>
                    <a:lnT w="15875" cap="rnd" cmpd="sng" algn="ctr">
                      <a:noFill/>
                      <a:prstDash val="solid"/>
                    </a:lnT>
                    <a:lnB w="9525" cap="rnd" cmpd="sng" algn="ctr">
                      <a:noFill/>
                      <a:prstDash val="soli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204350865"/>
                  </a:ext>
                </a:extLst>
              </a:tr>
              <a:tr h="0">
                <a:tc>
                  <a:txBody>
                    <a:bodyPr/>
                    <a:lstStyle/>
                    <a:p>
                      <a:pPr algn="ctr">
                        <a:spcAft>
                          <a:spcPts val="0"/>
                        </a:spcAft>
                        <a:tabLst>
                          <a:tab pos="571500" algn="l"/>
                          <a:tab pos="914400" algn="l"/>
                          <a:tab pos="1573530" algn="l"/>
                        </a:tabLst>
                      </a:pPr>
                      <a:r>
                        <a:rPr lang="bn-BD" sz="3600">
                          <a:effectLst/>
                          <a:latin typeface="NikoshBAN" panose="02000000000000000000" pitchFamily="2" charset="0"/>
                          <a:cs typeface="NikoshBAN" panose="02000000000000000000" pitchFamily="2" charset="0"/>
                        </a:rPr>
                        <a:t>টিএসপি</a:t>
                      </a:r>
                    </a:p>
                  </a:txBody>
                  <a:tcPr marL="68580" marR="68580" marT="0" marB="0">
                    <a:lnL w="9525" cap="rnd" cmpd="sng" algn="ctr">
                      <a:noFill/>
                      <a:prstDash val="solid"/>
                    </a:lnL>
                    <a:lnR w="15875" cap="rnd" cmpd="sng" algn="ctr">
                      <a:noFill/>
                      <a:prstDash val="solid"/>
                    </a:lnR>
                    <a:lnT w="9525" cap="rnd" cmpd="sng" algn="ctr">
                      <a:noFill/>
                      <a:prstDash val="solid"/>
                    </a:lnT>
                    <a:lnB w="9525" cap="rnd" cmpd="sng" algn="ctr">
                      <a:noFill/>
                      <a:prstDash val="solid"/>
                    </a:lnB>
                    <a:lnTlToBr w="12700" cmpd="sng">
                      <a:noFill/>
                      <a:prstDash val="solid"/>
                    </a:lnTlToBr>
                    <a:lnBlToTr w="12700" cmpd="sng">
                      <a:noFill/>
                      <a:prstDash val="solid"/>
                    </a:lnBlToTr>
                    <a:cell3D prstMaterial="dkEdge">
                      <a:bevel/>
                      <a:lightRig rig="flood" dir="t"/>
                    </a:cell3D>
                  </a:tcPr>
                </a:tc>
                <a:tc>
                  <a:txBody>
                    <a:bodyPr/>
                    <a:lstStyle/>
                    <a:p>
                      <a:pPr algn="ctr">
                        <a:spcAft>
                          <a:spcPts val="0"/>
                        </a:spcAft>
                        <a:tabLst>
                          <a:tab pos="571500" algn="l"/>
                          <a:tab pos="914400" algn="l"/>
                          <a:tab pos="1573530" algn="l"/>
                        </a:tabLst>
                      </a:pPr>
                      <a:r>
                        <a:rPr lang="bn-BD" sz="3600">
                          <a:effectLst/>
                          <a:latin typeface="NikoshBAN" panose="02000000000000000000" pitchFamily="2" charset="0"/>
                          <a:cs typeface="NikoshBAN" panose="02000000000000000000" pitchFamily="2" charset="0"/>
                        </a:rPr>
                        <a:t>৮৫-৯৫ কেজি</a:t>
                      </a:r>
                    </a:p>
                  </a:txBody>
                  <a:tcPr marL="68580" marR="68580" marT="0" marB="0">
                    <a:lnL w="15875" cap="rnd" cmpd="sng" algn="ctr">
                      <a:noFill/>
                      <a:prstDash val="solid"/>
                    </a:lnL>
                    <a:lnR w="9525" cap="rnd" cmpd="sng" algn="ctr">
                      <a:noFill/>
                      <a:prstDash val="solid"/>
                    </a:lnR>
                    <a:lnT w="9525" cap="rnd" cmpd="sng" algn="ctr">
                      <a:noFill/>
                      <a:prstDash val="solid"/>
                    </a:lnT>
                    <a:lnB w="9525" cap="rnd" cmpd="sng" algn="ctr">
                      <a:noFill/>
                      <a:prstDash val="soli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3909289897"/>
                  </a:ext>
                </a:extLst>
              </a:tr>
              <a:tr h="0">
                <a:tc>
                  <a:txBody>
                    <a:bodyPr/>
                    <a:lstStyle/>
                    <a:p>
                      <a:pPr algn="ctr">
                        <a:spcAft>
                          <a:spcPts val="0"/>
                        </a:spcAft>
                        <a:tabLst>
                          <a:tab pos="571500" algn="l"/>
                          <a:tab pos="914400" algn="l"/>
                          <a:tab pos="1573530" algn="l"/>
                        </a:tabLst>
                      </a:pPr>
                      <a:r>
                        <a:rPr lang="bn-BD" sz="3600">
                          <a:effectLst/>
                          <a:latin typeface="NikoshBAN" panose="02000000000000000000" pitchFamily="2" charset="0"/>
                          <a:cs typeface="NikoshBAN" panose="02000000000000000000" pitchFamily="2" charset="0"/>
                        </a:rPr>
                        <a:t>এমপি</a:t>
                      </a:r>
                    </a:p>
                  </a:txBody>
                  <a:tcPr marL="68580" marR="68580" marT="0" marB="0">
                    <a:lnL w="9525" cap="rnd" cmpd="sng" algn="ctr">
                      <a:noFill/>
                      <a:prstDash val="solid"/>
                    </a:lnL>
                    <a:lnR w="15875" cap="rnd" cmpd="sng" algn="ctr">
                      <a:noFill/>
                      <a:prstDash val="solid"/>
                    </a:lnR>
                    <a:lnT w="9525" cap="rnd" cmpd="sng" algn="ctr">
                      <a:noFill/>
                      <a:prstDash val="solid"/>
                    </a:lnT>
                    <a:lnB w="9525" cap="rnd" cmpd="sng" algn="ctr">
                      <a:noFill/>
                      <a:prstDash val="solid"/>
                    </a:lnB>
                    <a:lnTlToBr w="12700" cmpd="sng">
                      <a:noFill/>
                      <a:prstDash val="solid"/>
                    </a:lnTlToBr>
                    <a:lnBlToTr w="12700" cmpd="sng">
                      <a:noFill/>
                      <a:prstDash val="solid"/>
                    </a:lnBlToTr>
                    <a:cell3D prstMaterial="dkEdge">
                      <a:bevel/>
                      <a:lightRig rig="flood" dir="t"/>
                    </a:cell3D>
                  </a:tcPr>
                </a:tc>
                <a:tc>
                  <a:txBody>
                    <a:bodyPr/>
                    <a:lstStyle/>
                    <a:p>
                      <a:pPr algn="ctr">
                        <a:spcAft>
                          <a:spcPts val="0"/>
                        </a:spcAft>
                        <a:tabLst>
                          <a:tab pos="571500" algn="l"/>
                          <a:tab pos="914400" algn="l"/>
                          <a:tab pos="1573530" algn="l"/>
                        </a:tabLst>
                      </a:pPr>
                      <a:r>
                        <a:rPr lang="bn-BD" sz="3600">
                          <a:effectLst/>
                          <a:latin typeface="NikoshBAN" panose="02000000000000000000" pitchFamily="2" charset="0"/>
                          <a:cs typeface="NikoshBAN" panose="02000000000000000000" pitchFamily="2" charset="0"/>
                        </a:rPr>
                        <a:t>৩০-৪০ কেজি</a:t>
                      </a:r>
                    </a:p>
                  </a:txBody>
                  <a:tcPr marL="68580" marR="68580" marT="0" marB="0">
                    <a:lnL w="15875" cap="rnd" cmpd="sng" algn="ctr">
                      <a:noFill/>
                      <a:prstDash val="solid"/>
                    </a:lnL>
                    <a:lnR w="9525" cap="rnd" cmpd="sng" algn="ctr">
                      <a:noFill/>
                      <a:prstDash val="solid"/>
                    </a:lnR>
                    <a:lnT w="9525" cap="rnd" cmpd="sng" algn="ctr">
                      <a:noFill/>
                      <a:prstDash val="solid"/>
                    </a:lnT>
                    <a:lnB w="9525" cap="rnd" cmpd="sng" algn="ctr">
                      <a:noFill/>
                      <a:prstDash val="soli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73876631"/>
                  </a:ext>
                </a:extLst>
              </a:tr>
              <a:tr h="107950">
                <a:tc>
                  <a:txBody>
                    <a:bodyPr/>
                    <a:lstStyle/>
                    <a:p>
                      <a:pPr algn="ctr">
                        <a:spcAft>
                          <a:spcPts val="0"/>
                        </a:spcAft>
                        <a:tabLst>
                          <a:tab pos="571500" algn="l"/>
                          <a:tab pos="914400" algn="l"/>
                          <a:tab pos="1573530" algn="l"/>
                        </a:tabLst>
                      </a:pPr>
                      <a:r>
                        <a:rPr lang="bn-BD" sz="3600">
                          <a:effectLst/>
                          <a:latin typeface="NikoshBAN" panose="02000000000000000000" pitchFamily="2" charset="0"/>
                          <a:cs typeface="NikoshBAN" panose="02000000000000000000" pitchFamily="2" charset="0"/>
                        </a:rPr>
                        <a:t>অণুজীব সার</a:t>
                      </a:r>
                    </a:p>
                  </a:txBody>
                  <a:tcPr marL="68580" marR="68580" marT="0" marB="0">
                    <a:lnL w="9525" cap="rnd" cmpd="sng" algn="ctr">
                      <a:noFill/>
                      <a:prstDash val="solid"/>
                    </a:lnL>
                    <a:lnR w="15875" cap="rnd" cmpd="sng" algn="ctr">
                      <a:noFill/>
                      <a:prstDash val="solid"/>
                    </a:lnR>
                    <a:lnT w="9525" cap="rnd" cmpd="sng" algn="ctr">
                      <a:noFill/>
                      <a:prstDash val="solid"/>
                    </a:lnT>
                    <a:lnB w="9525" cap="rnd" cmpd="sng" algn="ctr">
                      <a:noFill/>
                      <a:prstDash val="solid"/>
                    </a:lnB>
                    <a:lnTlToBr w="12700" cmpd="sng">
                      <a:noFill/>
                      <a:prstDash val="solid"/>
                    </a:lnTlToBr>
                    <a:lnBlToTr w="12700" cmpd="sng">
                      <a:noFill/>
                      <a:prstDash val="solid"/>
                    </a:lnBlToTr>
                    <a:cell3D prstMaterial="dkEdge">
                      <a:bevel/>
                      <a:lightRig rig="flood" dir="t"/>
                    </a:cell3D>
                  </a:tcPr>
                </a:tc>
                <a:tc>
                  <a:txBody>
                    <a:bodyPr/>
                    <a:lstStyle/>
                    <a:p>
                      <a:pPr algn="ctr">
                        <a:spcAft>
                          <a:spcPts val="0"/>
                        </a:spcAft>
                        <a:tabLst>
                          <a:tab pos="571500" algn="l"/>
                          <a:tab pos="914400" algn="l"/>
                          <a:tab pos="1573530" algn="l"/>
                        </a:tabLst>
                      </a:pPr>
                      <a:r>
                        <a:rPr lang="bn-BD" sz="3600" dirty="0">
                          <a:effectLst/>
                          <a:latin typeface="NikoshBAN" panose="02000000000000000000" pitchFamily="2" charset="0"/>
                          <a:cs typeface="NikoshBAN" panose="02000000000000000000" pitchFamily="2" charset="0"/>
                        </a:rPr>
                        <a:t>৪-৫ কেজি।</a:t>
                      </a:r>
                    </a:p>
                  </a:txBody>
                  <a:tcPr marL="68580" marR="68580" marT="0" marB="0">
                    <a:lnL w="15875" cap="rnd" cmpd="sng" algn="ctr">
                      <a:noFill/>
                      <a:prstDash val="solid"/>
                    </a:lnL>
                    <a:lnR w="9525" cap="rnd" cmpd="sng" algn="ctr">
                      <a:noFill/>
                      <a:prstDash val="solid"/>
                    </a:lnR>
                    <a:lnT w="9525" cap="rnd" cmpd="sng" algn="ctr">
                      <a:noFill/>
                      <a:prstDash val="solid"/>
                    </a:lnT>
                    <a:lnB w="9525" cap="rnd" cmpd="sng" algn="ctr">
                      <a:noFill/>
                      <a:prstDash val="solid"/>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3131570394"/>
                  </a:ext>
                </a:extLst>
              </a:tr>
            </a:tbl>
          </a:graphicData>
        </a:graphic>
      </p:graphicFrame>
      <p:sp>
        <p:nvSpPr>
          <p:cNvPr id="6" name="Rectangle 5">
            <a:extLst>
              <a:ext uri="{FF2B5EF4-FFF2-40B4-BE49-F238E27FC236}">
                <a16:creationId xmlns:a16="http://schemas.microsoft.com/office/drawing/2014/main" id="{8B234BBE-9B12-4522-BBCF-E7B1B3BD6B72}"/>
              </a:ext>
            </a:extLst>
          </p:cNvPr>
          <p:cNvSpPr/>
          <p:nvPr/>
        </p:nvSpPr>
        <p:spPr>
          <a:xfrm>
            <a:off x="490601" y="2038030"/>
            <a:ext cx="8953092" cy="646331"/>
          </a:xfrm>
          <a:prstGeom prst="rect">
            <a:avLst/>
          </a:prstGeom>
        </p:spPr>
        <p:txBody>
          <a:bodyPr wrap="none">
            <a:spAutoFit/>
          </a:bodyPr>
          <a:lstStyle/>
          <a:p>
            <a:pPr marL="571500" indent="-571500" algn="just">
              <a:buFont typeface="Wingdings" panose="05000000000000000000" pitchFamily="2" charset="2"/>
              <a:buChar char="Ø"/>
              <a:tabLst>
                <a:tab pos="571500" algn="l"/>
                <a:tab pos="914400" algn="l"/>
                <a:tab pos="1573530" algn="l"/>
              </a:tabLst>
            </a:pPr>
            <a:r>
              <a:rPr lang="bn-BD" sz="3600" dirty="0">
                <a:ea typeface="Nikosh" panose="02000000000000000000" pitchFamily="2" charset="0"/>
                <a:cs typeface="Nikosh" panose="02000000000000000000" pitchFamily="2" charset="0"/>
              </a:rPr>
              <a:t>অনুর্বর জমিতে হেক্টরপ্রতি নিম্নরূপ সার ব্যবহার করতে হবে।</a:t>
            </a:r>
            <a:endParaRPr lang="bn-BD" sz="3600" dirty="0">
              <a:effectLst/>
            </a:endParaRPr>
          </a:p>
        </p:txBody>
      </p:sp>
      <p:sp>
        <p:nvSpPr>
          <p:cNvPr id="7" name="Rectangle 6">
            <a:extLst>
              <a:ext uri="{FF2B5EF4-FFF2-40B4-BE49-F238E27FC236}">
                <a16:creationId xmlns:a16="http://schemas.microsoft.com/office/drawing/2014/main" id="{DE0BCC39-DDA4-4FE7-AB86-696A6ECC2819}"/>
              </a:ext>
            </a:extLst>
          </p:cNvPr>
          <p:cNvSpPr/>
          <p:nvPr/>
        </p:nvSpPr>
        <p:spPr>
          <a:xfrm>
            <a:off x="3552674" y="378042"/>
            <a:ext cx="2953053" cy="707886"/>
          </a:xfrm>
          <a:prstGeom prst="rect">
            <a:avLst/>
          </a:prstGeo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just">
              <a:tabLst>
                <a:tab pos="571500" algn="l"/>
                <a:tab pos="914400" algn="l"/>
                <a:tab pos="1573530" algn="l"/>
              </a:tabLst>
            </a:pPr>
            <a:r>
              <a:rPr lang="bn-BD" sz="4000" dirty="0">
                <a:solidFill>
                  <a:sysClr val="windowText" lastClr="000000"/>
                </a:solidFill>
                <a:latin typeface="NikoshBAN" panose="02000000000000000000" pitchFamily="2" charset="0"/>
                <a:ea typeface="Nikosh" panose="02000000000000000000" pitchFamily="2" charset="0"/>
                <a:cs typeface="NikoshBAN" panose="02000000000000000000" pitchFamily="2" charset="0"/>
              </a:rPr>
              <a:t>সার প্রয়োগ পদ্ধতি</a:t>
            </a:r>
            <a:endParaRPr lang="bn-BD" sz="4000" dirty="0">
              <a:solidFill>
                <a:sysClr val="windowText" lastClr="000000"/>
              </a:solidFill>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5274269F-879D-4A56-9ECA-4E65DA2337FC}"/>
              </a:ext>
            </a:extLst>
          </p:cNvPr>
          <p:cNvSpPr/>
          <p:nvPr/>
        </p:nvSpPr>
        <p:spPr>
          <a:xfrm>
            <a:off x="618978" y="4804007"/>
            <a:ext cx="8820444" cy="1815882"/>
          </a:xfrm>
          <a:prstGeom prst="rect">
            <a:avLst/>
          </a:prstGeom>
        </p:spPr>
        <p:txBody>
          <a:bodyPr wrap="square">
            <a:spAutoFit/>
          </a:bodyPr>
          <a:lstStyle/>
          <a:p>
            <a:pPr marL="285750" indent="-285750" algn="ctr">
              <a:buFont typeface="Wingdings" panose="05000000000000000000" pitchFamily="2" charset="2"/>
              <a:buChar char="Ø"/>
            </a:pPr>
            <a:r>
              <a:rPr lang="bn-BD" sz="2800" dirty="0">
                <a:ea typeface="Nikosh" panose="02000000000000000000" pitchFamily="2" charset="0"/>
                <a:cs typeface="Nikosh" panose="02000000000000000000" pitchFamily="2" charset="0"/>
              </a:rPr>
              <a:t>শেষ চাষের সময় সমুদয় সার প্রয়োগ করতে হবে। অপ্রচলিত এলাকায় আবাদের জন্য সুপারিশ মোতাবেক নির্দিষ্ট অণুজীব সার প্রয়োগ করা যেতে পারে। তবে প্রতি কেজি বীজের জন্য ৮০ গ্রাম হারে অণুজীব সার প্রয়োগ করা যেতে পারে। ইনোকুলাম সার ব্যবহার করলে ইউরিয়া প্রয়োগ করতে হয় না।</a:t>
            </a:r>
            <a:endParaRPr lang="en-US" sz="2800" dirty="0"/>
          </a:p>
        </p:txBody>
      </p:sp>
      <p:pic>
        <p:nvPicPr>
          <p:cNvPr id="9" name="Picture 8">
            <a:extLst>
              <a:ext uri="{FF2B5EF4-FFF2-40B4-BE49-F238E27FC236}">
                <a16:creationId xmlns:a16="http://schemas.microsoft.com/office/drawing/2014/main" id="{6A707177-4B49-4285-A29C-811B29C0D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861" y="1369898"/>
            <a:ext cx="4960678" cy="3150138"/>
          </a:xfrm>
          <a:prstGeom prst="rect">
            <a:avLst/>
          </a:prstGeom>
          <a:ln w="88900" cap="sq" cmpd="thickThin">
            <a:solidFill>
              <a:srgbClr val="00B0F0"/>
            </a:solidFill>
            <a:prstDash val="solid"/>
            <a:miter lim="800000"/>
          </a:ln>
          <a:effectLst>
            <a:innerShdw blurRad="76200">
              <a:srgbClr val="000000"/>
            </a:innerShdw>
          </a:effectLst>
        </p:spPr>
      </p:pic>
    </p:spTree>
    <p:extLst>
      <p:ext uri="{BB962C8B-B14F-4D97-AF65-F5344CB8AC3E}">
        <p14:creationId xmlns:p14="http://schemas.microsoft.com/office/powerpoint/2010/main" val="2374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style.rotation</p:attrName>
                                        </p:attrNameLst>
                                      </p:cBhvr>
                                      <p:tavLst>
                                        <p:tav tm="0">
                                          <p:val>
                                            <p:fltVal val="90"/>
                                          </p:val>
                                        </p:tav>
                                        <p:tav tm="100000">
                                          <p:val>
                                            <p:fltVal val="0"/>
                                          </p:val>
                                        </p:tav>
                                      </p:tavLst>
                                    </p:anim>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1" nodeType="clickEffect">
                                  <p:stCondLst>
                                    <p:cond delay="0"/>
                                  </p:stCondLst>
                                  <p:childTnLst>
                                    <p:anim calcmode="lin" valueType="num">
                                      <p:cBhvr>
                                        <p:cTn id="26" dur="2000"/>
                                        <p:tgtEl>
                                          <p:spTgt spid="2"/>
                                        </p:tgtEl>
                                        <p:attrNameLst>
                                          <p:attrName>ppt_w</p:attrName>
                                        </p:attrNameLst>
                                      </p:cBhvr>
                                      <p:tavLst>
                                        <p:tav tm="0">
                                          <p:val>
                                            <p:strVal val="ppt_w"/>
                                          </p:val>
                                        </p:tav>
                                        <p:tav tm="100000">
                                          <p:val>
                                            <p:fltVal val="0"/>
                                          </p:val>
                                        </p:tav>
                                      </p:tavLst>
                                    </p:anim>
                                    <p:anim calcmode="lin" valueType="num">
                                      <p:cBhvr>
                                        <p:cTn id="27" dur="2000"/>
                                        <p:tgtEl>
                                          <p:spTgt spid="2"/>
                                        </p:tgtEl>
                                        <p:attrNameLst>
                                          <p:attrName>ppt_h</p:attrName>
                                        </p:attrNameLst>
                                      </p:cBhvr>
                                      <p:tavLst>
                                        <p:tav tm="0">
                                          <p:val>
                                            <p:strVal val="ppt_h"/>
                                          </p:val>
                                        </p:tav>
                                        <p:tav tm="100000">
                                          <p:val>
                                            <p:fltVal val="0"/>
                                          </p:val>
                                        </p:tav>
                                      </p:tavLst>
                                    </p:anim>
                                    <p:anim calcmode="lin" valueType="num">
                                      <p:cBhvr>
                                        <p:cTn id="28" dur="2000"/>
                                        <p:tgtEl>
                                          <p:spTgt spid="2"/>
                                        </p:tgtEl>
                                        <p:attrNameLst>
                                          <p:attrName>style.rotation</p:attrName>
                                        </p:attrNameLst>
                                      </p:cBhvr>
                                      <p:tavLst>
                                        <p:tav tm="0">
                                          <p:val>
                                            <p:fltVal val="0"/>
                                          </p:val>
                                        </p:tav>
                                        <p:tav tm="100000">
                                          <p:val>
                                            <p:fltVal val="90"/>
                                          </p:val>
                                        </p:tav>
                                      </p:tavLst>
                                    </p:anim>
                                    <p:animEffect transition="out" filter="fade">
                                      <p:cBhvr>
                                        <p:cTn id="29" dur="2000"/>
                                        <p:tgtEl>
                                          <p:spTgt spid="2"/>
                                        </p:tgtEl>
                                      </p:cBhvr>
                                    </p:animEffect>
                                    <p:set>
                                      <p:cBhvr>
                                        <p:cTn id="30" dur="1" fill="hold">
                                          <p:stCondLst>
                                            <p:cond delay="1999"/>
                                          </p:stCondLst>
                                        </p:cTn>
                                        <p:tgtEl>
                                          <p:spTgt spid="2"/>
                                        </p:tgtEl>
                                        <p:attrNameLst>
                                          <p:attrName>style.visibility</p:attrName>
                                        </p:attrNameLst>
                                      </p:cBhvr>
                                      <p:to>
                                        <p:strVal val="hidden"/>
                                      </p:to>
                                    </p:set>
                                  </p:childTnLst>
                                </p:cTn>
                              </p:par>
                              <p:par>
                                <p:cTn id="31" presetID="31" presetClass="exit" presetSubtype="0" fill="hold" grpId="1" nodeType="withEffect">
                                  <p:stCondLst>
                                    <p:cond delay="0"/>
                                  </p:stCondLst>
                                  <p:childTnLst>
                                    <p:anim calcmode="lin" valueType="num">
                                      <p:cBhvr>
                                        <p:cTn id="32" dur="2000"/>
                                        <p:tgtEl>
                                          <p:spTgt spid="6"/>
                                        </p:tgtEl>
                                        <p:attrNameLst>
                                          <p:attrName>ppt_w</p:attrName>
                                        </p:attrNameLst>
                                      </p:cBhvr>
                                      <p:tavLst>
                                        <p:tav tm="0">
                                          <p:val>
                                            <p:strVal val="ppt_w"/>
                                          </p:val>
                                        </p:tav>
                                        <p:tav tm="100000">
                                          <p:val>
                                            <p:fltVal val="0"/>
                                          </p:val>
                                        </p:tav>
                                      </p:tavLst>
                                    </p:anim>
                                    <p:anim calcmode="lin" valueType="num">
                                      <p:cBhvr>
                                        <p:cTn id="33" dur="2000"/>
                                        <p:tgtEl>
                                          <p:spTgt spid="6"/>
                                        </p:tgtEl>
                                        <p:attrNameLst>
                                          <p:attrName>ppt_h</p:attrName>
                                        </p:attrNameLst>
                                      </p:cBhvr>
                                      <p:tavLst>
                                        <p:tav tm="0">
                                          <p:val>
                                            <p:strVal val="ppt_h"/>
                                          </p:val>
                                        </p:tav>
                                        <p:tav tm="100000">
                                          <p:val>
                                            <p:fltVal val="0"/>
                                          </p:val>
                                        </p:tav>
                                      </p:tavLst>
                                    </p:anim>
                                    <p:anim calcmode="lin" valueType="num">
                                      <p:cBhvr>
                                        <p:cTn id="34" dur="2000"/>
                                        <p:tgtEl>
                                          <p:spTgt spid="6"/>
                                        </p:tgtEl>
                                        <p:attrNameLst>
                                          <p:attrName>style.rotation</p:attrName>
                                        </p:attrNameLst>
                                      </p:cBhvr>
                                      <p:tavLst>
                                        <p:tav tm="0">
                                          <p:val>
                                            <p:fltVal val="0"/>
                                          </p:val>
                                        </p:tav>
                                        <p:tav tm="100000">
                                          <p:val>
                                            <p:fltVal val="90"/>
                                          </p:val>
                                        </p:tav>
                                      </p:tavLst>
                                    </p:anim>
                                    <p:animEffect transition="out" filter="fade">
                                      <p:cBhvr>
                                        <p:cTn id="35" dur="2000"/>
                                        <p:tgtEl>
                                          <p:spTgt spid="6"/>
                                        </p:tgtEl>
                                      </p:cBhvr>
                                    </p:animEffect>
                                    <p:set>
                                      <p:cBhvr>
                                        <p:cTn id="36" dur="1" fill="hold">
                                          <p:stCondLst>
                                            <p:cond delay="1999"/>
                                          </p:stCondLst>
                                        </p:cTn>
                                        <p:tgtEl>
                                          <p:spTgt spid="6"/>
                                        </p:tgtEl>
                                        <p:attrNameLst>
                                          <p:attrName>style.visibility</p:attrName>
                                        </p:attrNameLst>
                                      </p:cBhvr>
                                      <p:to>
                                        <p:strVal val="hidden"/>
                                      </p:to>
                                    </p:set>
                                  </p:childTnLst>
                                </p:cTn>
                              </p:par>
                              <p:par>
                                <p:cTn id="37" presetID="31" presetClass="exit" presetSubtype="0" fill="hold" nodeType="withEffect">
                                  <p:stCondLst>
                                    <p:cond delay="0"/>
                                  </p:stCondLst>
                                  <p:childTnLst>
                                    <p:anim calcmode="lin" valueType="num">
                                      <p:cBhvr>
                                        <p:cTn id="38" dur="2000"/>
                                        <p:tgtEl>
                                          <p:spTgt spid="4"/>
                                        </p:tgtEl>
                                        <p:attrNameLst>
                                          <p:attrName>ppt_w</p:attrName>
                                        </p:attrNameLst>
                                      </p:cBhvr>
                                      <p:tavLst>
                                        <p:tav tm="0">
                                          <p:val>
                                            <p:strVal val="ppt_w"/>
                                          </p:val>
                                        </p:tav>
                                        <p:tav tm="100000">
                                          <p:val>
                                            <p:fltVal val="0"/>
                                          </p:val>
                                        </p:tav>
                                      </p:tavLst>
                                    </p:anim>
                                    <p:anim calcmode="lin" valueType="num">
                                      <p:cBhvr>
                                        <p:cTn id="39" dur="2000"/>
                                        <p:tgtEl>
                                          <p:spTgt spid="4"/>
                                        </p:tgtEl>
                                        <p:attrNameLst>
                                          <p:attrName>ppt_h</p:attrName>
                                        </p:attrNameLst>
                                      </p:cBhvr>
                                      <p:tavLst>
                                        <p:tav tm="0">
                                          <p:val>
                                            <p:strVal val="ppt_h"/>
                                          </p:val>
                                        </p:tav>
                                        <p:tav tm="100000">
                                          <p:val>
                                            <p:fltVal val="0"/>
                                          </p:val>
                                        </p:tav>
                                      </p:tavLst>
                                    </p:anim>
                                    <p:anim calcmode="lin" valueType="num">
                                      <p:cBhvr>
                                        <p:cTn id="40" dur="2000"/>
                                        <p:tgtEl>
                                          <p:spTgt spid="4"/>
                                        </p:tgtEl>
                                        <p:attrNameLst>
                                          <p:attrName>style.rotation</p:attrName>
                                        </p:attrNameLst>
                                      </p:cBhvr>
                                      <p:tavLst>
                                        <p:tav tm="0">
                                          <p:val>
                                            <p:fltVal val="0"/>
                                          </p:val>
                                        </p:tav>
                                        <p:tav tm="100000">
                                          <p:val>
                                            <p:fltVal val="90"/>
                                          </p:val>
                                        </p:tav>
                                      </p:tavLst>
                                    </p:anim>
                                    <p:animEffect transition="out" filter="fade">
                                      <p:cBhvr>
                                        <p:cTn id="41" dur="2000"/>
                                        <p:tgtEl>
                                          <p:spTgt spid="4"/>
                                        </p:tgtEl>
                                      </p:cBhvr>
                                    </p:animEffect>
                                    <p:set>
                                      <p:cBhvr>
                                        <p:cTn id="42" dur="1" fill="hold">
                                          <p:stCondLst>
                                            <p:cond delay="1999"/>
                                          </p:stCondLst>
                                        </p:cTn>
                                        <p:tgtEl>
                                          <p:spTgt spid="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2000" fill="hold"/>
                                        <p:tgtEl>
                                          <p:spTgt spid="7"/>
                                        </p:tgtEl>
                                        <p:attrNameLst>
                                          <p:attrName>ppt_w</p:attrName>
                                        </p:attrNameLst>
                                      </p:cBhvr>
                                      <p:tavLst>
                                        <p:tav tm="0">
                                          <p:val>
                                            <p:fltVal val="0"/>
                                          </p:val>
                                        </p:tav>
                                        <p:tav tm="100000">
                                          <p:val>
                                            <p:strVal val="#ppt_w"/>
                                          </p:val>
                                        </p:tav>
                                      </p:tavLst>
                                    </p:anim>
                                    <p:anim calcmode="lin" valueType="num">
                                      <p:cBhvr>
                                        <p:cTn id="48" dur="2000" fill="hold"/>
                                        <p:tgtEl>
                                          <p:spTgt spid="7"/>
                                        </p:tgtEl>
                                        <p:attrNameLst>
                                          <p:attrName>ppt_h</p:attrName>
                                        </p:attrNameLst>
                                      </p:cBhvr>
                                      <p:tavLst>
                                        <p:tav tm="0">
                                          <p:val>
                                            <p:fltVal val="0"/>
                                          </p:val>
                                        </p:tav>
                                        <p:tav tm="100000">
                                          <p:val>
                                            <p:strVal val="#ppt_h"/>
                                          </p:val>
                                        </p:tav>
                                      </p:tavLst>
                                    </p:anim>
                                    <p:anim calcmode="lin" valueType="num">
                                      <p:cBhvr>
                                        <p:cTn id="49" dur="2000" fill="hold"/>
                                        <p:tgtEl>
                                          <p:spTgt spid="7"/>
                                        </p:tgtEl>
                                        <p:attrNameLst>
                                          <p:attrName>style.rotation</p:attrName>
                                        </p:attrNameLst>
                                      </p:cBhvr>
                                      <p:tavLst>
                                        <p:tav tm="0">
                                          <p:val>
                                            <p:fltVal val="90"/>
                                          </p:val>
                                        </p:tav>
                                        <p:tav tm="100000">
                                          <p:val>
                                            <p:fltVal val="0"/>
                                          </p:val>
                                        </p:tav>
                                      </p:tavLst>
                                    </p:anim>
                                    <p:animEffect transition="in" filter="fade">
                                      <p:cBhvr>
                                        <p:cTn id="50" dur="2000"/>
                                        <p:tgtEl>
                                          <p:spTgt spid="7"/>
                                        </p:tgtEl>
                                      </p:cBhvr>
                                    </p:animEffect>
                                  </p:childTnLst>
                                </p:cTn>
                              </p:par>
                              <p:par>
                                <p:cTn id="51" presetID="3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2000" fill="hold"/>
                                        <p:tgtEl>
                                          <p:spTgt spid="9"/>
                                        </p:tgtEl>
                                        <p:attrNameLst>
                                          <p:attrName>ppt_w</p:attrName>
                                        </p:attrNameLst>
                                      </p:cBhvr>
                                      <p:tavLst>
                                        <p:tav tm="0">
                                          <p:val>
                                            <p:fltVal val="0"/>
                                          </p:val>
                                        </p:tav>
                                        <p:tav tm="100000">
                                          <p:val>
                                            <p:strVal val="#ppt_w"/>
                                          </p:val>
                                        </p:tav>
                                      </p:tavLst>
                                    </p:anim>
                                    <p:anim calcmode="lin" valueType="num">
                                      <p:cBhvr>
                                        <p:cTn id="54" dur="2000" fill="hold"/>
                                        <p:tgtEl>
                                          <p:spTgt spid="9"/>
                                        </p:tgtEl>
                                        <p:attrNameLst>
                                          <p:attrName>ppt_h</p:attrName>
                                        </p:attrNameLst>
                                      </p:cBhvr>
                                      <p:tavLst>
                                        <p:tav tm="0">
                                          <p:val>
                                            <p:fltVal val="0"/>
                                          </p:val>
                                        </p:tav>
                                        <p:tav tm="100000">
                                          <p:val>
                                            <p:strVal val="#ppt_h"/>
                                          </p:val>
                                        </p:tav>
                                      </p:tavLst>
                                    </p:anim>
                                    <p:anim calcmode="lin" valueType="num">
                                      <p:cBhvr>
                                        <p:cTn id="55" dur="2000" fill="hold"/>
                                        <p:tgtEl>
                                          <p:spTgt spid="9"/>
                                        </p:tgtEl>
                                        <p:attrNameLst>
                                          <p:attrName>style.rotation</p:attrName>
                                        </p:attrNameLst>
                                      </p:cBhvr>
                                      <p:tavLst>
                                        <p:tav tm="0">
                                          <p:val>
                                            <p:fltVal val="90"/>
                                          </p:val>
                                        </p:tav>
                                        <p:tav tm="100000">
                                          <p:val>
                                            <p:fltVal val="0"/>
                                          </p:val>
                                        </p:tav>
                                      </p:tavLst>
                                    </p:anim>
                                    <p:animEffect transition="in" filter="fade">
                                      <p:cBhvr>
                                        <p:cTn id="56" dur="2000"/>
                                        <p:tgtEl>
                                          <p:spTgt spid="9"/>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2000" fill="hold"/>
                                        <p:tgtEl>
                                          <p:spTgt spid="8"/>
                                        </p:tgtEl>
                                        <p:attrNameLst>
                                          <p:attrName>ppt_w</p:attrName>
                                        </p:attrNameLst>
                                      </p:cBhvr>
                                      <p:tavLst>
                                        <p:tav tm="0">
                                          <p:val>
                                            <p:fltVal val="0"/>
                                          </p:val>
                                        </p:tav>
                                        <p:tav tm="100000">
                                          <p:val>
                                            <p:strVal val="#ppt_w"/>
                                          </p:val>
                                        </p:tav>
                                      </p:tavLst>
                                    </p:anim>
                                    <p:anim calcmode="lin" valueType="num">
                                      <p:cBhvr>
                                        <p:cTn id="60" dur="2000" fill="hold"/>
                                        <p:tgtEl>
                                          <p:spTgt spid="8"/>
                                        </p:tgtEl>
                                        <p:attrNameLst>
                                          <p:attrName>ppt_h</p:attrName>
                                        </p:attrNameLst>
                                      </p:cBhvr>
                                      <p:tavLst>
                                        <p:tav tm="0">
                                          <p:val>
                                            <p:fltVal val="0"/>
                                          </p:val>
                                        </p:tav>
                                        <p:tav tm="100000">
                                          <p:val>
                                            <p:strVal val="#ppt_h"/>
                                          </p:val>
                                        </p:tav>
                                      </p:tavLst>
                                    </p:anim>
                                    <p:anim calcmode="lin" valueType="num">
                                      <p:cBhvr>
                                        <p:cTn id="61" dur="2000" fill="hold"/>
                                        <p:tgtEl>
                                          <p:spTgt spid="8"/>
                                        </p:tgtEl>
                                        <p:attrNameLst>
                                          <p:attrName>style.rotation</p:attrName>
                                        </p:attrNameLst>
                                      </p:cBhvr>
                                      <p:tavLst>
                                        <p:tav tm="0">
                                          <p:val>
                                            <p:fltVal val="90"/>
                                          </p:val>
                                        </p:tav>
                                        <p:tav tm="100000">
                                          <p:val>
                                            <p:fltVal val="0"/>
                                          </p:val>
                                        </p:tav>
                                      </p:tavLst>
                                    </p:anim>
                                    <p:animEffect transition="in" filter="fade">
                                      <p:cBhvr>
                                        <p:cTn id="6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p:bldP spid="6" grpId="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8086C6-877E-4600-8BA3-570C4ED06E44}"/>
              </a:ext>
            </a:extLst>
          </p:cNvPr>
          <p:cNvSpPr/>
          <p:nvPr/>
        </p:nvSpPr>
        <p:spPr>
          <a:xfrm>
            <a:off x="1629954" y="4658134"/>
            <a:ext cx="7132319" cy="707886"/>
          </a:xfrm>
          <a:prstGeom prst="rect">
            <a:avLst/>
          </a:prstGeom>
          <a:solidFill>
            <a:schemeClr val="accent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marL="571500" indent="-571500" algn="just">
              <a:buFont typeface="Wingdings" panose="05000000000000000000" pitchFamily="2" charset="2"/>
              <a:buChar char="Ø"/>
              <a:tabLst>
                <a:tab pos="571500" algn="l"/>
                <a:tab pos="914400" algn="l"/>
                <a:tab pos="1573530" algn="l"/>
              </a:tabLst>
            </a:pPr>
            <a:r>
              <a:rPr lang="en-US" sz="4000" dirty="0" err="1">
                <a:solidFill>
                  <a:sysClr val="windowText" lastClr="000000"/>
                </a:solidFill>
                <a:latin typeface="NikoshBAN" panose="02000000000000000000" pitchFamily="2" charset="0"/>
                <a:ea typeface="Nikosh" panose="02000000000000000000" pitchFamily="2" charset="0"/>
                <a:cs typeface="NikoshBAN" panose="02000000000000000000" pitchFamily="2" charset="0"/>
              </a:rPr>
              <a:t>মাসকলাই</a:t>
            </a:r>
            <a:r>
              <a:rPr lang="en-US" sz="4000" dirty="0">
                <a:solidFill>
                  <a:sysClr val="windowText" lastClr="000000"/>
                </a:solidFill>
                <a:latin typeface="NikoshBAN" panose="02000000000000000000" pitchFamily="2" charset="0"/>
                <a:ea typeface="Nikosh" panose="02000000000000000000" pitchFamily="2" charset="0"/>
                <a:cs typeface="NikoshBAN" panose="02000000000000000000" pitchFamily="2" charset="0"/>
              </a:rPr>
              <a:t> </a:t>
            </a:r>
            <a:r>
              <a:rPr lang="en-US" sz="4000" dirty="0" err="1">
                <a:solidFill>
                  <a:sysClr val="windowText" lastClr="000000"/>
                </a:solidFill>
                <a:latin typeface="NikoshBAN" panose="02000000000000000000" pitchFamily="2" charset="0"/>
                <a:ea typeface="Nikosh" panose="02000000000000000000" pitchFamily="2" charset="0"/>
                <a:cs typeface="NikoshBAN" panose="02000000000000000000" pitchFamily="2" charset="0"/>
              </a:rPr>
              <a:t>চাষে</a:t>
            </a:r>
            <a:r>
              <a:rPr lang="en-US" sz="4000" dirty="0">
                <a:solidFill>
                  <a:sysClr val="windowText" lastClr="000000"/>
                </a:solidFill>
                <a:latin typeface="NikoshBAN" panose="02000000000000000000" pitchFamily="2" charset="0"/>
                <a:ea typeface="Nikosh" panose="02000000000000000000" pitchFamily="2" charset="0"/>
                <a:cs typeface="NikoshBAN" panose="02000000000000000000" pitchFamily="2" charset="0"/>
              </a:rPr>
              <a:t> </a:t>
            </a:r>
            <a:r>
              <a:rPr lang="bn-BD" sz="4000" dirty="0">
                <a:solidFill>
                  <a:sysClr val="windowText" lastClr="000000"/>
                </a:solidFill>
                <a:latin typeface="NikoshBAN" panose="02000000000000000000" pitchFamily="2" charset="0"/>
                <a:ea typeface="Nikosh" panose="02000000000000000000" pitchFamily="2" charset="0"/>
                <a:cs typeface="NikoshBAN" panose="02000000000000000000" pitchFamily="2" charset="0"/>
              </a:rPr>
              <a:t>সার প্রয়োগ পদ্ধতি</a:t>
            </a:r>
            <a:r>
              <a:rPr lang="en-US" sz="4000" dirty="0">
                <a:solidFill>
                  <a:sysClr val="windowText" lastClr="000000"/>
                </a:solidFill>
                <a:latin typeface="NikoshBAN" panose="02000000000000000000" pitchFamily="2" charset="0"/>
                <a:ea typeface="Nikosh" panose="02000000000000000000" pitchFamily="2" charset="0"/>
                <a:cs typeface="NikoshBAN" panose="02000000000000000000" pitchFamily="2" charset="0"/>
              </a:rPr>
              <a:t> </a:t>
            </a:r>
            <a:r>
              <a:rPr lang="en-US" sz="4000" dirty="0" err="1">
                <a:solidFill>
                  <a:sysClr val="windowText" lastClr="000000"/>
                </a:solidFill>
                <a:latin typeface="NikoshBAN" panose="02000000000000000000" pitchFamily="2" charset="0"/>
                <a:ea typeface="Nikosh" panose="02000000000000000000" pitchFamily="2" charset="0"/>
                <a:cs typeface="NikoshBAN" panose="02000000000000000000" pitchFamily="2" charset="0"/>
              </a:rPr>
              <a:t>লিখ</a:t>
            </a:r>
            <a:r>
              <a:rPr lang="en-US" sz="4000" dirty="0">
                <a:solidFill>
                  <a:sysClr val="windowText" lastClr="000000"/>
                </a:solidFill>
                <a:latin typeface="NikoshBAN" panose="02000000000000000000" pitchFamily="2" charset="0"/>
                <a:ea typeface="Nikosh" panose="02000000000000000000" pitchFamily="2" charset="0"/>
                <a:cs typeface="NikoshBAN" panose="02000000000000000000" pitchFamily="2" charset="0"/>
              </a:rPr>
              <a:t>।</a:t>
            </a:r>
            <a:endParaRPr lang="bn-BD" sz="4000" dirty="0">
              <a:solidFill>
                <a:sysClr val="windowText" lastClr="000000"/>
              </a:solidFill>
              <a:effectLst/>
              <a:latin typeface="NikoshBAN" panose="02000000000000000000" pitchFamily="2" charset="0"/>
              <a:cs typeface="NikoshBAN" panose="02000000000000000000" pitchFamily="2" charset="0"/>
            </a:endParaRPr>
          </a:p>
        </p:txBody>
      </p:sp>
      <p:sp>
        <p:nvSpPr>
          <p:cNvPr id="3" name="Freeform: Shape 2">
            <a:extLst>
              <a:ext uri="{FF2B5EF4-FFF2-40B4-BE49-F238E27FC236}">
                <a16:creationId xmlns:a16="http://schemas.microsoft.com/office/drawing/2014/main" id="{308FAA42-A514-4934-AB44-A72C4909BF92}"/>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80AE1BF8-2763-493A-8A87-B22E4C3D6B4A}"/>
              </a:ext>
            </a:extLst>
          </p:cNvPr>
          <p:cNvSpPr txBox="1"/>
          <p:nvPr/>
        </p:nvSpPr>
        <p:spPr>
          <a:xfrm>
            <a:off x="4137859" y="562253"/>
            <a:ext cx="2116512" cy="646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জোড়ায় কাজ</a:t>
            </a:r>
            <a:endParaRPr lang="en-US" sz="3600" b="1" dirty="0">
              <a:ln>
                <a:solidFill>
                  <a:srgbClr val="FF0000"/>
                </a:solidFill>
              </a:ln>
              <a:solidFill>
                <a:prstClr val="black"/>
              </a:solidFill>
              <a:effectLst>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EB9A4FB3-1C76-4004-8125-DE7E52C756ED}"/>
              </a:ext>
            </a:extLst>
          </p:cNvPr>
          <p:cNvPicPr>
            <a:picLocks noChangeAspect="1"/>
          </p:cNvPicPr>
          <p:nvPr/>
        </p:nvPicPr>
        <p:blipFill>
          <a:blip r:embed="rId2" cstate="email">
            <a:clrChange>
              <a:clrFrom>
                <a:srgbClr val="FFF7EC"/>
              </a:clrFrom>
              <a:clrTo>
                <a:srgbClr val="FFF7EC">
                  <a:alpha val="0"/>
                </a:srgbClr>
              </a:clrTo>
            </a:clrChange>
            <a:extLst>
              <a:ext uri="{28A0092B-C50C-407E-A947-70E740481C1C}">
                <a14:useLocalDpi xmlns:a14="http://schemas.microsoft.com/office/drawing/2010/main"/>
              </a:ext>
            </a:extLst>
          </a:blip>
          <a:stretch>
            <a:fillRect/>
          </a:stretch>
        </p:blipFill>
        <p:spPr>
          <a:xfrm>
            <a:off x="3579985" y="1347469"/>
            <a:ext cx="3232259" cy="2777257"/>
          </a:xfrm>
          <a:prstGeom prst="rect">
            <a:avLst/>
          </a:prstGeom>
          <a:ln w="28575">
            <a:solidFill>
              <a:srgbClr val="FF0000"/>
            </a:solidFill>
          </a:ln>
        </p:spPr>
      </p:pic>
    </p:spTree>
    <p:extLst>
      <p:ext uri="{BB962C8B-B14F-4D97-AF65-F5344CB8AC3E}">
        <p14:creationId xmlns:p14="http://schemas.microsoft.com/office/powerpoint/2010/main" val="370778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 calcmode="lin" valueType="num">
                                      <p:cBhvr>
                                        <p:cTn id="21" dur="2000" fill="hold"/>
                                        <p:tgtEl>
                                          <p:spTgt spid="2"/>
                                        </p:tgtEl>
                                        <p:attrNameLst>
                                          <p:attrName>style.rotation</p:attrName>
                                        </p:attrNameLst>
                                      </p:cBhvr>
                                      <p:tavLst>
                                        <p:tav tm="0">
                                          <p:val>
                                            <p:fltVal val="90"/>
                                          </p:val>
                                        </p:tav>
                                        <p:tav tm="100000">
                                          <p:val>
                                            <p:fltVal val="0"/>
                                          </p:val>
                                        </p:tav>
                                      </p:tavLst>
                                    </p:anim>
                                    <p:animEffect transition="in" filter="fad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2DB79F8-CB7D-45E0-810E-6F8C1A1BD88B}"/>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3A0776E9-3463-4697-BC0C-178B74B782D4}"/>
              </a:ext>
            </a:extLst>
          </p:cNvPr>
          <p:cNvSpPr/>
          <p:nvPr/>
        </p:nvSpPr>
        <p:spPr>
          <a:xfrm>
            <a:off x="2939778" y="574990"/>
            <a:ext cx="4178844" cy="70788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tabLst>
                <a:tab pos="571500" algn="l"/>
                <a:tab pos="914400" algn="l"/>
                <a:tab pos="1573530" algn="l"/>
              </a:tabLst>
            </a:pPr>
            <a:r>
              <a:rPr lang="bn-BD" sz="4000" dirty="0">
                <a:solidFill>
                  <a:sysClr val="windowText" lastClr="000000"/>
                </a:solidFill>
                <a:ea typeface="Nikosh" panose="02000000000000000000" pitchFamily="2" charset="0"/>
                <a:cs typeface="Nikosh" panose="02000000000000000000" pitchFamily="2" charset="0"/>
              </a:rPr>
              <a:t>অমত্মর্বর্তীকালিন পরিচর্যা</a:t>
            </a:r>
            <a:endParaRPr lang="bn-BD" sz="4000" dirty="0">
              <a:solidFill>
                <a:sysClr val="windowText" lastClr="000000"/>
              </a:solidFill>
              <a:effectLst/>
            </a:endParaRPr>
          </a:p>
        </p:txBody>
      </p:sp>
      <p:pic>
        <p:nvPicPr>
          <p:cNvPr id="9" name="Picture 8">
            <a:extLst>
              <a:ext uri="{FF2B5EF4-FFF2-40B4-BE49-F238E27FC236}">
                <a16:creationId xmlns:a16="http://schemas.microsoft.com/office/drawing/2014/main" id="{F3FB1772-FFD9-470E-8EBF-41ED565D2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778" y="1439447"/>
            <a:ext cx="4178844" cy="3130100"/>
          </a:xfrm>
          <a:prstGeom prst="rect">
            <a:avLst/>
          </a:prstGeom>
          <a:ln w="88900" cap="sq" cmpd="thickThin">
            <a:solidFill>
              <a:schemeClr val="accent6">
                <a:lumMod val="75000"/>
              </a:schemeClr>
            </a:solidFill>
            <a:prstDash val="solid"/>
            <a:miter lim="800000"/>
          </a:ln>
          <a:effectLst>
            <a:innerShdw blurRad="76200">
              <a:srgbClr val="000000"/>
            </a:innerShdw>
          </a:effectLst>
        </p:spPr>
      </p:pic>
      <p:sp>
        <p:nvSpPr>
          <p:cNvPr id="10" name="Rectangle 9">
            <a:extLst>
              <a:ext uri="{FF2B5EF4-FFF2-40B4-BE49-F238E27FC236}">
                <a16:creationId xmlns:a16="http://schemas.microsoft.com/office/drawing/2014/main" id="{AE28D1D0-1121-4E41-9120-570C29EB46FB}"/>
              </a:ext>
            </a:extLst>
          </p:cNvPr>
          <p:cNvSpPr/>
          <p:nvPr/>
        </p:nvSpPr>
        <p:spPr>
          <a:xfrm>
            <a:off x="661182" y="5137089"/>
            <a:ext cx="8778240" cy="2554545"/>
          </a:xfrm>
          <a:prstGeom prst="rect">
            <a:avLst/>
          </a:prstGeom>
        </p:spPr>
        <p:txBody>
          <a:bodyPr wrap="square">
            <a:spAutoFit/>
          </a:bodyPr>
          <a:lstStyle/>
          <a:p>
            <a:pPr marL="285750" indent="-285750" algn="ctr">
              <a:buFont typeface="Wingdings" panose="05000000000000000000" pitchFamily="2" charset="2"/>
              <a:buChar char="Ø"/>
              <a:tabLst>
                <a:tab pos="571500" algn="l"/>
                <a:tab pos="914400" algn="l"/>
                <a:tab pos="1573530" algn="l"/>
              </a:tabLst>
            </a:pPr>
            <a:r>
              <a:rPr lang="bn-BD" sz="3200" dirty="0">
                <a:latin typeface="NikoshBAN" panose="02000000000000000000" pitchFamily="2" charset="0"/>
                <a:ea typeface="Nikosh" panose="02000000000000000000" pitchFamily="2" charset="0"/>
                <a:cs typeface="NikoshBAN" panose="02000000000000000000" pitchFamily="2" charset="0"/>
              </a:rPr>
              <a:t>বপনের ২০ দিনের মধ্যে একবার আগাছা দমন করা প্রয়োজন। বৃষ্টিপাতের ফলে যাতে জলাবদ্ধতার সৃষ্টি হতে না পারে সে জন্য পানি নিষ্কাশনের ব্যবস্থা করতে হবে।</a:t>
            </a:r>
            <a:endParaRPr lang="bn-BD" sz="3200" dirty="0">
              <a:latin typeface="NikoshBAN" panose="02000000000000000000" pitchFamily="2" charset="0"/>
              <a:cs typeface="NikoshBAN" panose="02000000000000000000" pitchFamily="2" charset="0"/>
            </a:endParaRPr>
          </a:p>
          <a:p>
            <a:pPr algn="ctr"/>
            <a:br>
              <a:rPr lang="bn-BD" sz="3200" dirty="0">
                <a:latin typeface="NikoshBAN" panose="02000000000000000000" pitchFamily="2" charset="0"/>
                <a:cs typeface="NikoshBAN" panose="02000000000000000000" pitchFamily="2" charset="0"/>
              </a:rPr>
            </a:br>
            <a:endParaRPr lang="bn-BD" sz="3200" dirty="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4065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style.rotation</p:attrName>
                                        </p:attrNameLst>
                                      </p:cBhvr>
                                      <p:tavLst>
                                        <p:tav tm="0">
                                          <p:val>
                                            <p:fltVal val="90"/>
                                          </p:val>
                                        </p:tav>
                                        <p:tav tm="100000">
                                          <p:val>
                                            <p:fltVal val="0"/>
                                          </p:val>
                                        </p:tav>
                                      </p:tavLst>
                                    </p:anim>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7CE8C64-787B-4CA7-90B4-7E6961854A5C}"/>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Rounded Corners 3">
            <a:extLst>
              <a:ext uri="{FF2B5EF4-FFF2-40B4-BE49-F238E27FC236}">
                <a16:creationId xmlns:a16="http://schemas.microsoft.com/office/drawing/2014/main" id="{2AD5347A-857B-49D7-9368-6A87E10E196F}"/>
              </a:ext>
            </a:extLst>
          </p:cNvPr>
          <p:cNvSpPr/>
          <p:nvPr/>
        </p:nvSpPr>
        <p:spPr>
          <a:xfrm>
            <a:off x="3516922" y="506437"/>
            <a:ext cx="3263705" cy="492369"/>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NikoshBAN" panose="02000000000000000000" pitchFamily="2" charset="0"/>
                <a:cs typeface="NikoshBAN" panose="02000000000000000000" pitchFamily="2" charset="0"/>
              </a:rPr>
              <a:t>র</a:t>
            </a:r>
            <a:r>
              <a:rPr lang="as-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গ </a:t>
            </a:r>
            <a:r>
              <a:rPr lang="as-IN" sz="4000" dirty="0">
                <a:latin typeface="NikoshBAN" panose="02000000000000000000" pitchFamily="2" charset="0"/>
                <a:cs typeface="NikoshBAN" panose="02000000000000000000" pitchFamily="2" charset="0"/>
              </a:rPr>
              <a:t>ব</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য</a:t>
            </a:r>
            <a:r>
              <a:rPr lang="en-US" sz="4000" dirty="0">
                <a:latin typeface="NikoshBAN" panose="02000000000000000000" pitchFamily="2" charset="0"/>
                <a:cs typeface="NikoshBAN" panose="02000000000000000000" pitchFamily="2" charset="0"/>
              </a:rPr>
              <a:t>ব</a:t>
            </a:r>
            <a:r>
              <a:rPr lang="as-IN" sz="4000" dirty="0">
                <a:latin typeface="NikoshBAN" panose="02000000000000000000" pitchFamily="2" charset="0"/>
                <a:cs typeface="NikoshBAN" panose="02000000000000000000" pitchFamily="2" charset="0"/>
              </a:rPr>
              <a:t>স</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থ</a:t>
            </a:r>
            <a:r>
              <a:rPr lang="en-US" sz="4000" dirty="0">
                <a:latin typeface="NikoshBAN" panose="02000000000000000000" pitchFamily="2" charset="0"/>
                <a:cs typeface="NikoshBAN" panose="02000000000000000000" pitchFamily="2" charset="0"/>
              </a:rPr>
              <a:t>া</a:t>
            </a:r>
            <a:r>
              <a:rPr lang="as-IN" sz="4000" dirty="0">
                <a:latin typeface="NikoshBAN" panose="02000000000000000000" pitchFamily="2" charset="0"/>
                <a:cs typeface="NikoshBAN" panose="02000000000000000000" pitchFamily="2" charset="0"/>
              </a:rPr>
              <a:t>প</a:t>
            </a:r>
            <a:r>
              <a:rPr lang="en-US" sz="4000" dirty="0">
                <a:latin typeface="NikoshBAN" panose="02000000000000000000" pitchFamily="2" charset="0"/>
                <a:cs typeface="NikoshBAN" panose="02000000000000000000" pitchFamily="2" charset="0"/>
              </a:rPr>
              <a:t>ন</a:t>
            </a:r>
            <a:r>
              <a:rPr lang="as-IN" sz="4000" dirty="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pic>
        <p:nvPicPr>
          <p:cNvPr id="27" name="Picture 26">
            <a:extLst>
              <a:ext uri="{FF2B5EF4-FFF2-40B4-BE49-F238E27FC236}">
                <a16:creationId xmlns:a16="http://schemas.microsoft.com/office/drawing/2014/main" id="{428D9F5D-558B-4FA4-9227-B85583DA7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6913" y="2620387"/>
            <a:ext cx="2677500" cy="1967097"/>
          </a:xfrm>
          <a:prstGeom prst="rect">
            <a:avLst/>
          </a:prstGeom>
          <a:ln w="88900" cap="sq" cmpd="thickThin">
            <a:solidFill>
              <a:srgbClr val="000000"/>
            </a:solidFill>
            <a:prstDash val="solid"/>
            <a:miter lim="800000"/>
          </a:ln>
          <a:effectLst>
            <a:innerShdw blurRad="76200">
              <a:srgbClr val="000000"/>
            </a:innerShdw>
          </a:effectLst>
        </p:spPr>
      </p:pic>
      <p:pic>
        <p:nvPicPr>
          <p:cNvPr id="29" name="Picture 28">
            <a:extLst>
              <a:ext uri="{FF2B5EF4-FFF2-40B4-BE49-F238E27FC236}">
                <a16:creationId xmlns:a16="http://schemas.microsoft.com/office/drawing/2014/main" id="{32436D9B-0793-4588-9B93-A7A21EF0AF79}"/>
              </a:ext>
            </a:extLst>
          </p:cNvPr>
          <p:cNvPicPr>
            <a:picLocks noChangeAspect="1"/>
          </p:cNvPicPr>
          <p:nvPr/>
        </p:nvPicPr>
        <p:blipFill rotWithShape="1">
          <a:blip r:embed="rId3">
            <a:extLst>
              <a:ext uri="{28A0092B-C50C-407E-A947-70E740481C1C}">
                <a14:useLocalDpi xmlns:a14="http://schemas.microsoft.com/office/drawing/2010/main" val="0"/>
              </a:ext>
            </a:extLst>
          </a:blip>
          <a:srcRect b="7431"/>
          <a:stretch/>
        </p:blipFill>
        <p:spPr>
          <a:xfrm>
            <a:off x="687980" y="2620387"/>
            <a:ext cx="2677501" cy="1967097"/>
          </a:xfrm>
          <a:prstGeom prst="rect">
            <a:avLst/>
          </a:prstGeom>
          <a:ln w="88900" cap="sq" cmpd="thickThin">
            <a:solidFill>
              <a:srgbClr val="000000"/>
            </a:solidFill>
            <a:prstDash val="solid"/>
            <a:miter lim="800000"/>
          </a:ln>
          <a:effectLst>
            <a:innerShdw blurRad="76200">
              <a:srgbClr val="000000"/>
            </a:innerShdw>
          </a:effectLst>
        </p:spPr>
      </p:pic>
      <p:pic>
        <p:nvPicPr>
          <p:cNvPr id="30" name="Picture 29">
            <a:extLst>
              <a:ext uri="{FF2B5EF4-FFF2-40B4-BE49-F238E27FC236}">
                <a16:creationId xmlns:a16="http://schemas.microsoft.com/office/drawing/2014/main" id="{26ECD19B-4140-4BDB-A4C2-988F4CED06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5845" y="2620387"/>
            <a:ext cx="2663832" cy="1998973"/>
          </a:xfrm>
          <a:prstGeom prst="rect">
            <a:avLst/>
          </a:prstGeom>
          <a:ln w="88900" cap="sq" cmpd="thickThin">
            <a:solidFill>
              <a:srgbClr val="000000"/>
            </a:solidFill>
            <a:prstDash val="solid"/>
            <a:miter lim="800000"/>
          </a:ln>
          <a:effectLst>
            <a:innerShdw blurRad="76200">
              <a:srgbClr val="000000"/>
            </a:innerShdw>
          </a:effectLst>
        </p:spPr>
      </p:pic>
      <p:sp>
        <p:nvSpPr>
          <p:cNvPr id="31" name="Rectangle: Rounded Corners 30">
            <a:extLst>
              <a:ext uri="{FF2B5EF4-FFF2-40B4-BE49-F238E27FC236}">
                <a16:creationId xmlns:a16="http://schemas.microsoft.com/office/drawing/2014/main" id="{771717D1-27EE-4E30-91CB-9613020CCB27}"/>
              </a:ext>
            </a:extLst>
          </p:cNvPr>
          <p:cNvSpPr/>
          <p:nvPr/>
        </p:nvSpPr>
        <p:spPr>
          <a:xfrm>
            <a:off x="3953213" y="4979317"/>
            <a:ext cx="2264899" cy="509284"/>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ysClr val="windowText" lastClr="000000"/>
                </a:solidFill>
                <a:latin typeface="NikoshBAN" panose="02000000000000000000" pitchFamily="2" charset="0"/>
                <a:cs typeface="NikoshBAN" panose="02000000000000000000" pitchFamily="2" charset="0"/>
              </a:rPr>
              <a:t>প</a:t>
            </a:r>
            <a:r>
              <a:rPr lang="as-IN" sz="2800" b="1" dirty="0">
                <a:solidFill>
                  <a:sysClr val="windowText" lastClr="000000"/>
                </a:solidFill>
                <a:latin typeface="NikoshBAN" panose="02000000000000000000" pitchFamily="2" charset="0"/>
                <a:cs typeface="NikoshBAN" panose="02000000000000000000" pitchFamily="2" charset="0"/>
              </a:rPr>
              <a:t>া</a:t>
            </a:r>
            <a:r>
              <a:rPr lang="en-US" sz="2800" b="1" dirty="0">
                <a:solidFill>
                  <a:sysClr val="windowText" lastClr="000000"/>
                </a:solidFill>
                <a:latin typeface="NikoshBAN" panose="02000000000000000000" pitchFamily="2" charset="0"/>
                <a:cs typeface="NikoshBAN" panose="02000000000000000000" pitchFamily="2" charset="0"/>
              </a:rPr>
              <a:t>উ</a:t>
            </a:r>
            <a:r>
              <a:rPr lang="as-IN" sz="2800" b="1" dirty="0">
                <a:solidFill>
                  <a:sysClr val="windowText" lastClr="000000"/>
                </a:solidFill>
                <a:latin typeface="NikoshBAN" panose="02000000000000000000" pitchFamily="2" charset="0"/>
                <a:cs typeface="NikoshBAN" panose="02000000000000000000" pitchFamily="2" charset="0"/>
              </a:rPr>
              <a:t>ড</a:t>
            </a:r>
            <a:r>
              <a:rPr lang="en-US" sz="2800" b="1" dirty="0">
                <a:solidFill>
                  <a:sysClr val="windowText" lastClr="000000"/>
                </a:solidFill>
                <a:latin typeface="NikoshBAN" panose="02000000000000000000" pitchFamily="2" charset="0"/>
                <a:cs typeface="NikoshBAN" panose="02000000000000000000" pitchFamily="2" charset="0"/>
              </a:rPr>
              <a:t>া</a:t>
            </a:r>
            <a:r>
              <a:rPr lang="as-IN" sz="2800" b="1" dirty="0">
                <a:solidFill>
                  <a:sysClr val="windowText" lastClr="000000"/>
                </a:solidFill>
                <a:latin typeface="NikoshBAN" panose="02000000000000000000" pitchFamily="2" charset="0"/>
                <a:cs typeface="NikoshBAN" panose="02000000000000000000" pitchFamily="2" charset="0"/>
              </a:rPr>
              <a:t>র</a:t>
            </a:r>
            <a:r>
              <a:rPr lang="en-US" sz="2800" b="1" dirty="0">
                <a:solidFill>
                  <a:sysClr val="windowText" lastClr="000000"/>
                </a:solidFill>
                <a:latin typeface="NikoshBAN" panose="02000000000000000000" pitchFamily="2" charset="0"/>
                <a:cs typeface="NikoshBAN" panose="02000000000000000000" pitchFamily="2" charset="0"/>
              </a:rPr>
              <a:t>ি </a:t>
            </a:r>
            <a:r>
              <a:rPr lang="as-IN" sz="2800" b="1" dirty="0">
                <a:solidFill>
                  <a:sysClr val="windowText" lastClr="000000"/>
                </a:solidFill>
                <a:latin typeface="NikoshBAN" panose="02000000000000000000" pitchFamily="2" charset="0"/>
                <a:cs typeface="NikoshBAN" panose="02000000000000000000" pitchFamily="2" charset="0"/>
              </a:rPr>
              <a:t>ম</a:t>
            </a:r>
            <a:r>
              <a:rPr lang="en-US" sz="2800" b="1" dirty="0">
                <a:solidFill>
                  <a:sysClr val="windowText" lastClr="000000"/>
                </a:solidFill>
                <a:latin typeface="NikoshBAN" panose="02000000000000000000" pitchFamily="2" charset="0"/>
                <a:cs typeface="NikoshBAN" panose="02000000000000000000" pitchFamily="2" charset="0"/>
              </a:rPr>
              <a:t>ি</a:t>
            </a:r>
            <a:r>
              <a:rPr lang="as-IN" sz="2800" b="1" dirty="0">
                <a:solidFill>
                  <a:sysClr val="windowText" lastClr="000000"/>
                </a:solidFill>
                <a:latin typeface="NikoshBAN" panose="02000000000000000000" pitchFamily="2" charset="0"/>
                <a:cs typeface="NikoshBAN" panose="02000000000000000000" pitchFamily="2" charset="0"/>
              </a:rPr>
              <a:t>ল</a:t>
            </a:r>
            <a:r>
              <a:rPr lang="en-US" sz="2800" b="1" dirty="0">
                <a:solidFill>
                  <a:sysClr val="windowText" lastClr="000000"/>
                </a:solidFill>
                <a:latin typeface="NikoshBAN" panose="02000000000000000000" pitchFamily="2" charset="0"/>
                <a:cs typeface="NikoshBAN" panose="02000000000000000000" pitchFamily="2" charset="0"/>
              </a:rPr>
              <a:t>ড</a:t>
            </a:r>
            <a:r>
              <a:rPr lang="as-IN" sz="2800" b="1" dirty="0">
                <a:solidFill>
                  <a:sysClr val="windowText" lastClr="000000"/>
                </a:solidFill>
                <a:latin typeface="NikoshBAN" panose="02000000000000000000" pitchFamily="2" charset="0"/>
                <a:cs typeface="NikoshBAN" panose="02000000000000000000" pitchFamily="2" charset="0"/>
              </a:rPr>
              <a:t>ি</a:t>
            </a:r>
            <a:r>
              <a:rPr lang="en-US" sz="2800" b="1" dirty="0">
                <a:solidFill>
                  <a:sysClr val="windowText" lastClr="000000"/>
                </a:solidFill>
                <a:latin typeface="NikoshBAN" panose="02000000000000000000" pitchFamily="2" charset="0"/>
                <a:cs typeface="NikoshBAN" panose="02000000000000000000" pitchFamily="2" charset="0"/>
              </a:rPr>
              <a:t>উ</a:t>
            </a:r>
          </a:p>
        </p:txBody>
      </p:sp>
      <p:sp>
        <p:nvSpPr>
          <p:cNvPr id="32" name="Rectangle: Rounded Corners 31">
            <a:extLst>
              <a:ext uri="{FF2B5EF4-FFF2-40B4-BE49-F238E27FC236}">
                <a16:creationId xmlns:a16="http://schemas.microsoft.com/office/drawing/2014/main" id="{61F91477-2D54-4BB1-83A0-D35A6E472CD7}"/>
              </a:ext>
            </a:extLst>
          </p:cNvPr>
          <p:cNvSpPr/>
          <p:nvPr/>
        </p:nvSpPr>
        <p:spPr>
          <a:xfrm>
            <a:off x="894280" y="4979317"/>
            <a:ext cx="2264899" cy="509284"/>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ysClr val="windowText" lastClr="000000"/>
                </a:solidFill>
                <a:latin typeface="NikoshBAN" panose="02000000000000000000" pitchFamily="2" charset="0"/>
                <a:cs typeface="NikoshBAN" panose="02000000000000000000" pitchFamily="2" charset="0"/>
              </a:rPr>
              <a:t>প</a:t>
            </a:r>
            <a:r>
              <a:rPr lang="as-IN" sz="2800" b="1" dirty="0">
                <a:solidFill>
                  <a:sysClr val="windowText" lastClr="000000"/>
                </a:solidFill>
                <a:latin typeface="NikoshBAN" panose="02000000000000000000" pitchFamily="2" charset="0"/>
                <a:cs typeface="NikoshBAN" panose="02000000000000000000" pitchFamily="2" charset="0"/>
              </a:rPr>
              <a:t>া</a:t>
            </a:r>
            <a:r>
              <a:rPr lang="en-US" sz="2800" b="1" dirty="0" err="1">
                <a:solidFill>
                  <a:sysClr val="windowText" lastClr="000000"/>
                </a:solidFill>
                <a:latin typeface="NikoshBAN" panose="02000000000000000000" pitchFamily="2" charset="0"/>
                <a:cs typeface="NikoshBAN" panose="02000000000000000000" pitchFamily="2" charset="0"/>
              </a:rPr>
              <a:t>তায়</a:t>
            </a:r>
            <a:r>
              <a:rPr lang="en-US" sz="2800" b="1" dirty="0">
                <a:solidFill>
                  <a:sysClr val="windowText" lastClr="000000"/>
                </a:solidFill>
                <a:latin typeface="NikoshBAN" panose="02000000000000000000" pitchFamily="2" charset="0"/>
                <a:cs typeface="NikoshBAN" panose="02000000000000000000" pitchFamily="2" charset="0"/>
              </a:rPr>
              <a:t> </a:t>
            </a:r>
            <a:r>
              <a:rPr lang="en-US" sz="2800" b="1" dirty="0" err="1">
                <a:solidFill>
                  <a:sysClr val="windowText" lastClr="000000"/>
                </a:solidFill>
                <a:latin typeface="NikoshBAN" panose="02000000000000000000" pitchFamily="2" charset="0"/>
                <a:cs typeface="NikoshBAN" panose="02000000000000000000" pitchFamily="2" charset="0"/>
              </a:rPr>
              <a:t>দাগ</a:t>
            </a:r>
            <a:r>
              <a:rPr lang="en-US" sz="2800" b="1" dirty="0">
                <a:solidFill>
                  <a:sysClr val="windowText" lastClr="000000"/>
                </a:solidFill>
                <a:latin typeface="NikoshBAN" panose="02000000000000000000" pitchFamily="2" charset="0"/>
                <a:cs typeface="NikoshBAN" panose="02000000000000000000" pitchFamily="2" charset="0"/>
              </a:rPr>
              <a:t> </a:t>
            </a:r>
            <a:r>
              <a:rPr lang="en-US" sz="2800" b="1" dirty="0" err="1">
                <a:solidFill>
                  <a:sysClr val="windowText" lastClr="000000"/>
                </a:solidFill>
                <a:latin typeface="NikoshBAN" panose="02000000000000000000" pitchFamily="2" charset="0"/>
                <a:cs typeface="NikoshBAN" panose="02000000000000000000" pitchFamily="2" charset="0"/>
              </a:rPr>
              <a:t>রোগ</a:t>
            </a:r>
            <a:endParaRPr lang="en-US" sz="2800" b="1" dirty="0">
              <a:solidFill>
                <a:sysClr val="windowText" lastClr="000000"/>
              </a:solidFill>
              <a:latin typeface="NikoshBAN" panose="02000000000000000000" pitchFamily="2" charset="0"/>
              <a:cs typeface="NikoshBAN" panose="02000000000000000000" pitchFamily="2" charset="0"/>
            </a:endParaRPr>
          </a:p>
        </p:txBody>
      </p:sp>
      <p:sp>
        <p:nvSpPr>
          <p:cNvPr id="33" name="Rectangle: Rounded Corners 32">
            <a:extLst>
              <a:ext uri="{FF2B5EF4-FFF2-40B4-BE49-F238E27FC236}">
                <a16:creationId xmlns:a16="http://schemas.microsoft.com/office/drawing/2014/main" id="{FCF74FDB-9755-4D22-B37A-76A3B29D5FBB}"/>
              </a:ext>
            </a:extLst>
          </p:cNvPr>
          <p:cNvSpPr/>
          <p:nvPr/>
        </p:nvSpPr>
        <p:spPr>
          <a:xfrm>
            <a:off x="7058069" y="4979317"/>
            <a:ext cx="2264899" cy="509284"/>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err="1">
                <a:solidFill>
                  <a:sysClr val="windowText" lastClr="000000"/>
                </a:solidFill>
                <a:latin typeface="NikoshBAN" panose="02000000000000000000" pitchFamily="2" charset="0"/>
                <a:cs typeface="NikoshBAN" panose="02000000000000000000" pitchFamily="2" charset="0"/>
              </a:rPr>
              <a:t>হলদে</a:t>
            </a:r>
            <a:r>
              <a:rPr lang="en-US" sz="2800" b="1" dirty="0">
                <a:solidFill>
                  <a:sysClr val="windowText" lastClr="000000"/>
                </a:solidFill>
                <a:latin typeface="NikoshBAN" panose="02000000000000000000" pitchFamily="2" charset="0"/>
                <a:cs typeface="NikoshBAN" panose="02000000000000000000" pitchFamily="2" charset="0"/>
              </a:rPr>
              <a:t> </a:t>
            </a:r>
            <a:r>
              <a:rPr lang="en-US" sz="2800" b="1" dirty="0" err="1">
                <a:solidFill>
                  <a:sysClr val="windowText" lastClr="000000"/>
                </a:solidFill>
                <a:latin typeface="NikoshBAN" panose="02000000000000000000" pitchFamily="2" charset="0"/>
                <a:cs typeface="NikoshBAN" panose="02000000000000000000" pitchFamily="2" charset="0"/>
              </a:rPr>
              <a:t>মোজাইক</a:t>
            </a:r>
            <a:endParaRPr lang="en-US" sz="2800" b="1" dirty="0">
              <a:solidFill>
                <a:sysClr val="windowText" lastClr="000000"/>
              </a:solidFill>
              <a:latin typeface="NikoshBAN" panose="02000000000000000000" pitchFamily="2" charset="0"/>
              <a:cs typeface="NikoshBAN" panose="02000000000000000000" pitchFamily="2" charset="0"/>
            </a:endParaRPr>
          </a:p>
        </p:txBody>
      </p:sp>
      <p:graphicFrame>
        <p:nvGraphicFramePr>
          <p:cNvPr id="40" name="Table 3">
            <a:extLst>
              <a:ext uri="{FF2B5EF4-FFF2-40B4-BE49-F238E27FC236}">
                <a16:creationId xmlns:a16="http://schemas.microsoft.com/office/drawing/2014/main" id="{79C2BA79-6396-4993-A412-C387F1750258}"/>
              </a:ext>
            </a:extLst>
          </p:cNvPr>
          <p:cNvGraphicFramePr>
            <a:graphicFrameLocks noGrp="1"/>
          </p:cNvGraphicFramePr>
          <p:nvPr>
            <p:extLst>
              <p:ext uri="{D42A27DB-BD31-4B8C-83A1-F6EECF244321}">
                <p14:modId xmlns:p14="http://schemas.microsoft.com/office/powerpoint/2010/main" val="2425236247"/>
              </p:ext>
            </p:extLst>
          </p:nvPr>
        </p:nvGraphicFramePr>
        <p:xfrm>
          <a:off x="337622" y="2469711"/>
          <a:ext cx="9383151" cy="4621388"/>
        </p:xfrm>
        <a:graphic>
          <a:graphicData uri="http://schemas.openxmlformats.org/drawingml/2006/table">
            <a:tbl>
              <a:tblPr firstRow="1" bandRow="1">
                <a:tableStyleId>{5C22544A-7EE6-4342-B048-85BDC9FD1C3A}</a:tableStyleId>
              </a:tblPr>
              <a:tblGrid>
                <a:gridCol w="1968283">
                  <a:extLst>
                    <a:ext uri="{9D8B030D-6E8A-4147-A177-3AD203B41FA5}">
                      <a16:colId xmlns:a16="http://schemas.microsoft.com/office/drawing/2014/main" val="121269201"/>
                    </a:ext>
                  </a:extLst>
                </a:gridCol>
                <a:gridCol w="4269621">
                  <a:extLst>
                    <a:ext uri="{9D8B030D-6E8A-4147-A177-3AD203B41FA5}">
                      <a16:colId xmlns:a16="http://schemas.microsoft.com/office/drawing/2014/main" val="567084132"/>
                    </a:ext>
                  </a:extLst>
                </a:gridCol>
                <a:gridCol w="3145247">
                  <a:extLst>
                    <a:ext uri="{9D8B030D-6E8A-4147-A177-3AD203B41FA5}">
                      <a16:colId xmlns:a16="http://schemas.microsoft.com/office/drawing/2014/main" val="2273980664"/>
                    </a:ext>
                  </a:extLst>
                </a:gridCol>
              </a:tblGrid>
              <a:tr h="669381">
                <a:tc>
                  <a:txBody>
                    <a:bodyPr/>
                    <a:lstStyle/>
                    <a:p>
                      <a:pPr algn="ctr"/>
                      <a:r>
                        <a:rPr lang="en-US" sz="3600" dirty="0">
                          <a:solidFill>
                            <a:srgbClr val="FFFF00"/>
                          </a:solidFill>
                          <a:latin typeface="NikoshBAN" panose="02000000000000000000" pitchFamily="2" charset="0"/>
                          <a:cs typeface="NikoshBAN" panose="02000000000000000000" pitchFamily="2" charset="0"/>
                        </a:rPr>
                        <a:t>ক</a:t>
                      </a:r>
                      <a:r>
                        <a:rPr lang="as-IN" sz="3600" dirty="0">
                          <a:solidFill>
                            <a:srgbClr val="FFFF00"/>
                          </a:solidFill>
                          <a:latin typeface="NikoshBAN" panose="02000000000000000000" pitchFamily="2" charset="0"/>
                          <a:cs typeface="NikoshBAN" panose="02000000000000000000" pitchFamily="2" charset="0"/>
                        </a:rPr>
                        <a:t>া</a:t>
                      </a:r>
                      <a:r>
                        <a:rPr lang="en-US" sz="3600" dirty="0">
                          <a:solidFill>
                            <a:srgbClr val="FFFF00"/>
                          </a:solidFill>
                          <a:latin typeface="NikoshBAN" panose="02000000000000000000" pitchFamily="2" charset="0"/>
                          <a:cs typeface="NikoshBAN" panose="02000000000000000000" pitchFamily="2" charset="0"/>
                        </a:rPr>
                        <a:t>র</a:t>
                      </a:r>
                      <a:r>
                        <a:rPr lang="as-IN" sz="3600" dirty="0">
                          <a:solidFill>
                            <a:srgbClr val="FFFF00"/>
                          </a:solidFill>
                          <a:latin typeface="NikoshBAN" panose="02000000000000000000" pitchFamily="2" charset="0"/>
                          <a:cs typeface="NikoshBAN" panose="02000000000000000000" pitchFamily="2" charset="0"/>
                        </a:rPr>
                        <a:t>ন</a:t>
                      </a:r>
                      <a:endParaRPr lang="en-US" sz="3600" dirty="0">
                        <a:solidFill>
                          <a:srgbClr val="FFFF00"/>
                        </a:solidFill>
                        <a:latin typeface="NikoshBAN" panose="02000000000000000000" pitchFamily="2" charset="0"/>
                        <a:cs typeface="NikoshBAN" panose="02000000000000000000" pitchFamily="2" charset="0"/>
                      </a:endParaRPr>
                    </a:p>
                  </a:txBody>
                  <a:tcPr>
                    <a:cell3D prstMaterial="dkEdge">
                      <a:bevel/>
                      <a:lightRig rig="flood" dir="t"/>
                    </a:cell3D>
                    <a:solidFill>
                      <a:srgbClr val="00B0F0"/>
                    </a:solidFill>
                  </a:tcPr>
                </a:tc>
                <a:tc>
                  <a:txBody>
                    <a:bodyPr/>
                    <a:lstStyle/>
                    <a:p>
                      <a:pPr algn="ctr"/>
                      <a:r>
                        <a:rPr lang="en-US" sz="3600" dirty="0">
                          <a:solidFill>
                            <a:srgbClr val="FFFF00"/>
                          </a:solidFill>
                          <a:latin typeface="NikoshBAN" panose="02000000000000000000" pitchFamily="2" charset="0"/>
                          <a:cs typeface="NikoshBAN" panose="02000000000000000000" pitchFamily="2" charset="0"/>
                        </a:rPr>
                        <a:t>ল</a:t>
                      </a:r>
                      <a:r>
                        <a:rPr lang="as-IN" sz="3600" dirty="0">
                          <a:solidFill>
                            <a:srgbClr val="FFFF00"/>
                          </a:solidFill>
                          <a:latin typeface="NikoshBAN" panose="02000000000000000000" pitchFamily="2" charset="0"/>
                          <a:cs typeface="NikoshBAN" panose="02000000000000000000" pitchFamily="2" charset="0"/>
                        </a:rPr>
                        <a:t>ক</a:t>
                      </a:r>
                      <a:r>
                        <a:rPr lang="en-US" sz="3600" dirty="0">
                          <a:solidFill>
                            <a:srgbClr val="FFFF00"/>
                          </a:solidFill>
                          <a:latin typeface="NikoshBAN" panose="02000000000000000000" pitchFamily="2" charset="0"/>
                          <a:cs typeface="NikoshBAN" panose="02000000000000000000" pitchFamily="2" charset="0"/>
                        </a:rPr>
                        <a:t>্</a:t>
                      </a:r>
                      <a:r>
                        <a:rPr lang="as-IN" sz="3600" dirty="0">
                          <a:solidFill>
                            <a:srgbClr val="FFFF00"/>
                          </a:solidFill>
                          <a:latin typeface="NikoshBAN" panose="02000000000000000000" pitchFamily="2" charset="0"/>
                          <a:cs typeface="NikoshBAN" panose="02000000000000000000" pitchFamily="2" charset="0"/>
                        </a:rPr>
                        <a:t>ষ</a:t>
                      </a:r>
                      <a:r>
                        <a:rPr lang="en-US" sz="3600" dirty="0">
                          <a:solidFill>
                            <a:srgbClr val="FFFF00"/>
                          </a:solidFill>
                          <a:latin typeface="NikoshBAN" panose="02000000000000000000" pitchFamily="2" charset="0"/>
                          <a:cs typeface="NikoshBAN" panose="02000000000000000000" pitchFamily="2" charset="0"/>
                        </a:rPr>
                        <a:t>ণ</a:t>
                      </a:r>
                    </a:p>
                  </a:txBody>
                  <a:tcPr>
                    <a:cell3D prstMaterial="dkEdge">
                      <a:bevel/>
                      <a:lightRig rig="flood" dir="t"/>
                    </a:cell3D>
                    <a:solidFill>
                      <a:srgbClr val="00B0F0"/>
                    </a:solidFill>
                  </a:tcPr>
                </a:tc>
                <a:tc>
                  <a:txBody>
                    <a:bodyPr/>
                    <a:lstStyle/>
                    <a:p>
                      <a:pPr algn="ctr"/>
                      <a:r>
                        <a:rPr lang="en-US" sz="3600" dirty="0">
                          <a:solidFill>
                            <a:srgbClr val="FFFF00"/>
                          </a:solidFill>
                          <a:latin typeface="NikoshBAN" panose="02000000000000000000" pitchFamily="2" charset="0"/>
                          <a:cs typeface="NikoshBAN" panose="02000000000000000000" pitchFamily="2" charset="0"/>
                        </a:rPr>
                        <a:t>প</a:t>
                      </a:r>
                      <a:r>
                        <a:rPr lang="as-IN" sz="3600" dirty="0">
                          <a:solidFill>
                            <a:srgbClr val="FFFF00"/>
                          </a:solidFill>
                          <a:latin typeface="NikoshBAN" panose="02000000000000000000" pitchFamily="2" charset="0"/>
                          <a:cs typeface="NikoshBAN" panose="02000000000000000000" pitchFamily="2" charset="0"/>
                        </a:rPr>
                        <a:t>্</a:t>
                      </a:r>
                      <a:r>
                        <a:rPr lang="en-US" sz="3600" dirty="0">
                          <a:solidFill>
                            <a:srgbClr val="FFFF00"/>
                          </a:solidFill>
                          <a:latin typeface="NikoshBAN" panose="02000000000000000000" pitchFamily="2" charset="0"/>
                          <a:cs typeface="NikoshBAN" panose="02000000000000000000" pitchFamily="2" charset="0"/>
                        </a:rPr>
                        <a:t>র</a:t>
                      </a:r>
                      <a:r>
                        <a:rPr lang="as-IN" sz="3600" dirty="0">
                          <a:solidFill>
                            <a:srgbClr val="FFFF00"/>
                          </a:solidFill>
                          <a:latin typeface="NikoshBAN" panose="02000000000000000000" pitchFamily="2" charset="0"/>
                          <a:cs typeface="NikoshBAN" panose="02000000000000000000" pitchFamily="2" charset="0"/>
                        </a:rPr>
                        <a:t>ত</a:t>
                      </a:r>
                      <a:r>
                        <a:rPr lang="en-US" sz="3600" dirty="0">
                          <a:solidFill>
                            <a:srgbClr val="FFFF00"/>
                          </a:solidFill>
                          <a:latin typeface="NikoshBAN" panose="02000000000000000000" pitchFamily="2" charset="0"/>
                          <a:cs typeface="NikoshBAN" panose="02000000000000000000" pitchFamily="2" charset="0"/>
                        </a:rPr>
                        <a:t>ি</a:t>
                      </a:r>
                      <a:r>
                        <a:rPr lang="as-IN" sz="3600" dirty="0">
                          <a:solidFill>
                            <a:srgbClr val="FFFF00"/>
                          </a:solidFill>
                          <a:latin typeface="NikoshBAN" panose="02000000000000000000" pitchFamily="2" charset="0"/>
                          <a:cs typeface="NikoshBAN" panose="02000000000000000000" pitchFamily="2" charset="0"/>
                        </a:rPr>
                        <a:t>ক</a:t>
                      </a:r>
                      <a:r>
                        <a:rPr lang="en-US" sz="3600" dirty="0">
                          <a:solidFill>
                            <a:srgbClr val="FFFF00"/>
                          </a:solidFill>
                          <a:latin typeface="NikoshBAN" panose="02000000000000000000" pitchFamily="2" charset="0"/>
                          <a:cs typeface="NikoshBAN" panose="02000000000000000000" pitchFamily="2" charset="0"/>
                        </a:rPr>
                        <a:t>া</a:t>
                      </a:r>
                      <a:r>
                        <a:rPr lang="as-IN" sz="3600" dirty="0">
                          <a:solidFill>
                            <a:srgbClr val="FFFF00"/>
                          </a:solidFill>
                          <a:latin typeface="NikoshBAN" panose="02000000000000000000" pitchFamily="2" charset="0"/>
                          <a:cs typeface="NikoshBAN" panose="02000000000000000000" pitchFamily="2" charset="0"/>
                        </a:rPr>
                        <a:t>র</a:t>
                      </a:r>
                      <a:endParaRPr lang="en-US" sz="3600" dirty="0">
                        <a:solidFill>
                          <a:srgbClr val="FFFF00"/>
                        </a:solidFill>
                        <a:latin typeface="NikoshBAN" panose="02000000000000000000" pitchFamily="2" charset="0"/>
                        <a:cs typeface="NikoshBAN" panose="02000000000000000000" pitchFamily="2" charset="0"/>
                      </a:endParaRPr>
                    </a:p>
                  </a:txBody>
                  <a:tcPr>
                    <a:cell3D prstMaterial="dkEdge">
                      <a:bevel/>
                      <a:lightRig rig="flood" dir="t"/>
                    </a:cell3D>
                    <a:solidFill>
                      <a:srgbClr val="00B0F0"/>
                    </a:solidFill>
                  </a:tcPr>
                </a:tc>
                <a:extLst>
                  <a:ext uri="{0D108BD9-81ED-4DB2-BD59-A6C34878D82A}">
                    <a16:rowId xmlns:a16="http://schemas.microsoft.com/office/drawing/2014/main" val="632984691"/>
                  </a:ext>
                </a:extLst>
              </a:tr>
              <a:tr h="1630139">
                <a:tc rowSpan="2">
                  <a:txBody>
                    <a:bodyPr/>
                    <a:lstStyle/>
                    <a:p>
                      <a:pPr algn="ctr"/>
                      <a:r>
                        <a:rPr lang="bn-BD" sz="2400" kern="1200" dirty="0">
                          <a:solidFill>
                            <a:schemeClr val="dk1"/>
                          </a:solidFill>
                          <a:effectLst/>
                          <a:latin typeface="NikoshBAN" panose="02000000000000000000" pitchFamily="2" charset="0"/>
                          <a:ea typeface="+mn-ea"/>
                          <a:cs typeface="NikoshBAN" panose="02000000000000000000" pitchFamily="2" charset="0"/>
                        </a:rPr>
                        <a:t>সারকোস্পোরা ক্রয়েন্টা নামক ছত্রাক দ্বারা এ রোগ হয়। </a:t>
                      </a:r>
                      <a:endParaRPr lang="en-US" sz="2400" dirty="0">
                        <a:latin typeface="NikoshBAN" panose="02000000000000000000" pitchFamily="2" charset="0"/>
                        <a:cs typeface="NikoshBAN" panose="02000000000000000000" pitchFamily="2" charset="0"/>
                      </a:endParaRPr>
                    </a:p>
                  </a:txBody>
                  <a:tcPr>
                    <a:cell3D prstMaterial="dkEdge">
                      <a:bevel/>
                      <a:lightRig rig="flood" dir="t"/>
                    </a:cell3D>
                    <a:solidFill>
                      <a:schemeClr val="accent6">
                        <a:lumMod val="60000"/>
                        <a:lumOff val="40000"/>
                      </a:schemeClr>
                    </a:solidFill>
                  </a:tcPr>
                </a:tc>
                <a:tc rowSpan="2">
                  <a:txBody>
                    <a:bodyPr/>
                    <a:lstStyle/>
                    <a:p>
                      <a:pPr algn="ctr"/>
                      <a:r>
                        <a:rPr lang="en-US" sz="2400" dirty="0">
                          <a:latin typeface="NikoshBAN" panose="02000000000000000000" pitchFamily="2" charset="0"/>
                          <a:ea typeface="Nikosh" panose="02000000000000000000" pitchFamily="2" charset="0"/>
                          <a:cs typeface="NikoshBAN" panose="02000000000000000000" pitchFamily="2" charset="0"/>
                        </a:rPr>
                        <a:t> </a:t>
                      </a:r>
                      <a:r>
                        <a:rPr lang="bn-BD" sz="2400" dirty="0">
                          <a:latin typeface="NikoshBAN" panose="02000000000000000000" pitchFamily="2" charset="0"/>
                          <a:ea typeface="Nikosh" panose="02000000000000000000" pitchFamily="2" charset="0"/>
                          <a:cs typeface="NikoshBAN" panose="02000000000000000000" pitchFamily="2" charset="0"/>
                        </a:rPr>
                        <a:t>আক্রান্ত পাতার উপর ছোট ছোট লালচে বাদামি গোলাকৃতি হতে ডিম্বাকৃতির দাগ পড়ে। আক্রান্ত অংশের কোষসমূহ শুকিয়ে যায় এবং পাতার উপর ছিদ্র হয়ে যায়। আক্রমণের মাত্রা বেশি হলে সম্পূর্ণ পাতাই ঝলসে যায়। পরিত্যক্ত ফসলের অংশ, বায়ু ও বৃষ্টির ঝাপটার মাধ্যমে এ রোগ বিসত্মার লাভ করে । শতকরা ৮০ ভাগের বেশি আর্দ্রতা ও ২৮</a:t>
                      </a:r>
                      <a:r>
                        <a:rPr lang="bn-BD" sz="2400" dirty="0">
                          <a:latin typeface="NikoshBAN" panose="02000000000000000000" pitchFamily="2" charset="0"/>
                          <a:cs typeface="NikoshBAN" panose="02000000000000000000" pitchFamily="2" charset="0"/>
                        </a:rPr>
                        <a:t>* </a:t>
                      </a:r>
                      <a:r>
                        <a:rPr lang="bn-BD" sz="2400" dirty="0">
                          <a:latin typeface="NikoshBAN" panose="02000000000000000000" pitchFamily="2" charset="0"/>
                          <a:ea typeface="Nikosh" panose="02000000000000000000" pitchFamily="2" charset="0"/>
                          <a:cs typeface="NikoshBAN" panose="02000000000000000000" pitchFamily="2" charset="0"/>
                        </a:rPr>
                        <a:t>সে. এর বেশি তাপমাত্রায় এ রোগ দ্রুত বিস্তার লাভ করে</a:t>
                      </a:r>
                      <a:endParaRPr lang="en-US" sz="2400" dirty="0">
                        <a:latin typeface="NikoshBAN" panose="02000000000000000000" pitchFamily="2" charset="0"/>
                        <a:cs typeface="NikoshBAN" panose="02000000000000000000" pitchFamily="2" charset="0"/>
                      </a:endParaRPr>
                    </a:p>
                  </a:txBody>
                  <a:tcPr>
                    <a:cell3D prstMaterial="dkEdge">
                      <a:bevel/>
                      <a:lightRig rig="flood" dir="t"/>
                    </a:cell3D>
                    <a:solidFill>
                      <a:schemeClr val="accent4">
                        <a:lumMod val="20000"/>
                        <a:lumOff val="80000"/>
                      </a:schemeClr>
                    </a:solidFill>
                  </a:tcPr>
                </a:tc>
                <a:tc>
                  <a:txBody>
                    <a:bodyPr/>
                    <a:lstStyle/>
                    <a:p>
                      <a:pPr marL="342900" lvl="0" indent="-342900" algn="ctr">
                        <a:buFont typeface="Wingdings" panose="05000000000000000000" pitchFamily="2" charset="2"/>
                        <a:buChar char="Ø"/>
                      </a:pPr>
                      <a:r>
                        <a:rPr lang="bn-BD" sz="2400" kern="1200" dirty="0">
                          <a:solidFill>
                            <a:schemeClr val="dk1"/>
                          </a:solidFill>
                          <a:effectLst/>
                          <a:latin typeface="NikoshBAN" panose="02000000000000000000" pitchFamily="2" charset="0"/>
                          <a:ea typeface="+mn-ea"/>
                          <a:cs typeface="NikoshBAN" panose="02000000000000000000" pitchFamily="2" charset="0"/>
                        </a:rPr>
                        <a:t>ব্যাভিষ্টিন (০.২%) নামক ছত্রাকনাশক ১২-১৫ দিন অমত্মর ২-৩ বার স্প্রে করতে হবে।</a:t>
                      </a:r>
                      <a:endParaRPr lang="en-US" sz="2400" kern="1200" dirty="0">
                        <a:solidFill>
                          <a:schemeClr val="dk1"/>
                        </a:solidFill>
                        <a:effectLst/>
                        <a:latin typeface="NikoshBAN" panose="02000000000000000000" pitchFamily="2" charset="0"/>
                        <a:ea typeface="+mn-ea"/>
                        <a:cs typeface="NikoshBAN" panose="02000000000000000000" pitchFamily="2" charset="0"/>
                      </a:endParaRPr>
                    </a:p>
                    <a:p>
                      <a:pPr marL="0" lvl="0" indent="0" algn="ctr">
                        <a:buFont typeface="Wingdings" panose="05000000000000000000" pitchFamily="2" charset="2"/>
                        <a:buNone/>
                      </a:pPr>
                      <a:endParaRPr lang="bn-BD" sz="2400" kern="1200" dirty="0">
                        <a:solidFill>
                          <a:schemeClr val="dk1"/>
                        </a:solidFill>
                        <a:effectLst/>
                        <a:latin typeface="NikoshBAN" panose="02000000000000000000" pitchFamily="2" charset="0"/>
                        <a:ea typeface="+mn-ea"/>
                        <a:cs typeface="NikoshBAN" panose="02000000000000000000" pitchFamily="2" charset="0"/>
                      </a:endParaRPr>
                    </a:p>
                  </a:txBody>
                  <a:tcPr>
                    <a:lnB w="12700" cap="flat" cmpd="sng" algn="ctr">
                      <a:solidFill>
                        <a:schemeClr val="tx1"/>
                      </a:solidFill>
                      <a:prstDash val="solid"/>
                      <a:round/>
                      <a:headEnd type="none" w="med" len="med"/>
                      <a:tailEnd type="none" w="med" len="med"/>
                    </a:lnB>
                    <a:cell3D prstMaterial="dkEdge">
                      <a:bevel/>
                      <a:lightRig rig="flood" dir="t"/>
                    </a:cell3D>
                    <a:solidFill>
                      <a:schemeClr val="accent6">
                        <a:lumMod val="40000"/>
                        <a:lumOff val="60000"/>
                      </a:schemeClr>
                    </a:solidFill>
                  </a:tcPr>
                </a:tc>
                <a:extLst>
                  <a:ext uri="{0D108BD9-81ED-4DB2-BD59-A6C34878D82A}">
                    <a16:rowId xmlns:a16="http://schemas.microsoft.com/office/drawing/2014/main" val="1725393725"/>
                  </a:ext>
                </a:extLst>
              </a:tr>
              <a:tr h="2031767">
                <a:tc vMerge="1">
                  <a:txBody>
                    <a:bodyPr/>
                    <a:lstStyle/>
                    <a:p>
                      <a:endParaRPr lang="en-US"/>
                    </a:p>
                  </a:txBody>
                  <a:tcPr/>
                </a:tc>
                <a:tc vMerge="1">
                  <a:txBody>
                    <a:bodyPr/>
                    <a:lstStyle/>
                    <a:p>
                      <a:endParaRPr lang="en-US"/>
                    </a:p>
                  </a:txBody>
                  <a:tcPr/>
                </a:tc>
                <a:tc>
                  <a:txBody>
                    <a:bodyPr/>
                    <a:lstStyle/>
                    <a:p>
                      <a:pPr marL="342900" indent="-342900" algn="ctr">
                        <a:buFont typeface="Wingdings" panose="05000000000000000000" pitchFamily="2" charset="2"/>
                        <a:buChar char="Ø"/>
                      </a:pPr>
                      <a:r>
                        <a:rPr lang="as-IN" sz="2400" kern="1200" dirty="0">
                          <a:solidFill>
                            <a:schemeClr val="dk1"/>
                          </a:solidFill>
                          <a:effectLst/>
                          <a:latin typeface="+mn-lt"/>
                          <a:ea typeface="+mn-ea"/>
                          <a:cs typeface="+mn-cs"/>
                        </a:rPr>
                        <a:t>  </a:t>
                      </a:r>
                      <a:r>
                        <a:rPr lang="as-IN" sz="2400" kern="1200" dirty="0">
                          <a:solidFill>
                            <a:schemeClr val="dk1"/>
                          </a:solidFill>
                          <a:effectLst/>
                          <a:latin typeface="NikoshBAN" panose="02000000000000000000" pitchFamily="2" charset="0"/>
                          <a:ea typeface="+mn-ea"/>
                          <a:cs typeface="NikoshBAN" panose="02000000000000000000" pitchFamily="2" charset="0"/>
                        </a:rPr>
                        <a:t>রোগ প্রতিরোধী জাতের  (যেমন-বারি মাস-১,২,৩) চাষ করতে হবে।</a:t>
                      </a:r>
                      <a:endParaRPr lang="en-US" sz="2400" dirty="0">
                        <a:latin typeface="NikoshBAN" panose="02000000000000000000" pitchFamily="2" charset="0"/>
                        <a:cs typeface="NikoshBAN" panose="02000000000000000000" pitchFamily="2" charset="0"/>
                      </a:endParaRPr>
                    </a:p>
                  </a:txBody>
                  <a:tcPr>
                    <a:lnT w="12700" cap="flat" cmpd="sng" algn="ctr">
                      <a:solidFill>
                        <a:schemeClr val="tx1"/>
                      </a:solidFill>
                      <a:prstDash val="solid"/>
                      <a:round/>
                      <a:headEnd type="none" w="med" len="med"/>
                      <a:tailEnd type="none" w="med" len="med"/>
                    </a:lnT>
                    <a:cell3D prstMaterial="dkEdge">
                      <a:bevel/>
                      <a:lightRig rig="flood" dir="t"/>
                    </a:cell3D>
                    <a:solidFill>
                      <a:schemeClr val="accent5">
                        <a:lumMod val="40000"/>
                        <a:lumOff val="60000"/>
                      </a:schemeClr>
                    </a:solidFill>
                  </a:tcPr>
                </a:tc>
                <a:extLst>
                  <a:ext uri="{0D108BD9-81ED-4DB2-BD59-A6C34878D82A}">
                    <a16:rowId xmlns:a16="http://schemas.microsoft.com/office/drawing/2014/main" val="3080361580"/>
                  </a:ext>
                </a:extLst>
              </a:tr>
            </a:tbl>
          </a:graphicData>
        </a:graphic>
      </p:graphicFrame>
      <p:pic>
        <p:nvPicPr>
          <p:cNvPr id="41" name="Picture 40">
            <a:extLst>
              <a:ext uri="{FF2B5EF4-FFF2-40B4-BE49-F238E27FC236}">
                <a16:creationId xmlns:a16="http://schemas.microsoft.com/office/drawing/2014/main" id="{A9C6A85F-C3A6-41B9-808A-2DA7F99E456A}"/>
              </a:ext>
            </a:extLst>
          </p:cNvPr>
          <p:cNvPicPr>
            <a:picLocks noChangeAspect="1"/>
          </p:cNvPicPr>
          <p:nvPr/>
        </p:nvPicPr>
        <p:blipFill rotWithShape="1">
          <a:blip r:embed="rId3">
            <a:extLst>
              <a:ext uri="{28A0092B-C50C-407E-A947-70E740481C1C}">
                <a14:useLocalDpi xmlns:a14="http://schemas.microsoft.com/office/drawing/2010/main" val="0"/>
              </a:ext>
            </a:extLst>
          </a:blip>
          <a:srcRect b="7431"/>
          <a:stretch/>
        </p:blipFill>
        <p:spPr>
          <a:xfrm>
            <a:off x="3108291" y="848504"/>
            <a:ext cx="3841818" cy="1473463"/>
          </a:xfrm>
          <a:prstGeom prst="rect">
            <a:avLst/>
          </a:prstGeom>
          <a:ln w="88900" cap="sq" cmpd="thickThin">
            <a:solidFill>
              <a:srgbClr val="000000"/>
            </a:solidFill>
            <a:prstDash val="solid"/>
            <a:miter lim="800000"/>
          </a:ln>
          <a:effectLst>
            <a:innerShdw blurRad="76200">
              <a:srgbClr val="000000"/>
            </a:innerShdw>
          </a:effectLst>
        </p:spPr>
      </p:pic>
      <p:sp>
        <p:nvSpPr>
          <p:cNvPr id="42" name="Rectangle: Rounded Corners 41">
            <a:extLst>
              <a:ext uri="{FF2B5EF4-FFF2-40B4-BE49-F238E27FC236}">
                <a16:creationId xmlns:a16="http://schemas.microsoft.com/office/drawing/2014/main" id="{56B729D6-D29D-47FE-BCB6-566047329A7F}"/>
              </a:ext>
            </a:extLst>
          </p:cNvPr>
          <p:cNvSpPr/>
          <p:nvPr/>
        </p:nvSpPr>
        <p:spPr>
          <a:xfrm>
            <a:off x="3735955" y="169610"/>
            <a:ext cx="2264899" cy="509284"/>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b="1" dirty="0">
                <a:solidFill>
                  <a:sysClr val="windowText" lastClr="000000"/>
                </a:solidFill>
                <a:latin typeface="NikoshBAN" panose="02000000000000000000" pitchFamily="2" charset="0"/>
                <a:cs typeface="NikoshBAN" panose="02000000000000000000" pitchFamily="2" charset="0"/>
              </a:rPr>
              <a:t>প</a:t>
            </a:r>
            <a:r>
              <a:rPr lang="as-IN" sz="2800" b="1" dirty="0">
                <a:solidFill>
                  <a:sysClr val="windowText" lastClr="000000"/>
                </a:solidFill>
                <a:latin typeface="NikoshBAN" panose="02000000000000000000" pitchFamily="2" charset="0"/>
                <a:cs typeface="NikoshBAN" panose="02000000000000000000" pitchFamily="2" charset="0"/>
              </a:rPr>
              <a:t>া</a:t>
            </a:r>
            <a:r>
              <a:rPr lang="en-US" sz="2800" b="1" dirty="0" err="1">
                <a:solidFill>
                  <a:sysClr val="windowText" lastClr="000000"/>
                </a:solidFill>
                <a:latin typeface="NikoshBAN" panose="02000000000000000000" pitchFamily="2" charset="0"/>
                <a:cs typeface="NikoshBAN" panose="02000000000000000000" pitchFamily="2" charset="0"/>
              </a:rPr>
              <a:t>তায়</a:t>
            </a:r>
            <a:r>
              <a:rPr lang="en-US" sz="2800" b="1" dirty="0">
                <a:solidFill>
                  <a:sysClr val="windowText" lastClr="000000"/>
                </a:solidFill>
                <a:latin typeface="NikoshBAN" panose="02000000000000000000" pitchFamily="2" charset="0"/>
                <a:cs typeface="NikoshBAN" panose="02000000000000000000" pitchFamily="2" charset="0"/>
              </a:rPr>
              <a:t> </a:t>
            </a:r>
            <a:r>
              <a:rPr lang="en-US" sz="2800" b="1" dirty="0" err="1">
                <a:solidFill>
                  <a:sysClr val="windowText" lastClr="000000"/>
                </a:solidFill>
                <a:latin typeface="NikoshBAN" panose="02000000000000000000" pitchFamily="2" charset="0"/>
                <a:cs typeface="NikoshBAN" panose="02000000000000000000" pitchFamily="2" charset="0"/>
              </a:rPr>
              <a:t>দাগ</a:t>
            </a:r>
            <a:r>
              <a:rPr lang="en-US" sz="2800" b="1" dirty="0">
                <a:solidFill>
                  <a:sysClr val="windowText" lastClr="000000"/>
                </a:solidFill>
                <a:latin typeface="NikoshBAN" panose="02000000000000000000" pitchFamily="2" charset="0"/>
                <a:cs typeface="NikoshBAN" panose="02000000000000000000" pitchFamily="2" charset="0"/>
              </a:rPr>
              <a:t> </a:t>
            </a:r>
            <a:r>
              <a:rPr lang="en-US" sz="2800" b="1" dirty="0" err="1">
                <a:solidFill>
                  <a:sysClr val="windowText" lastClr="000000"/>
                </a:solidFill>
                <a:latin typeface="NikoshBAN" panose="02000000000000000000" pitchFamily="2" charset="0"/>
                <a:cs typeface="NikoshBAN" panose="02000000000000000000" pitchFamily="2" charset="0"/>
              </a:rPr>
              <a:t>রোগ</a:t>
            </a:r>
            <a:endParaRPr lang="en-US" sz="2800" b="1" dirty="0">
              <a:solidFill>
                <a:sysClr val="windowText" lastClr="000000"/>
              </a:solidFill>
              <a:latin typeface="NikoshBAN" panose="02000000000000000000" pitchFamily="2" charset="0"/>
              <a:cs typeface="NikoshBAN" panose="02000000000000000000" pitchFamily="2" charset="0"/>
            </a:endParaRPr>
          </a:p>
        </p:txBody>
      </p:sp>
      <p:graphicFrame>
        <p:nvGraphicFramePr>
          <p:cNvPr id="43" name="Table 3">
            <a:extLst>
              <a:ext uri="{FF2B5EF4-FFF2-40B4-BE49-F238E27FC236}">
                <a16:creationId xmlns:a16="http://schemas.microsoft.com/office/drawing/2014/main" id="{E3E10312-0811-4A1D-B3C8-2B7B41814311}"/>
              </a:ext>
            </a:extLst>
          </p:cNvPr>
          <p:cNvGraphicFramePr>
            <a:graphicFrameLocks noGrp="1"/>
          </p:cNvGraphicFramePr>
          <p:nvPr>
            <p:extLst>
              <p:ext uri="{D42A27DB-BD31-4B8C-83A1-F6EECF244321}">
                <p14:modId xmlns:p14="http://schemas.microsoft.com/office/powerpoint/2010/main" val="4276094726"/>
              </p:ext>
            </p:extLst>
          </p:nvPr>
        </p:nvGraphicFramePr>
        <p:xfrm>
          <a:off x="337622" y="3119440"/>
          <a:ext cx="9383151" cy="3779520"/>
        </p:xfrm>
        <a:graphic>
          <a:graphicData uri="http://schemas.openxmlformats.org/drawingml/2006/table">
            <a:tbl>
              <a:tblPr firstRow="1" bandRow="1">
                <a:tableStyleId>{5C22544A-7EE6-4342-B048-85BDC9FD1C3A}</a:tableStyleId>
              </a:tblPr>
              <a:tblGrid>
                <a:gridCol w="1968283">
                  <a:extLst>
                    <a:ext uri="{9D8B030D-6E8A-4147-A177-3AD203B41FA5}">
                      <a16:colId xmlns:a16="http://schemas.microsoft.com/office/drawing/2014/main" val="121269201"/>
                    </a:ext>
                  </a:extLst>
                </a:gridCol>
                <a:gridCol w="4269621">
                  <a:extLst>
                    <a:ext uri="{9D8B030D-6E8A-4147-A177-3AD203B41FA5}">
                      <a16:colId xmlns:a16="http://schemas.microsoft.com/office/drawing/2014/main" val="567084132"/>
                    </a:ext>
                  </a:extLst>
                </a:gridCol>
                <a:gridCol w="3145247">
                  <a:extLst>
                    <a:ext uri="{9D8B030D-6E8A-4147-A177-3AD203B41FA5}">
                      <a16:colId xmlns:a16="http://schemas.microsoft.com/office/drawing/2014/main" val="2273980664"/>
                    </a:ext>
                  </a:extLst>
                </a:gridCol>
              </a:tblGrid>
              <a:tr h="567199">
                <a:tc>
                  <a:txBody>
                    <a:bodyPr/>
                    <a:lstStyle/>
                    <a:p>
                      <a:pPr algn="ctr"/>
                      <a:r>
                        <a:rPr lang="en-US" sz="3600" dirty="0">
                          <a:solidFill>
                            <a:srgbClr val="FFFF00"/>
                          </a:solidFill>
                          <a:latin typeface="NikoshBAN" panose="02000000000000000000" pitchFamily="2" charset="0"/>
                          <a:cs typeface="NikoshBAN" panose="02000000000000000000" pitchFamily="2" charset="0"/>
                        </a:rPr>
                        <a:t>ক</a:t>
                      </a:r>
                      <a:r>
                        <a:rPr lang="as-IN" sz="3600" dirty="0">
                          <a:solidFill>
                            <a:srgbClr val="FFFF00"/>
                          </a:solidFill>
                          <a:latin typeface="NikoshBAN" panose="02000000000000000000" pitchFamily="2" charset="0"/>
                          <a:cs typeface="NikoshBAN" panose="02000000000000000000" pitchFamily="2" charset="0"/>
                        </a:rPr>
                        <a:t>া</a:t>
                      </a:r>
                      <a:r>
                        <a:rPr lang="en-US" sz="3600" dirty="0">
                          <a:solidFill>
                            <a:srgbClr val="FFFF00"/>
                          </a:solidFill>
                          <a:latin typeface="NikoshBAN" panose="02000000000000000000" pitchFamily="2" charset="0"/>
                          <a:cs typeface="NikoshBAN" panose="02000000000000000000" pitchFamily="2" charset="0"/>
                        </a:rPr>
                        <a:t>র</a:t>
                      </a:r>
                      <a:r>
                        <a:rPr lang="as-IN" sz="3600" dirty="0">
                          <a:solidFill>
                            <a:srgbClr val="FFFF00"/>
                          </a:solidFill>
                          <a:latin typeface="NikoshBAN" panose="02000000000000000000" pitchFamily="2" charset="0"/>
                          <a:cs typeface="NikoshBAN" panose="02000000000000000000" pitchFamily="2" charset="0"/>
                        </a:rPr>
                        <a:t>ন</a:t>
                      </a:r>
                      <a:endParaRPr lang="en-US" sz="3600" dirty="0">
                        <a:solidFill>
                          <a:srgbClr val="FFFF00"/>
                        </a:solidFill>
                        <a:latin typeface="NikoshBAN" panose="02000000000000000000" pitchFamily="2" charset="0"/>
                        <a:cs typeface="NikoshBAN" panose="02000000000000000000" pitchFamily="2" charset="0"/>
                      </a:endParaRPr>
                    </a:p>
                  </a:txBody>
                  <a:tcPr>
                    <a:cell3D prstMaterial="dkEdge">
                      <a:bevel/>
                      <a:lightRig rig="flood" dir="t"/>
                    </a:cell3D>
                    <a:solidFill>
                      <a:srgbClr val="00B0F0"/>
                    </a:solidFill>
                  </a:tcPr>
                </a:tc>
                <a:tc>
                  <a:txBody>
                    <a:bodyPr/>
                    <a:lstStyle/>
                    <a:p>
                      <a:pPr algn="ctr"/>
                      <a:r>
                        <a:rPr lang="en-US" sz="3600" dirty="0">
                          <a:solidFill>
                            <a:srgbClr val="FFFF00"/>
                          </a:solidFill>
                          <a:latin typeface="NikoshBAN" panose="02000000000000000000" pitchFamily="2" charset="0"/>
                          <a:cs typeface="NikoshBAN" panose="02000000000000000000" pitchFamily="2" charset="0"/>
                        </a:rPr>
                        <a:t>ল</a:t>
                      </a:r>
                      <a:r>
                        <a:rPr lang="as-IN" sz="3600" dirty="0">
                          <a:solidFill>
                            <a:srgbClr val="FFFF00"/>
                          </a:solidFill>
                          <a:latin typeface="NikoshBAN" panose="02000000000000000000" pitchFamily="2" charset="0"/>
                          <a:cs typeface="NikoshBAN" panose="02000000000000000000" pitchFamily="2" charset="0"/>
                        </a:rPr>
                        <a:t>ক</a:t>
                      </a:r>
                      <a:r>
                        <a:rPr lang="en-US" sz="3600" dirty="0">
                          <a:solidFill>
                            <a:srgbClr val="FFFF00"/>
                          </a:solidFill>
                          <a:latin typeface="NikoshBAN" panose="02000000000000000000" pitchFamily="2" charset="0"/>
                          <a:cs typeface="NikoshBAN" panose="02000000000000000000" pitchFamily="2" charset="0"/>
                        </a:rPr>
                        <a:t>্</a:t>
                      </a:r>
                      <a:r>
                        <a:rPr lang="as-IN" sz="3600" dirty="0">
                          <a:solidFill>
                            <a:srgbClr val="FFFF00"/>
                          </a:solidFill>
                          <a:latin typeface="NikoshBAN" panose="02000000000000000000" pitchFamily="2" charset="0"/>
                          <a:cs typeface="NikoshBAN" panose="02000000000000000000" pitchFamily="2" charset="0"/>
                        </a:rPr>
                        <a:t>ষ</a:t>
                      </a:r>
                      <a:r>
                        <a:rPr lang="en-US" sz="3600" dirty="0">
                          <a:solidFill>
                            <a:srgbClr val="FFFF00"/>
                          </a:solidFill>
                          <a:latin typeface="NikoshBAN" panose="02000000000000000000" pitchFamily="2" charset="0"/>
                          <a:cs typeface="NikoshBAN" panose="02000000000000000000" pitchFamily="2" charset="0"/>
                        </a:rPr>
                        <a:t>ণ</a:t>
                      </a:r>
                    </a:p>
                  </a:txBody>
                  <a:tcPr>
                    <a:cell3D prstMaterial="dkEdge">
                      <a:bevel/>
                      <a:lightRig rig="flood" dir="t"/>
                    </a:cell3D>
                    <a:solidFill>
                      <a:srgbClr val="00B0F0"/>
                    </a:solidFill>
                  </a:tcPr>
                </a:tc>
                <a:tc>
                  <a:txBody>
                    <a:bodyPr/>
                    <a:lstStyle/>
                    <a:p>
                      <a:pPr algn="ctr"/>
                      <a:r>
                        <a:rPr lang="en-US" sz="3600" dirty="0">
                          <a:solidFill>
                            <a:srgbClr val="FFFF00"/>
                          </a:solidFill>
                          <a:latin typeface="NikoshBAN" panose="02000000000000000000" pitchFamily="2" charset="0"/>
                          <a:cs typeface="NikoshBAN" panose="02000000000000000000" pitchFamily="2" charset="0"/>
                        </a:rPr>
                        <a:t>প</a:t>
                      </a:r>
                      <a:r>
                        <a:rPr lang="as-IN" sz="3600" dirty="0">
                          <a:solidFill>
                            <a:srgbClr val="FFFF00"/>
                          </a:solidFill>
                          <a:latin typeface="NikoshBAN" panose="02000000000000000000" pitchFamily="2" charset="0"/>
                          <a:cs typeface="NikoshBAN" panose="02000000000000000000" pitchFamily="2" charset="0"/>
                        </a:rPr>
                        <a:t>্</a:t>
                      </a:r>
                      <a:r>
                        <a:rPr lang="en-US" sz="3600" dirty="0">
                          <a:solidFill>
                            <a:srgbClr val="FFFF00"/>
                          </a:solidFill>
                          <a:latin typeface="NikoshBAN" panose="02000000000000000000" pitchFamily="2" charset="0"/>
                          <a:cs typeface="NikoshBAN" panose="02000000000000000000" pitchFamily="2" charset="0"/>
                        </a:rPr>
                        <a:t>র</a:t>
                      </a:r>
                      <a:r>
                        <a:rPr lang="as-IN" sz="3600" dirty="0">
                          <a:solidFill>
                            <a:srgbClr val="FFFF00"/>
                          </a:solidFill>
                          <a:latin typeface="NikoshBAN" panose="02000000000000000000" pitchFamily="2" charset="0"/>
                          <a:cs typeface="NikoshBAN" panose="02000000000000000000" pitchFamily="2" charset="0"/>
                        </a:rPr>
                        <a:t>ত</a:t>
                      </a:r>
                      <a:r>
                        <a:rPr lang="en-US" sz="3600" dirty="0">
                          <a:solidFill>
                            <a:srgbClr val="FFFF00"/>
                          </a:solidFill>
                          <a:latin typeface="NikoshBAN" panose="02000000000000000000" pitchFamily="2" charset="0"/>
                          <a:cs typeface="NikoshBAN" panose="02000000000000000000" pitchFamily="2" charset="0"/>
                        </a:rPr>
                        <a:t>ি</a:t>
                      </a:r>
                      <a:r>
                        <a:rPr lang="as-IN" sz="3600" dirty="0">
                          <a:solidFill>
                            <a:srgbClr val="FFFF00"/>
                          </a:solidFill>
                          <a:latin typeface="NikoshBAN" panose="02000000000000000000" pitchFamily="2" charset="0"/>
                          <a:cs typeface="NikoshBAN" panose="02000000000000000000" pitchFamily="2" charset="0"/>
                        </a:rPr>
                        <a:t>ক</a:t>
                      </a:r>
                      <a:r>
                        <a:rPr lang="en-US" sz="3600" dirty="0">
                          <a:solidFill>
                            <a:srgbClr val="FFFF00"/>
                          </a:solidFill>
                          <a:latin typeface="NikoshBAN" panose="02000000000000000000" pitchFamily="2" charset="0"/>
                          <a:cs typeface="NikoshBAN" panose="02000000000000000000" pitchFamily="2" charset="0"/>
                        </a:rPr>
                        <a:t>া</a:t>
                      </a:r>
                      <a:r>
                        <a:rPr lang="as-IN" sz="3600" dirty="0">
                          <a:solidFill>
                            <a:srgbClr val="FFFF00"/>
                          </a:solidFill>
                          <a:latin typeface="NikoshBAN" panose="02000000000000000000" pitchFamily="2" charset="0"/>
                          <a:cs typeface="NikoshBAN" panose="02000000000000000000" pitchFamily="2" charset="0"/>
                        </a:rPr>
                        <a:t>র</a:t>
                      </a:r>
                      <a:endParaRPr lang="en-US" sz="3600" dirty="0">
                        <a:solidFill>
                          <a:srgbClr val="FFFF00"/>
                        </a:solidFill>
                        <a:latin typeface="NikoshBAN" panose="02000000000000000000" pitchFamily="2" charset="0"/>
                        <a:cs typeface="NikoshBAN" panose="02000000000000000000" pitchFamily="2" charset="0"/>
                      </a:endParaRPr>
                    </a:p>
                  </a:txBody>
                  <a:tcPr>
                    <a:cell3D prstMaterial="dkEdge">
                      <a:bevel/>
                      <a:lightRig rig="flood" dir="t"/>
                    </a:cell3D>
                    <a:solidFill>
                      <a:srgbClr val="00B0F0"/>
                    </a:solidFill>
                  </a:tcPr>
                </a:tc>
                <a:extLst>
                  <a:ext uri="{0D108BD9-81ED-4DB2-BD59-A6C34878D82A}">
                    <a16:rowId xmlns:a16="http://schemas.microsoft.com/office/drawing/2014/main" val="632984691"/>
                  </a:ext>
                </a:extLst>
              </a:tr>
              <a:tr h="3102908">
                <a:tc>
                  <a:txBody>
                    <a:bodyPr/>
                    <a:lstStyle/>
                    <a:p>
                      <a:pPr algn="ctr"/>
                      <a:r>
                        <a:rPr lang="bn-BD" sz="2000" kern="1200" dirty="0">
                          <a:solidFill>
                            <a:schemeClr val="dk1"/>
                          </a:solidFill>
                          <a:effectLst/>
                          <a:latin typeface="NikoshBAN" panose="02000000000000000000" pitchFamily="2" charset="0"/>
                          <a:ea typeface="+mn-ea"/>
                          <a:cs typeface="NikoshBAN" panose="02000000000000000000" pitchFamily="2" charset="0"/>
                        </a:rPr>
                        <a:t>	</a:t>
                      </a:r>
                      <a:r>
                        <a:rPr lang="bn-BD" sz="2400" kern="1200" dirty="0">
                          <a:solidFill>
                            <a:schemeClr val="dk1"/>
                          </a:solidFill>
                          <a:effectLst/>
                          <a:latin typeface="NikoshBAN" panose="02000000000000000000" pitchFamily="2" charset="0"/>
                          <a:ea typeface="+mn-ea"/>
                          <a:cs typeface="NikoshBAN" panose="02000000000000000000" pitchFamily="2" charset="0"/>
                        </a:rPr>
                        <a:t>ওইডিয়াম প্রজাতির ছত্রাক দ্বারা এ রোগ সৃষ্টি হয়</a:t>
                      </a:r>
                      <a:r>
                        <a:rPr lang="bn-BD" sz="2000" kern="1200" dirty="0">
                          <a:solidFill>
                            <a:schemeClr val="dk1"/>
                          </a:solidFill>
                          <a:effectLst/>
                          <a:latin typeface="NikoshBAN" panose="02000000000000000000" pitchFamily="2" charset="0"/>
                          <a:ea typeface="+mn-ea"/>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cell3D prstMaterial="dkEdge">
                      <a:bevel/>
                      <a:lightRig rig="flood" dir="t"/>
                    </a:cell3D>
                    <a:solidFill>
                      <a:schemeClr val="accent6">
                        <a:lumMod val="60000"/>
                        <a:lumOff val="40000"/>
                      </a:schemeClr>
                    </a:solidFill>
                  </a:tcPr>
                </a:tc>
                <a:tc>
                  <a:txBody>
                    <a:bodyPr/>
                    <a:lstStyle/>
                    <a:p>
                      <a:r>
                        <a:rPr lang="bn-BD" sz="2400" kern="1200" dirty="0">
                          <a:solidFill>
                            <a:schemeClr val="dk1"/>
                          </a:solidFill>
                          <a:effectLst/>
                          <a:latin typeface="NikoshBAN" panose="02000000000000000000" pitchFamily="2" charset="0"/>
                          <a:ea typeface="+mn-ea"/>
                          <a:cs typeface="NikoshBAN" panose="02000000000000000000" pitchFamily="2" charset="0"/>
                        </a:rPr>
                        <a:t>এ রোগে পাতার উপর পৃষ্টে পাউডারের মত আবরণ পড়ে। সাধারণত শুষ্ক মৌসুমে এ রোগের অধিক প্রকোপ দেখা যায়। বীজ, পরিত্যক্ত গাছের অংশ ও বায়ুর মাধ্যমে এ রোগ বিস্তার লাভ করে।</a:t>
                      </a:r>
                      <a:endParaRPr lang="bn-BD" sz="2400" dirty="0">
                        <a:effectLst/>
                        <a:latin typeface="NikoshBAN" panose="02000000000000000000" pitchFamily="2" charset="0"/>
                        <a:cs typeface="NikoshBAN" panose="02000000000000000000" pitchFamily="2" charset="0"/>
                      </a:endParaRPr>
                    </a:p>
                    <a:p>
                      <a:br>
                        <a:rPr lang="bn-BD" sz="2000" dirty="0">
                          <a:effectLst/>
                          <a:latin typeface="NikoshBAN" panose="02000000000000000000" pitchFamily="2" charset="0"/>
                          <a:cs typeface="NikoshBAN" panose="02000000000000000000" pitchFamily="2" charset="0"/>
                        </a:rPr>
                      </a:br>
                      <a:endParaRPr lang="bn-BD" sz="2000" dirty="0">
                        <a:effectLst/>
                        <a:latin typeface="NikoshBAN" panose="02000000000000000000" pitchFamily="2" charset="0"/>
                        <a:cs typeface="NikoshBAN" panose="02000000000000000000" pitchFamily="2" charset="0"/>
                      </a:endParaRPr>
                    </a:p>
                    <a:p>
                      <a:pPr algn="ctr"/>
                      <a:r>
                        <a:rPr lang="en-US" sz="2000" dirty="0">
                          <a:latin typeface="NikoshBAN" panose="02000000000000000000" pitchFamily="2" charset="0"/>
                          <a:ea typeface="Nikosh"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cell3D prstMaterial="dkEdge">
                      <a:bevel/>
                      <a:lightRig rig="flood" dir="t"/>
                    </a:cell3D>
                    <a:solidFill>
                      <a:schemeClr val="accent4">
                        <a:lumMod val="20000"/>
                        <a:lumOff val="80000"/>
                      </a:schemeClr>
                    </a:solidFill>
                  </a:tcPr>
                </a:tc>
                <a:tc>
                  <a:txBody>
                    <a:bodyPr/>
                    <a:lstStyle/>
                    <a:p>
                      <a:pPr lvl="0"/>
                      <a:r>
                        <a:rPr lang="en-US" sz="2000" kern="1200" dirty="0">
                          <a:solidFill>
                            <a:schemeClr val="dk1"/>
                          </a:solidFill>
                          <a:effectLst/>
                          <a:latin typeface="NikoshBAN" panose="02000000000000000000" pitchFamily="2" charset="0"/>
                          <a:ea typeface="+mn-ea"/>
                          <a:cs typeface="NikoshBAN" panose="02000000000000000000" pitchFamily="2" charset="0"/>
                        </a:rPr>
                        <a:t>১.</a:t>
                      </a:r>
                      <a:r>
                        <a:rPr lang="bn-BD" sz="2000" kern="1200" dirty="0">
                          <a:solidFill>
                            <a:schemeClr val="dk1"/>
                          </a:solidFill>
                          <a:effectLst/>
                          <a:latin typeface="NikoshBAN" panose="02000000000000000000" pitchFamily="2" charset="0"/>
                          <a:ea typeface="+mn-ea"/>
                          <a:cs typeface="NikoshBAN" panose="02000000000000000000" pitchFamily="2" charset="0"/>
                        </a:rPr>
                        <a:t>বিকল্প পোষক ও গাছের পরিত্যক্ত অংশ পুড়ে ফেলতে হবে।</a:t>
                      </a:r>
                      <a:endParaRPr lang="bn-BD" sz="2000" dirty="0">
                        <a:effectLst/>
                        <a:latin typeface="NikoshBAN" panose="02000000000000000000" pitchFamily="2" charset="0"/>
                        <a:cs typeface="NikoshBAN" panose="02000000000000000000" pitchFamily="2" charset="0"/>
                      </a:endParaRPr>
                    </a:p>
                    <a:p>
                      <a:pPr lvl="0"/>
                      <a:r>
                        <a:rPr lang="en-US" sz="2000" kern="1200" dirty="0">
                          <a:solidFill>
                            <a:schemeClr val="dk1"/>
                          </a:solidFill>
                          <a:effectLst/>
                          <a:latin typeface="NikoshBAN" panose="02000000000000000000" pitchFamily="2" charset="0"/>
                          <a:ea typeface="+mn-ea"/>
                          <a:cs typeface="NikoshBAN" panose="02000000000000000000" pitchFamily="2" charset="0"/>
                        </a:rPr>
                        <a:t>2.</a:t>
                      </a:r>
                      <a:r>
                        <a:rPr lang="bn-BD" sz="2000" kern="1200" dirty="0">
                          <a:solidFill>
                            <a:schemeClr val="dk1"/>
                          </a:solidFill>
                          <a:effectLst/>
                          <a:latin typeface="NikoshBAN" panose="02000000000000000000" pitchFamily="2" charset="0"/>
                          <a:ea typeface="+mn-ea"/>
                          <a:cs typeface="NikoshBAN" panose="02000000000000000000" pitchFamily="2" charset="0"/>
                        </a:rPr>
                        <a:t>টিল্ট বা থিওভিট (০.২%) ১০-১২ দিন অমত্মর ২-৩ বার স্প্রে করতে হবে।</a:t>
                      </a:r>
                      <a:endParaRPr lang="bn-BD" sz="2000" dirty="0">
                        <a:effectLst/>
                        <a:latin typeface="NikoshBAN" panose="02000000000000000000" pitchFamily="2" charset="0"/>
                        <a:cs typeface="NikoshBAN" panose="02000000000000000000" pitchFamily="2" charset="0"/>
                      </a:endParaRPr>
                    </a:p>
                    <a:p>
                      <a:pPr lvl="0"/>
                      <a:r>
                        <a:rPr lang="bn-BD" sz="2000" kern="1200" dirty="0">
                          <a:solidFill>
                            <a:schemeClr val="dk1"/>
                          </a:solidFill>
                          <a:effectLst/>
                          <a:latin typeface="NikoshBAN" panose="02000000000000000000" pitchFamily="2" charset="0"/>
                          <a:ea typeface="+mn-ea"/>
                          <a:cs typeface="NikoshBAN" panose="02000000000000000000" pitchFamily="2" charset="0"/>
                        </a:rPr>
                        <a:t>3. এছাড়াও ফসল উৎপাদনে স্বাস্থ্যসম্মত পরিচর্যা ব্যবস্থা নিশ্চিত করতে হবে। এতে রোগের প্রকোপ অনেক কমে যাবে।</a:t>
                      </a:r>
                      <a:endParaRPr lang="bn-BD" sz="2000" dirty="0">
                        <a:effectLst/>
                        <a:latin typeface="NikoshBAN" panose="02000000000000000000" pitchFamily="2" charset="0"/>
                        <a:cs typeface="NikoshBAN" panose="02000000000000000000" pitchFamily="2" charset="0"/>
                      </a:endParaRPr>
                    </a:p>
                    <a:p>
                      <a:endParaRPr lang="bn-BD" sz="2000" dirty="0">
                        <a:effectLst/>
                        <a:latin typeface="NikoshBAN" panose="02000000000000000000" pitchFamily="2" charset="0"/>
                        <a:cs typeface="NikoshBAN" panose="02000000000000000000" pitchFamily="2" charset="0"/>
                      </a:endParaRPr>
                    </a:p>
                  </a:txBody>
                  <a:tcPr>
                    <a:cell3D prstMaterial="dkEdge">
                      <a:bevel/>
                      <a:lightRig rig="flood" dir="t"/>
                    </a:cell3D>
                    <a:solidFill>
                      <a:schemeClr val="accent6">
                        <a:lumMod val="40000"/>
                        <a:lumOff val="60000"/>
                      </a:schemeClr>
                    </a:solidFill>
                  </a:tcPr>
                </a:tc>
                <a:extLst>
                  <a:ext uri="{0D108BD9-81ED-4DB2-BD59-A6C34878D82A}">
                    <a16:rowId xmlns:a16="http://schemas.microsoft.com/office/drawing/2014/main" val="1725393725"/>
                  </a:ext>
                </a:extLst>
              </a:tr>
            </a:tbl>
          </a:graphicData>
        </a:graphic>
      </p:graphicFrame>
      <p:pic>
        <p:nvPicPr>
          <p:cNvPr id="44" name="Picture 43">
            <a:extLst>
              <a:ext uri="{FF2B5EF4-FFF2-40B4-BE49-F238E27FC236}">
                <a16:creationId xmlns:a16="http://schemas.microsoft.com/office/drawing/2014/main" id="{8CD0E5BB-EFF4-45B4-84BE-F258EDA55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0448" y="892236"/>
            <a:ext cx="2677500" cy="1967097"/>
          </a:xfrm>
          <a:prstGeom prst="rect">
            <a:avLst/>
          </a:prstGeom>
          <a:ln w="88900" cap="sq" cmpd="thickThin">
            <a:solidFill>
              <a:srgbClr val="000000"/>
            </a:solidFill>
            <a:prstDash val="solid"/>
            <a:miter lim="800000"/>
          </a:ln>
          <a:effectLst>
            <a:innerShdw blurRad="76200">
              <a:srgbClr val="000000"/>
            </a:innerShdw>
          </a:effectLst>
        </p:spPr>
      </p:pic>
      <p:sp>
        <p:nvSpPr>
          <p:cNvPr id="45" name="Rectangle: Rounded Corners 44">
            <a:extLst>
              <a:ext uri="{FF2B5EF4-FFF2-40B4-BE49-F238E27FC236}">
                <a16:creationId xmlns:a16="http://schemas.microsoft.com/office/drawing/2014/main" id="{C740FE05-8B33-4754-9C71-7CFA04E2A1DF}"/>
              </a:ext>
            </a:extLst>
          </p:cNvPr>
          <p:cNvSpPr/>
          <p:nvPr/>
        </p:nvSpPr>
        <p:spPr>
          <a:xfrm>
            <a:off x="3207433" y="191476"/>
            <a:ext cx="3404382" cy="509284"/>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a:solidFill>
                  <a:sysClr val="windowText" lastClr="000000"/>
                </a:solidFill>
                <a:latin typeface="NikoshBAN" panose="02000000000000000000" pitchFamily="2" charset="0"/>
                <a:cs typeface="NikoshBAN" panose="02000000000000000000" pitchFamily="2" charset="0"/>
              </a:rPr>
              <a:t>প</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উ</a:t>
            </a:r>
            <a:r>
              <a:rPr lang="as-IN" sz="3600" b="1" dirty="0">
                <a:solidFill>
                  <a:sysClr val="windowText" lastClr="000000"/>
                </a:solidFill>
                <a:latin typeface="NikoshBAN" panose="02000000000000000000" pitchFamily="2" charset="0"/>
                <a:cs typeface="NikoshBAN" panose="02000000000000000000" pitchFamily="2" charset="0"/>
              </a:rPr>
              <a:t>ড</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র</a:t>
            </a:r>
            <a:r>
              <a:rPr lang="en-US" sz="3600" b="1" dirty="0">
                <a:solidFill>
                  <a:sysClr val="windowText" lastClr="000000"/>
                </a:solidFill>
                <a:latin typeface="NikoshBAN" panose="02000000000000000000" pitchFamily="2" charset="0"/>
                <a:cs typeface="NikoshBAN" panose="02000000000000000000" pitchFamily="2" charset="0"/>
              </a:rPr>
              <a:t>ি </a:t>
            </a:r>
            <a:r>
              <a:rPr lang="as-IN" sz="3600" b="1" dirty="0">
                <a:solidFill>
                  <a:sysClr val="windowText" lastClr="000000"/>
                </a:solidFill>
                <a:latin typeface="NikoshBAN" panose="02000000000000000000" pitchFamily="2" charset="0"/>
                <a:cs typeface="NikoshBAN" panose="02000000000000000000" pitchFamily="2" charset="0"/>
              </a:rPr>
              <a:t>ম</a:t>
            </a:r>
            <a:r>
              <a:rPr lang="en-US" sz="3600" b="1" dirty="0">
                <a:solidFill>
                  <a:sysClr val="windowText" lastClr="000000"/>
                </a:solidFill>
                <a:latin typeface="NikoshBAN" panose="02000000000000000000" pitchFamily="2" charset="0"/>
                <a:cs typeface="NikoshBAN" panose="02000000000000000000" pitchFamily="2" charset="0"/>
              </a:rPr>
              <a:t>ি</a:t>
            </a:r>
            <a:r>
              <a:rPr lang="as-IN" sz="3600" b="1" dirty="0">
                <a:solidFill>
                  <a:sysClr val="windowText" lastClr="000000"/>
                </a:solidFill>
                <a:latin typeface="NikoshBAN" panose="02000000000000000000" pitchFamily="2" charset="0"/>
                <a:cs typeface="NikoshBAN" panose="02000000000000000000" pitchFamily="2" charset="0"/>
              </a:rPr>
              <a:t>ল</a:t>
            </a:r>
            <a:r>
              <a:rPr lang="en-US" sz="3600" b="1" dirty="0">
                <a:solidFill>
                  <a:sysClr val="windowText" lastClr="000000"/>
                </a:solidFill>
                <a:latin typeface="NikoshBAN" panose="02000000000000000000" pitchFamily="2" charset="0"/>
                <a:cs typeface="NikoshBAN" panose="02000000000000000000" pitchFamily="2" charset="0"/>
              </a:rPr>
              <a:t>ড</a:t>
            </a:r>
            <a:r>
              <a:rPr lang="as-IN" sz="3600" b="1" dirty="0">
                <a:solidFill>
                  <a:sysClr val="windowText" lastClr="000000"/>
                </a:solidFill>
                <a:latin typeface="NikoshBAN" panose="02000000000000000000" pitchFamily="2" charset="0"/>
                <a:cs typeface="NikoshBAN" panose="02000000000000000000" pitchFamily="2" charset="0"/>
              </a:rPr>
              <a:t>ি</a:t>
            </a:r>
            <a:r>
              <a:rPr lang="en-US" sz="3600" b="1" dirty="0">
                <a:solidFill>
                  <a:sysClr val="windowText" lastClr="000000"/>
                </a:solidFill>
                <a:latin typeface="NikoshBAN" panose="02000000000000000000" pitchFamily="2" charset="0"/>
                <a:cs typeface="NikoshBAN" panose="02000000000000000000" pitchFamily="2" charset="0"/>
              </a:rPr>
              <a:t>উ</a:t>
            </a:r>
          </a:p>
        </p:txBody>
      </p:sp>
      <p:graphicFrame>
        <p:nvGraphicFramePr>
          <p:cNvPr id="46" name="Table 3">
            <a:extLst>
              <a:ext uri="{FF2B5EF4-FFF2-40B4-BE49-F238E27FC236}">
                <a16:creationId xmlns:a16="http://schemas.microsoft.com/office/drawing/2014/main" id="{5ED0E583-2ECC-41D2-8EDD-34B1AA5D3542}"/>
              </a:ext>
            </a:extLst>
          </p:cNvPr>
          <p:cNvGraphicFramePr>
            <a:graphicFrameLocks noGrp="1"/>
          </p:cNvGraphicFramePr>
          <p:nvPr>
            <p:extLst>
              <p:ext uri="{D42A27DB-BD31-4B8C-83A1-F6EECF244321}">
                <p14:modId xmlns:p14="http://schemas.microsoft.com/office/powerpoint/2010/main" val="192250085"/>
              </p:ext>
            </p:extLst>
          </p:nvPr>
        </p:nvGraphicFramePr>
        <p:xfrm>
          <a:off x="337623" y="3118522"/>
          <a:ext cx="9383151" cy="3962400"/>
        </p:xfrm>
        <a:graphic>
          <a:graphicData uri="http://schemas.openxmlformats.org/drawingml/2006/table">
            <a:tbl>
              <a:tblPr firstRow="1" bandRow="1">
                <a:tableStyleId>{5C22544A-7EE6-4342-B048-85BDC9FD1C3A}</a:tableStyleId>
              </a:tblPr>
              <a:tblGrid>
                <a:gridCol w="1477109">
                  <a:extLst>
                    <a:ext uri="{9D8B030D-6E8A-4147-A177-3AD203B41FA5}">
                      <a16:colId xmlns:a16="http://schemas.microsoft.com/office/drawing/2014/main" val="121269201"/>
                    </a:ext>
                  </a:extLst>
                </a:gridCol>
                <a:gridCol w="4760795">
                  <a:extLst>
                    <a:ext uri="{9D8B030D-6E8A-4147-A177-3AD203B41FA5}">
                      <a16:colId xmlns:a16="http://schemas.microsoft.com/office/drawing/2014/main" val="567084132"/>
                    </a:ext>
                  </a:extLst>
                </a:gridCol>
                <a:gridCol w="3145247">
                  <a:extLst>
                    <a:ext uri="{9D8B030D-6E8A-4147-A177-3AD203B41FA5}">
                      <a16:colId xmlns:a16="http://schemas.microsoft.com/office/drawing/2014/main" val="2273980664"/>
                    </a:ext>
                  </a:extLst>
                </a:gridCol>
              </a:tblGrid>
              <a:tr h="507403">
                <a:tc>
                  <a:txBody>
                    <a:bodyPr/>
                    <a:lstStyle/>
                    <a:p>
                      <a:pPr algn="ctr"/>
                      <a:r>
                        <a:rPr lang="en-US" sz="3200" dirty="0">
                          <a:solidFill>
                            <a:srgbClr val="FFFF00"/>
                          </a:solidFill>
                          <a:latin typeface="NikoshBAN" panose="02000000000000000000" pitchFamily="2" charset="0"/>
                          <a:cs typeface="NikoshBAN" panose="02000000000000000000" pitchFamily="2" charset="0"/>
                        </a:rPr>
                        <a:t>ক</a:t>
                      </a:r>
                      <a:r>
                        <a:rPr lang="as-IN" sz="3200" dirty="0">
                          <a:solidFill>
                            <a:srgbClr val="FFFF00"/>
                          </a:solidFill>
                          <a:latin typeface="NikoshBAN" panose="02000000000000000000" pitchFamily="2" charset="0"/>
                          <a:cs typeface="NikoshBAN" panose="02000000000000000000" pitchFamily="2" charset="0"/>
                        </a:rPr>
                        <a:t>া</a:t>
                      </a:r>
                      <a:r>
                        <a:rPr lang="en-US" sz="3200" dirty="0">
                          <a:solidFill>
                            <a:srgbClr val="FFFF00"/>
                          </a:solidFill>
                          <a:latin typeface="NikoshBAN" panose="02000000000000000000" pitchFamily="2" charset="0"/>
                          <a:cs typeface="NikoshBAN" panose="02000000000000000000" pitchFamily="2" charset="0"/>
                        </a:rPr>
                        <a:t>র</a:t>
                      </a:r>
                      <a:r>
                        <a:rPr lang="as-IN" sz="3200" dirty="0">
                          <a:solidFill>
                            <a:srgbClr val="FFFF00"/>
                          </a:solidFill>
                          <a:latin typeface="NikoshBAN" panose="02000000000000000000" pitchFamily="2" charset="0"/>
                          <a:cs typeface="NikoshBAN" panose="02000000000000000000" pitchFamily="2" charset="0"/>
                        </a:rPr>
                        <a:t>ন</a:t>
                      </a:r>
                      <a:endParaRPr lang="en-US" sz="3200" dirty="0">
                        <a:solidFill>
                          <a:srgbClr val="FFFF00"/>
                        </a:solidFill>
                        <a:latin typeface="NikoshBAN" panose="02000000000000000000" pitchFamily="2" charset="0"/>
                        <a:cs typeface="NikoshBAN" panose="02000000000000000000" pitchFamily="2" charset="0"/>
                      </a:endParaRPr>
                    </a:p>
                  </a:txBody>
                  <a:tcPr>
                    <a:cell3D prstMaterial="dkEdge">
                      <a:bevel/>
                      <a:lightRig rig="flood" dir="t"/>
                    </a:cell3D>
                    <a:solidFill>
                      <a:srgbClr val="00B0F0"/>
                    </a:solidFill>
                  </a:tcPr>
                </a:tc>
                <a:tc>
                  <a:txBody>
                    <a:bodyPr/>
                    <a:lstStyle/>
                    <a:p>
                      <a:pPr algn="ctr"/>
                      <a:r>
                        <a:rPr lang="en-US" sz="3200" dirty="0">
                          <a:solidFill>
                            <a:srgbClr val="FFFF00"/>
                          </a:solidFill>
                          <a:latin typeface="NikoshBAN" panose="02000000000000000000" pitchFamily="2" charset="0"/>
                          <a:cs typeface="NikoshBAN" panose="02000000000000000000" pitchFamily="2" charset="0"/>
                        </a:rPr>
                        <a:t>ল</a:t>
                      </a:r>
                      <a:r>
                        <a:rPr lang="as-IN" sz="3200" dirty="0">
                          <a:solidFill>
                            <a:srgbClr val="FFFF00"/>
                          </a:solidFill>
                          <a:latin typeface="NikoshBAN" panose="02000000000000000000" pitchFamily="2" charset="0"/>
                          <a:cs typeface="NikoshBAN" panose="02000000000000000000" pitchFamily="2" charset="0"/>
                        </a:rPr>
                        <a:t>ক</a:t>
                      </a:r>
                      <a:r>
                        <a:rPr lang="en-US" sz="3200" dirty="0">
                          <a:solidFill>
                            <a:srgbClr val="FFFF00"/>
                          </a:solidFill>
                          <a:latin typeface="NikoshBAN" panose="02000000000000000000" pitchFamily="2" charset="0"/>
                          <a:cs typeface="NikoshBAN" panose="02000000000000000000" pitchFamily="2" charset="0"/>
                        </a:rPr>
                        <a:t>্</a:t>
                      </a:r>
                      <a:r>
                        <a:rPr lang="as-IN" sz="3200" dirty="0">
                          <a:solidFill>
                            <a:srgbClr val="FFFF00"/>
                          </a:solidFill>
                          <a:latin typeface="NikoshBAN" panose="02000000000000000000" pitchFamily="2" charset="0"/>
                          <a:cs typeface="NikoshBAN" panose="02000000000000000000" pitchFamily="2" charset="0"/>
                        </a:rPr>
                        <a:t>ষ</a:t>
                      </a:r>
                      <a:r>
                        <a:rPr lang="en-US" sz="3200" dirty="0">
                          <a:solidFill>
                            <a:srgbClr val="FFFF00"/>
                          </a:solidFill>
                          <a:latin typeface="NikoshBAN" panose="02000000000000000000" pitchFamily="2" charset="0"/>
                          <a:cs typeface="NikoshBAN" panose="02000000000000000000" pitchFamily="2" charset="0"/>
                        </a:rPr>
                        <a:t>ণ</a:t>
                      </a:r>
                    </a:p>
                  </a:txBody>
                  <a:tcPr>
                    <a:cell3D prstMaterial="dkEdge">
                      <a:bevel/>
                      <a:lightRig rig="flood" dir="t"/>
                    </a:cell3D>
                    <a:solidFill>
                      <a:srgbClr val="00B0F0"/>
                    </a:solidFill>
                  </a:tcPr>
                </a:tc>
                <a:tc>
                  <a:txBody>
                    <a:bodyPr/>
                    <a:lstStyle/>
                    <a:p>
                      <a:pPr algn="ctr"/>
                      <a:r>
                        <a:rPr lang="en-US" sz="3200" dirty="0">
                          <a:solidFill>
                            <a:srgbClr val="FFFF00"/>
                          </a:solidFill>
                          <a:latin typeface="NikoshBAN" panose="02000000000000000000" pitchFamily="2" charset="0"/>
                          <a:cs typeface="NikoshBAN" panose="02000000000000000000" pitchFamily="2" charset="0"/>
                        </a:rPr>
                        <a:t>প</a:t>
                      </a:r>
                      <a:r>
                        <a:rPr lang="as-IN" sz="3200" dirty="0">
                          <a:solidFill>
                            <a:srgbClr val="FFFF00"/>
                          </a:solidFill>
                          <a:latin typeface="NikoshBAN" panose="02000000000000000000" pitchFamily="2" charset="0"/>
                          <a:cs typeface="NikoshBAN" panose="02000000000000000000" pitchFamily="2" charset="0"/>
                        </a:rPr>
                        <a:t>্</a:t>
                      </a:r>
                      <a:r>
                        <a:rPr lang="en-US" sz="3200" dirty="0">
                          <a:solidFill>
                            <a:srgbClr val="FFFF00"/>
                          </a:solidFill>
                          <a:latin typeface="NikoshBAN" panose="02000000000000000000" pitchFamily="2" charset="0"/>
                          <a:cs typeface="NikoshBAN" panose="02000000000000000000" pitchFamily="2" charset="0"/>
                        </a:rPr>
                        <a:t>র</a:t>
                      </a:r>
                      <a:r>
                        <a:rPr lang="as-IN" sz="3200" dirty="0">
                          <a:solidFill>
                            <a:srgbClr val="FFFF00"/>
                          </a:solidFill>
                          <a:latin typeface="NikoshBAN" panose="02000000000000000000" pitchFamily="2" charset="0"/>
                          <a:cs typeface="NikoshBAN" panose="02000000000000000000" pitchFamily="2" charset="0"/>
                        </a:rPr>
                        <a:t>ত</a:t>
                      </a:r>
                      <a:r>
                        <a:rPr lang="en-US" sz="3200" dirty="0">
                          <a:solidFill>
                            <a:srgbClr val="FFFF00"/>
                          </a:solidFill>
                          <a:latin typeface="NikoshBAN" panose="02000000000000000000" pitchFamily="2" charset="0"/>
                          <a:cs typeface="NikoshBAN" panose="02000000000000000000" pitchFamily="2" charset="0"/>
                        </a:rPr>
                        <a:t>ি</a:t>
                      </a:r>
                      <a:r>
                        <a:rPr lang="as-IN" sz="3200" dirty="0">
                          <a:solidFill>
                            <a:srgbClr val="FFFF00"/>
                          </a:solidFill>
                          <a:latin typeface="NikoshBAN" panose="02000000000000000000" pitchFamily="2" charset="0"/>
                          <a:cs typeface="NikoshBAN" panose="02000000000000000000" pitchFamily="2" charset="0"/>
                        </a:rPr>
                        <a:t>ক</a:t>
                      </a:r>
                      <a:r>
                        <a:rPr lang="en-US" sz="3200" dirty="0">
                          <a:solidFill>
                            <a:srgbClr val="FFFF00"/>
                          </a:solidFill>
                          <a:latin typeface="NikoshBAN" panose="02000000000000000000" pitchFamily="2" charset="0"/>
                          <a:cs typeface="NikoshBAN" panose="02000000000000000000" pitchFamily="2" charset="0"/>
                        </a:rPr>
                        <a:t>া</a:t>
                      </a:r>
                      <a:r>
                        <a:rPr lang="as-IN" sz="3200" dirty="0">
                          <a:solidFill>
                            <a:srgbClr val="FFFF00"/>
                          </a:solidFill>
                          <a:latin typeface="NikoshBAN" panose="02000000000000000000" pitchFamily="2" charset="0"/>
                          <a:cs typeface="NikoshBAN" panose="02000000000000000000" pitchFamily="2" charset="0"/>
                        </a:rPr>
                        <a:t>র</a:t>
                      </a:r>
                      <a:endParaRPr lang="en-US" sz="3200" dirty="0">
                        <a:solidFill>
                          <a:srgbClr val="FFFF00"/>
                        </a:solidFill>
                        <a:latin typeface="NikoshBAN" panose="02000000000000000000" pitchFamily="2" charset="0"/>
                        <a:cs typeface="NikoshBAN" panose="02000000000000000000" pitchFamily="2" charset="0"/>
                      </a:endParaRPr>
                    </a:p>
                  </a:txBody>
                  <a:tcPr>
                    <a:cell3D prstMaterial="dkEdge">
                      <a:bevel/>
                      <a:lightRig rig="flood" dir="t"/>
                    </a:cell3D>
                    <a:solidFill>
                      <a:srgbClr val="00B0F0"/>
                    </a:solidFill>
                  </a:tcPr>
                </a:tc>
                <a:extLst>
                  <a:ext uri="{0D108BD9-81ED-4DB2-BD59-A6C34878D82A}">
                    <a16:rowId xmlns:a16="http://schemas.microsoft.com/office/drawing/2014/main" val="632984691"/>
                  </a:ext>
                </a:extLst>
              </a:tr>
              <a:tr h="3126567">
                <a:tc>
                  <a:txBody>
                    <a:bodyPr/>
                    <a:lstStyle/>
                    <a:p>
                      <a:pPr algn="ctr"/>
                      <a:r>
                        <a:rPr lang="bn-BD" sz="2400" kern="1200" dirty="0">
                          <a:solidFill>
                            <a:schemeClr val="dk1"/>
                          </a:solidFill>
                          <a:effectLst/>
                          <a:latin typeface="NikoshBAN" panose="02000000000000000000" pitchFamily="2" charset="0"/>
                          <a:ea typeface="+mn-ea"/>
                          <a:cs typeface="NikoshBAN" panose="02000000000000000000" pitchFamily="2" charset="0"/>
                        </a:rPr>
                        <a:t>মোজাইক ভাইরাস দ্বারা এ রোগ হয়ে থাকে। 	</a:t>
                      </a:r>
                      <a:endParaRPr lang="en-US" sz="2400" dirty="0">
                        <a:latin typeface="NikoshBAN" panose="02000000000000000000" pitchFamily="2" charset="0"/>
                        <a:cs typeface="NikoshBAN" panose="02000000000000000000" pitchFamily="2" charset="0"/>
                      </a:endParaRPr>
                    </a:p>
                  </a:txBody>
                  <a:tcPr>
                    <a:cell3D prstMaterial="dkEdge">
                      <a:bevel/>
                      <a:lightRig rig="flood" dir="t"/>
                    </a:cell3D>
                    <a:solidFill>
                      <a:schemeClr val="accent6">
                        <a:lumMod val="60000"/>
                        <a:lumOff val="40000"/>
                      </a:schemeClr>
                    </a:solidFill>
                  </a:tcPr>
                </a:tc>
                <a:tc>
                  <a:txBody>
                    <a:bodyPr/>
                    <a:lstStyle/>
                    <a:p>
                      <a:r>
                        <a:rPr lang="bn-BD" sz="2400" kern="1200" dirty="0">
                          <a:solidFill>
                            <a:schemeClr val="dk1"/>
                          </a:solidFill>
                          <a:effectLst/>
                          <a:latin typeface="NikoshBAN" panose="02000000000000000000" pitchFamily="2" charset="0"/>
                          <a:ea typeface="+mn-ea"/>
                          <a:cs typeface="NikoshBAN" panose="02000000000000000000" pitchFamily="2" charset="0"/>
                        </a:rPr>
                        <a:t>আক্রামত্ম পাতার উপর হলদে ও গাঢ় সবুজ মিশ্র মোজাইকের মত দাগ পড়ে। দূর থেকে সমগ্র আক্রান্ত মাঠ হলদে বলে মনে হয়ে। সাধারণত কচি পাতা প্রথমে আক্রামত্ম হয়। আক্রামত্ম বীজ ও বায়ুর মাধ্যমে এ রোগ বিসত্মার লাভ করে। সাদা মাছি  (হোয়াইট ফ্লাই) নামক পোকা এ রোগের বাহক হিসেবে কাজ করে। বিকল্প পোষক ও সাদা মাছির আধিক্য এ রোগ দ্রুত বিস্তারে সহায়ক।</a:t>
                      </a:r>
                      <a:endParaRPr lang="bn-BD" sz="2400" dirty="0">
                        <a:effectLst/>
                        <a:latin typeface="NikoshBAN" panose="02000000000000000000" pitchFamily="2" charset="0"/>
                        <a:cs typeface="NikoshBAN" panose="02000000000000000000" pitchFamily="2" charset="0"/>
                      </a:endParaRPr>
                    </a:p>
                    <a:p>
                      <a:r>
                        <a:rPr lang="en-US" sz="2400" dirty="0">
                          <a:latin typeface="NikoshBAN" panose="02000000000000000000" pitchFamily="2" charset="0"/>
                          <a:ea typeface="Nikosh"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a:txBody>
                  <a:tcPr>
                    <a:cell3D prstMaterial="dkEdge">
                      <a:bevel/>
                      <a:lightRig rig="flood" dir="t"/>
                    </a:cell3D>
                    <a:solidFill>
                      <a:schemeClr val="accent4">
                        <a:lumMod val="20000"/>
                        <a:lumOff val="80000"/>
                      </a:schemeClr>
                    </a:solidFill>
                  </a:tcPr>
                </a:tc>
                <a:tc>
                  <a:txBody>
                    <a:bodyPr/>
                    <a:lstStyle/>
                    <a:p>
                      <a:pPr lvl="0"/>
                      <a:r>
                        <a:rPr lang="en-US" sz="2400" kern="1200" dirty="0">
                          <a:solidFill>
                            <a:schemeClr val="dk1"/>
                          </a:solidFill>
                          <a:effectLst/>
                          <a:latin typeface="NikoshBAN" panose="02000000000000000000" pitchFamily="2" charset="0"/>
                          <a:ea typeface="+mn-ea"/>
                          <a:cs typeface="NikoshBAN" panose="02000000000000000000" pitchFamily="2" charset="0"/>
                        </a:rPr>
                        <a:t>1.</a:t>
                      </a:r>
                      <a:r>
                        <a:rPr lang="bn-BD" sz="2400" kern="1200" dirty="0">
                          <a:solidFill>
                            <a:schemeClr val="dk1"/>
                          </a:solidFill>
                          <a:effectLst/>
                          <a:latin typeface="NikoshBAN" panose="02000000000000000000" pitchFamily="2" charset="0"/>
                          <a:ea typeface="+mn-ea"/>
                          <a:cs typeface="NikoshBAN" panose="02000000000000000000" pitchFamily="2" charset="0"/>
                        </a:rPr>
                        <a:t>রোগ মুক্ত বীজত ব্যবহার করতে হবে।</a:t>
                      </a:r>
                      <a:endParaRPr lang="bn-BD" sz="2400" dirty="0">
                        <a:effectLst/>
                        <a:latin typeface="NikoshBAN" panose="02000000000000000000" pitchFamily="2" charset="0"/>
                        <a:cs typeface="NikoshBAN" panose="02000000000000000000" pitchFamily="2" charset="0"/>
                      </a:endParaRPr>
                    </a:p>
                    <a:p>
                      <a:pPr lvl="0"/>
                      <a:r>
                        <a:rPr lang="bn-BD" sz="2400" kern="1200" dirty="0">
                          <a:solidFill>
                            <a:schemeClr val="dk1"/>
                          </a:solidFill>
                          <a:effectLst/>
                          <a:latin typeface="NikoshBAN" panose="02000000000000000000" pitchFamily="2" charset="0"/>
                          <a:ea typeface="+mn-ea"/>
                          <a:cs typeface="NikoshBAN" panose="02000000000000000000" pitchFamily="2" charset="0"/>
                        </a:rPr>
                        <a:t>2</a:t>
                      </a:r>
                      <a:r>
                        <a:rPr lang="en-US" sz="2400" kern="1200" dirty="0">
                          <a:solidFill>
                            <a:schemeClr val="dk1"/>
                          </a:solidFill>
                          <a:effectLst/>
                          <a:latin typeface="NikoshBAN" panose="02000000000000000000" pitchFamily="2" charset="0"/>
                          <a:ea typeface="+mn-ea"/>
                          <a:cs typeface="NikoshBAN" panose="02000000000000000000" pitchFamily="2" charset="0"/>
                        </a:rPr>
                        <a:t>.</a:t>
                      </a:r>
                      <a:r>
                        <a:rPr lang="bn-BD" sz="2400" kern="1200" dirty="0">
                          <a:solidFill>
                            <a:schemeClr val="dk1"/>
                          </a:solidFill>
                          <a:effectLst/>
                          <a:latin typeface="NikoshBAN" panose="02000000000000000000" pitchFamily="2" charset="0"/>
                          <a:ea typeface="+mn-ea"/>
                          <a:cs typeface="NikoshBAN" panose="02000000000000000000" pitchFamily="2" charset="0"/>
                        </a:rPr>
                        <a:t>হোয়াইট ফ্লাই নামক পোকা দমনের জন্য নিয়মিত কীটনাশক প্রয়োগ করতে হবে।</a:t>
                      </a:r>
                      <a:endParaRPr lang="bn-BD" sz="2400" dirty="0">
                        <a:effectLst/>
                        <a:latin typeface="NikoshBAN" panose="02000000000000000000" pitchFamily="2" charset="0"/>
                        <a:cs typeface="NikoshBAN" panose="02000000000000000000" pitchFamily="2" charset="0"/>
                      </a:endParaRPr>
                    </a:p>
                    <a:p>
                      <a:pPr lvl="0"/>
                      <a:r>
                        <a:rPr lang="bn-BD" sz="2400" kern="1200" dirty="0">
                          <a:solidFill>
                            <a:schemeClr val="dk1"/>
                          </a:solidFill>
                          <a:effectLst/>
                          <a:latin typeface="NikoshBAN" panose="02000000000000000000" pitchFamily="2" charset="0"/>
                          <a:ea typeface="+mn-ea"/>
                          <a:cs typeface="NikoshBAN" panose="02000000000000000000" pitchFamily="2" charset="0"/>
                        </a:rPr>
                        <a:t>3.আক্রান্ত গাছ তুলে পুড়ে ফেলতে হবে।</a:t>
                      </a:r>
                      <a:endParaRPr lang="bn-BD" sz="2400" dirty="0">
                        <a:effectLst/>
                        <a:latin typeface="NikoshBAN" panose="02000000000000000000" pitchFamily="2" charset="0"/>
                        <a:cs typeface="NikoshBAN" panose="02000000000000000000" pitchFamily="2" charset="0"/>
                      </a:endParaRPr>
                    </a:p>
                  </a:txBody>
                  <a:tcPr>
                    <a:cell3D prstMaterial="dkEdge">
                      <a:bevel/>
                      <a:lightRig rig="flood" dir="t"/>
                    </a:cell3D>
                    <a:solidFill>
                      <a:schemeClr val="accent6">
                        <a:lumMod val="40000"/>
                        <a:lumOff val="60000"/>
                      </a:schemeClr>
                    </a:solidFill>
                  </a:tcPr>
                </a:tc>
                <a:extLst>
                  <a:ext uri="{0D108BD9-81ED-4DB2-BD59-A6C34878D82A}">
                    <a16:rowId xmlns:a16="http://schemas.microsoft.com/office/drawing/2014/main" val="1725393725"/>
                  </a:ext>
                </a:extLst>
              </a:tr>
            </a:tbl>
          </a:graphicData>
        </a:graphic>
      </p:graphicFrame>
      <p:pic>
        <p:nvPicPr>
          <p:cNvPr id="47" name="Picture 46">
            <a:extLst>
              <a:ext uri="{FF2B5EF4-FFF2-40B4-BE49-F238E27FC236}">
                <a16:creationId xmlns:a16="http://schemas.microsoft.com/office/drawing/2014/main" id="{CAA13B7A-5763-421D-B414-4AAF3E3EE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284" y="949962"/>
            <a:ext cx="2663832" cy="1998973"/>
          </a:xfrm>
          <a:prstGeom prst="rect">
            <a:avLst/>
          </a:prstGeom>
          <a:ln w="88900" cap="sq" cmpd="thickThin">
            <a:solidFill>
              <a:srgbClr val="000000"/>
            </a:solidFill>
            <a:prstDash val="solid"/>
            <a:miter lim="800000"/>
          </a:ln>
          <a:effectLst>
            <a:innerShdw blurRad="76200">
              <a:srgbClr val="000000"/>
            </a:innerShdw>
          </a:effectLst>
        </p:spPr>
      </p:pic>
      <p:sp>
        <p:nvSpPr>
          <p:cNvPr id="48" name="Rectangle: Rounded Corners 47">
            <a:extLst>
              <a:ext uri="{FF2B5EF4-FFF2-40B4-BE49-F238E27FC236}">
                <a16:creationId xmlns:a16="http://schemas.microsoft.com/office/drawing/2014/main" id="{B12AB147-1C4F-43B9-886B-535411B09B4D}"/>
              </a:ext>
            </a:extLst>
          </p:cNvPr>
          <p:cNvSpPr/>
          <p:nvPr/>
        </p:nvSpPr>
        <p:spPr>
          <a:xfrm>
            <a:off x="3270139" y="271091"/>
            <a:ext cx="3264104" cy="509284"/>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dirty="0" err="1">
                <a:solidFill>
                  <a:sysClr val="windowText" lastClr="000000"/>
                </a:solidFill>
                <a:latin typeface="NikoshBAN" panose="02000000000000000000" pitchFamily="2" charset="0"/>
                <a:cs typeface="NikoshBAN" panose="02000000000000000000" pitchFamily="2" charset="0"/>
              </a:rPr>
              <a:t>হলদে</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মোজাইক</a:t>
            </a:r>
            <a:endParaRPr lang="en-US" sz="3600" b="1" dirty="0">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238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2000" fill="hold"/>
                                        <p:tgtEl>
                                          <p:spTgt spid="29"/>
                                        </p:tgtEl>
                                        <p:attrNameLst>
                                          <p:attrName>ppt_w</p:attrName>
                                        </p:attrNameLst>
                                      </p:cBhvr>
                                      <p:tavLst>
                                        <p:tav tm="0">
                                          <p:val>
                                            <p:fltVal val="0"/>
                                          </p:val>
                                        </p:tav>
                                        <p:tav tm="100000">
                                          <p:val>
                                            <p:strVal val="#ppt_w"/>
                                          </p:val>
                                        </p:tav>
                                      </p:tavLst>
                                    </p:anim>
                                    <p:anim calcmode="lin" valueType="num">
                                      <p:cBhvr>
                                        <p:cTn id="13" dur="2000" fill="hold"/>
                                        <p:tgtEl>
                                          <p:spTgt spid="29"/>
                                        </p:tgtEl>
                                        <p:attrNameLst>
                                          <p:attrName>ppt_h</p:attrName>
                                        </p:attrNameLst>
                                      </p:cBhvr>
                                      <p:tavLst>
                                        <p:tav tm="0">
                                          <p:val>
                                            <p:fltVal val="0"/>
                                          </p:val>
                                        </p:tav>
                                        <p:tav tm="100000">
                                          <p:val>
                                            <p:strVal val="#ppt_h"/>
                                          </p:val>
                                        </p:tav>
                                      </p:tavLst>
                                    </p:anim>
                                    <p:animEffect transition="in" filter="fade">
                                      <p:cBhvr>
                                        <p:cTn id="14" dur="2000"/>
                                        <p:tgtEl>
                                          <p:spTgt spid="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2000" fill="hold"/>
                                        <p:tgtEl>
                                          <p:spTgt spid="32"/>
                                        </p:tgtEl>
                                        <p:attrNameLst>
                                          <p:attrName>ppt_w</p:attrName>
                                        </p:attrNameLst>
                                      </p:cBhvr>
                                      <p:tavLst>
                                        <p:tav tm="0">
                                          <p:val>
                                            <p:fltVal val="0"/>
                                          </p:val>
                                        </p:tav>
                                        <p:tav tm="100000">
                                          <p:val>
                                            <p:strVal val="#ppt_w"/>
                                          </p:val>
                                        </p:tav>
                                      </p:tavLst>
                                    </p:anim>
                                    <p:anim calcmode="lin" valueType="num">
                                      <p:cBhvr>
                                        <p:cTn id="18" dur="2000" fill="hold"/>
                                        <p:tgtEl>
                                          <p:spTgt spid="32"/>
                                        </p:tgtEl>
                                        <p:attrNameLst>
                                          <p:attrName>ppt_h</p:attrName>
                                        </p:attrNameLst>
                                      </p:cBhvr>
                                      <p:tavLst>
                                        <p:tav tm="0">
                                          <p:val>
                                            <p:fltVal val="0"/>
                                          </p:val>
                                        </p:tav>
                                        <p:tav tm="100000">
                                          <p:val>
                                            <p:strVal val="#ppt_h"/>
                                          </p:val>
                                        </p:tav>
                                      </p:tavLst>
                                    </p:anim>
                                    <p:animEffect transition="in" filter="fade">
                                      <p:cBhvr>
                                        <p:cTn id="19" dur="2000"/>
                                        <p:tgtEl>
                                          <p:spTgt spid="32"/>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2000" fill="hold"/>
                                        <p:tgtEl>
                                          <p:spTgt spid="27"/>
                                        </p:tgtEl>
                                        <p:attrNameLst>
                                          <p:attrName>ppt_w</p:attrName>
                                        </p:attrNameLst>
                                      </p:cBhvr>
                                      <p:tavLst>
                                        <p:tav tm="0">
                                          <p:val>
                                            <p:fltVal val="0"/>
                                          </p:val>
                                        </p:tav>
                                        <p:tav tm="100000">
                                          <p:val>
                                            <p:strVal val="#ppt_w"/>
                                          </p:val>
                                        </p:tav>
                                      </p:tavLst>
                                    </p:anim>
                                    <p:anim calcmode="lin" valueType="num">
                                      <p:cBhvr>
                                        <p:cTn id="23" dur="2000" fill="hold"/>
                                        <p:tgtEl>
                                          <p:spTgt spid="27"/>
                                        </p:tgtEl>
                                        <p:attrNameLst>
                                          <p:attrName>ppt_h</p:attrName>
                                        </p:attrNameLst>
                                      </p:cBhvr>
                                      <p:tavLst>
                                        <p:tav tm="0">
                                          <p:val>
                                            <p:fltVal val="0"/>
                                          </p:val>
                                        </p:tav>
                                        <p:tav tm="100000">
                                          <p:val>
                                            <p:strVal val="#ppt_h"/>
                                          </p:val>
                                        </p:tav>
                                      </p:tavLst>
                                    </p:anim>
                                    <p:animEffect transition="in" filter="fade">
                                      <p:cBhvr>
                                        <p:cTn id="24" dur="2000"/>
                                        <p:tgtEl>
                                          <p:spTgt spid="2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2000" fill="hold"/>
                                        <p:tgtEl>
                                          <p:spTgt spid="31"/>
                                        </p:tgtEl>
                                        <p:attrNameLst>
                                          <p:attrName>ppt_w</p:attrName>
                                        </p:attrNameLst>
                                      </p:cBhvr>
                                      <p:tavLst>
                                        <p:tav tm="0">
                                          <p:val>
                                            <p:fltVal val="0"/>
                                          </p:val>
                                        </p:tav>
                                        <p:tav tm="100000">
                                          <p:val>
                                            <p:strVal val="#ppt_w"/>
                                          </p:val>
                                        </p:tav>
                                      </p:tavLst>
                                    </p:anim>
                                    <p:anim calcmode="lin" valueType="num">
                                      <p:cBhvr>
                                        <p:cTn id="28" dur="2000" fill="hold"/>
                                        <p:tgtEl>
                                          <p:spTgt spid="31"/>
                                        </p:tgtEl>
                                        <p:attrNameLst>
                                          <p:attrName>ppt_h</p:attrName>
                                        </p:attrNameLst>
                                      </p:cBhvr>
                                      <p:tavLst>
                                        <p:tav tm="0">
                                          <p:val>
                                            <p:fltVal val="0"/>
                                          </p:val>
                                        </p:tav>
                                        <p:tav tm="100000">
                                          <p:val>
                                            <p:strVal val="#ppt_h"/>
                                          </p:val>
                                        </p:tav>
                                      </p:tavLst>
                                    </p:anim>
                                    <p:animEffect transition="in" filter="fade">
                                      <p:cBhvr>
                                        <p:cTn id="29" dur="20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2000" fill="hold"/>
                                        <p:tgtEl>
                                          <p:spTgt spid="30"/>
                                        </p:tgtEl>
                                        <p:attrNameLst>
                                          <p:attrName>ppt_w</p:attrName>
                                        </p:attrNameLst>
                                      </p:cBhvr>
                                      <p:tavLst>
                                        <p:tav tm="0">
                                          <p:val>
                                            <p:fltVal val="0"/>
                                          </p:val>
                                        </p:tav>
                                        <p:tav tm="100000">
                                          <p:val>
                                            <p:strVal val="#ppt_w"/>
                                          </p:val>
                                        </p:tav>
                                      </p:tavLst>
                                    </p:anim>
                                    <p:anim calcmode="lin" valueType="num">
                                      <p:cBhvr>
                                        <p:cTn id="33" dur="2000" fill="hold"/>
                                        <p:tgtEl>
                                          <p:spTgt spid="30"/>
                                        </p:tgtEl>
                                        <p:attrNameLst>
                                          <p:attrName>ppt_h</p:attrName>
                                        </p:attrNameLst>
                                      </p:cBhvr>
                                      <p:tavLst>
                                        <p:tav tm="0">
                                          <p:val>
                                            <p:fltVal val="0"/>
                                          </p:val>
                                        </p:tav>
                                        <p:tav tm="100000">
                                          <p:val>
                                            <p:strVal val="#ppt_h"/>
                                          </p:val>
                                        </p:tav>
                                      </p:tavLst>
                                    </p:anim>
                                    <p:animEffect transition="in" filter="fade">
                                      <p:cBhvr>
                                        <p:cTn id="34" dur="2000"/>
                                        <p:tgtEl>
                                          <p:spTgt spid="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2000" fill="hold"/>
                                        <p:tgtEl>
                                          <p:spTgt spid="33"/>
                                        </p:tgtEl>
                                        <p:attrNameLst>
                                          <p:attrName>ppt_w</p:attrName>
                                        </p:attrNameLst>
                                      </p:cBhvr>
                                      <p:tavLst>
                                        <p:tav tm="0">
                                          <p:val>
                                            <p:fltVal val="0"/>
                                          </p:val>
                                        </p:tav>
                                        <p:tav tm="100000">
                                          <p:val>
                                            <p:strVal val="#ppt_w"/>
                                          </p:val>
                                        </p:tav>
                                      </p:tavLst>
                                    </p:anim>
                                    <p:anim calcmode="lin" valueType="num">
                                      <p:cBhvr>
                                        <p:cTn id="38" dur="2000" fill="hold"/>
                                        <p:tgtEl>
                                          <p:spTgt spid="33"/>
                                        </p:tgtEl>
                                        <p:attrNameLst>
                                          <p:attrName>ppt_h</p:attrName>
                                        </p:attrNameLst>
                                      </p:cBhvr>
                                      <p:tavLst>
                                        <p:tav tm="0">
                                          <p:val>
                                            <p:fltVal val="0"/>
                                          </p:val>
                                        </p:tav>
                                        <p:tav tm="100000">
                                          <p:val>
                                            <p:strVal val="#ppt_h"/>
                                          </p:val>
                                        </p:tav>
                                      </p:tavLst>
                                    </p:anim>
                                    <p:animEffect transition="in" filter="fade">
                                      <p:cBhvr>
                                        <p:cTn id="39" dur="20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xit" presetSubtype="0" fill="hold" grpId="1" nodeType="clickEffect">
                                  <p:stCondLst>
                                    <p:cond delay="0"/>
                                  </p:stCondLst>
                                  <p:childTnLst>
                                    <p:anim calcmode="lin" valueType="num">
                                      <p:cBhvr>
                                        <p:cTn id="43" dur="2000"/>
                                        <p:tgtEl>
                                          <p:spTgt spid="4"/>
                                        </p:tgtEl>
                                        <p:attrNameLst>
                                          <p:attrName>ppt_w</p:attrName>
                                        </p:attrNameLst>
                                      </p:cBhvr>
                                      <p:tavLst>
                                        <p:tav tm="0">
                                          <p:val>
                                            <p:strVal val="ppt_w"/>
                                          </p:val>
                                        </p:tav>
                                        <p:tav tm="100000">
                                          <p:val>
                                            <p:fltVal val="0"/>
                                          </p:val>
                                        </p:tav>
                                      </p:tavLst>
                                    </p:anim>
                                    <p:anim calcmode="lin" valueType="num">
                                      <p:cBhvr>
                                        <p:cTn id="44" dur="2000"/>
                                        <p:tgtEl>
                                          <p:spTgt spid="4"/>
                                        </p:tgtEl>
                                        <p:attrNameLst>
                                          <p:attrName>ppt_h</p:attrName>
                                        </p:attrNameLst>
                                      </p:cBhvr>
                                      <p:tavLst>
                                        <p:tav tm="0">
                                          <p:val>
                                            <p:strVal val="ppt_h"/>
                                          </p:val>
                                        </p:tav>
                                        <p:tav tm="100000">
                                          <p:val>
                                            <p:fltVal val="0"/>
                                          </p:val>
                                        </p:tav>
                                      </p:tavLst>
                                    </p:anim>
                                    <p:anim calcmode="lin" valueType="num">
                                      <p:cBhvr>
                                        <p:cTn id="45" dur="2000"/>
                                        <p:tgtEl>
                                          <p:spTgt spid="4"/>
                                        </p:tgtEl>
                                        <p:attrNameLst>
                                          <p:attrName>style.rotation</p:attrName>
                                        </p:attrNameLst>
                                      </p:cBhvr>
                                      <p:tavLst>
                                        <p:tav tm="0">
                                          <p:val>
                                            <p:fltVal val="0"/>
                                          </p:val>
                                        </p:tav>
                                        <p:tav tm="100000">
                                          <p:val>
                                            <p:fltVal val="90"/>
                                          </p:val>
                                        </p:tav>
                                      </p:tavLst>
                                    </p:anim>
                                    <p:animEffect transition="out" filter="fade">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par>
                                <p:cTn id="48" presetID="31" presetClass="exit" presetSubtype="0" fill="hold" nodeType="withEffect">
                                  <p:stCondLst>
                                    <p:cond delay="0"/>
                                  </p:stCondLst>
                                  <p:childTnLst>
                                    <p:anim calcmode="lin" valueType="num">
                                      <p:cBhvr>
                                        <p:cTn id="49" dur="2000"/>
                                        <p:tgtEl>
                                          <p:spTgt spid="29"/>
                                        </p:tgtEl>
                                        <p:attrNameLst>
                                          <p:attrName>ppt_w</p:attrName>
                                        </p:attrNameLst>
                                      </p:cBhvr>
                                      <p:tavLst>
                                        <p:tav tm="0">
                                          <p:val>
                                            <p:strVal val="ppt_w"/>
                                          </p:val>
                                        </p:tav>
                                        <p:tav tm="100000">
                                          <p:val>
                                            <p:fltVal val="0"/>
                                          </p:val>
                                        </p:tav>
                                      </p:tavLst>
                                    </p:anim>
                                    <p:anim calcmode="lin" valueType="num">
                                      <p:cBhvr>
                                        <p:cTn id="50" dur="2000"/>
                                        <p:tgtEl>
                                          <p:spTgt spid="29"/>
                                        </p:tgtEl>
                                        <p:attrNameLst>
                                          <p:attrName>ppt_h</p:attrName>
                                        </p:attrNameLst>
                                      </p:cBhvr>
                                      <p:tavLst>
                                        <p:tav tm="0">
                                          <p:val>
                                            <p:strVal val="ppt_h"/>
                                          </p:val>
                                        </p:tav>
                                        <p:tav tm="100000">
                                          <p:val>
                                            <p:fltVal val="0"/>
                                          </p:val>
                                        </p:tav>
                                      </p:tavLst>
                                    </p:anim>
                                    <p:anim calcmode="lin" valueType="num">
                                      <p:cBhvr>
                                        <p:cTn id="51" dur="2000"/>
                                        <p:tgtEl>
                                          <p:spTgt spid="29"/>
                                        </p:tgtEl>
                                        <p:attrNameLst>
                                          <p:attrName>style.rotation</p:attrName>
                                        </p:attrNameLst>
                                      </p:cBhvr>
                                      <p:tavLst>
                                        <p:tav tm="0">
                                          <p:val>
                                            <p:fltVal val="0"/>
                                          </p:val>
                                        </p:tav>
                                        <p:tav tm="100000">
                                          <p:val>
                                            <p:fltVal val="90"/>
                                          </p:val>
                                        </p:tav>
                                      </p:tavLst>
                                    </p:anim>
                                    <p:animEffect transition="out" filter="fade">
                                      <p:cBhvr>
                                        <p:cTn id="52" dur="2000"/>
                                        <p:tgtEl>
                                          <p:spTgt spid="29"/>
                                        </p:tgtEl>
                                      </p:cBhvr>
                                    </p:animEffect>
                                    <p:set>
                                      <p:cBhvr>
                                        <p:cTn id="53" dur="1" fill="hold">
                                          <p:stCondLst>
                                            <p:cond delay="1999"/>
                                          </p:stCondLst>
                                        </p:cTn>
                                        <p:tgtEl>
                                          <p:spTgt spid="29"/>
                                        </p:tgtEl>
                                        <p:attrNameLst>
                                          <p:attrName>style.visibility</p:attrName>
                                        </p:attrNameLst>
                                      </p:cBhvr>
                                      <p:to>
                                        <p:strVal val="hidden"/>
                                      </p:to>
                                    </p:set>
                                  </p:childTnLst>
                                </p:cTn>
                              </p:par>
                              <p:par>
                                <p:cTn id="54" presetID="31" presetClass="exit" presetSubtype="0" fill="hold" grpId="1" nodeType="withEffect">
                                  <p:stCondLst>
                                    <p:cond delay="0"/>
                                  </p:stCondLst>
                                  <p:childTnLst>
                                    <p:anim calcmode="lin" valueType="num">
                                      <p:cBhvr>
                                        <p:cTn id="55" dur="2000"/>
                                        <p:tgtEl>
                                          <p:spTgt spid="32"/>
                                        </p:tgtEl>
                                        <p:attrNameLst>
                                          <p:attrName>ppt_w</p:attrName>
                                        </p:attrNameLst>
                                      </p:cBhvr>
                                      <p:tavLst>
                                        <p:tav tm="0">
                                          <p:val>
                                            <p:strVal val="ppt_w"/>
                                          </p:val>
                                        </p:tav>
                                        <p:tav tm="100000">
                                          <p:val>
                                            <p:fltVal val="0"/>
                                          </p:val>
                                        </p:tav>
                                      </p:tavLst>
                                    </p:anim>
                                    <p:anim calcmode="lin" valueType="num">
                                      <p:cBhvr>
                                        <p:cTn id="56" dur="2000"/>
                                        <p:tgtEl>
                                          <p:spTgt spid="32"/>
                                        </p:tgtEl>
                                        <p:attrNameLst>
                                          <p:attrName>ppt_h</p:attrName>
                                        </p:attrNameLst>
                                      </p:cBhvr>
                                      <p:tavLst>
                                        <p:tav tm="0">
                                          <p:val>
                                            <p:strVal val="ppt_h"/>
                                          </p:val>
                                        </p:tav>
                                        <p:tav tm="100000">
                                          <p:val>
                                            <p:fltVal val="0"/>
                                          </p:val>
                                        </p:tav>
                                      </p:tavLst>
                                    </p:anim>
                                    <p:anim calcmode="lin" valueType="num">
                                      <p:cBhvr>
                                        <p:cTn id="57" dur="2000"/>
                                        <p:tgtEl>
                                          <p:spTgt spid="32"/>
                                        </p:tgtEl>
                                        <p:attrNameLst>
                                          <p:attrName>style.rotation</p:attrName>
                                        </p:attrNameLst>
                                      </p:cBhvr>
                                      <p:tavLst>
                                        <p:tav tm="0">
                                          <p:val>
                                            <p:fltVal val="0"/>
                                          </p:val>
                                        </p:tav>
                                        <p:tav tm="100000">
                                          <p:val>
                                            <p:fltVal val="90"/>
                                          </p:val>
                                        </p:tav>
                                      </p:tavLst>
                                    </p:anim>
                                    <p:animEffect transition="out" filter="fade">
                                      <p:cBhvr>
                                        <p:cTn id="58" dur="2000"/>
                                        <p:tgtEl>
                                          <p:spTgt spid="32"/>
                                        </p:tgtEl>
                                      </p:cBhvr>
                                    </p:animEffect>
                                    <p:set>
                                      <p:cBhvr>
                                        <p:cTn id="59" dur="1" fill="hold">
                                          <p:stCondLst>
                                            <p:cond delay="1999"/>
                                          </p:stCondLst>
                                        </p:cTn>
                                        <p:tgtEl>
                                          <p:spTgt spid="32"/>
                                        </p:tgtEl>
                                        <p:attrNameLst>
                                          <p:attrName>style.visibility</p:attrName>
                                        </p:attrNameLst>
                                      </p:cBhvr>
                                      <p:to>
                                        <p:strVal val="hidden"/>
                                      </p:to>
                                    </p:set>
                                  </p:childTnLst>
                                </p:cTn>
                              </p:par>
                              <p:par>
                                <p:cTn id="60" presetID="31" presetClass="exit" presetSubtype="0" fill="hold" nodeType="withEffect">
                                  <p:stCondLst>
                                    <p:cond delay="0"/>
                                  </p:stCondLst>
                                  <p:childTnLst>
                                    <p:anim calcmode="lin" valueType="num">
                                      <p:cBhvr>
                                        <p:cTn id="61" dur="2000"/>
                                        <p:tgtEl>
                                          <p:spTgt spid="27"/>
                                        </p:tgtEl>
                                        <p:attrNameLst>
                                          <p:attrName>ppt_w</p:attrName>
                                        </p:attrNameLst>
                                      </p:cBhvr>
                                      <p:tavLst>
                                        <p:tav tm="0">
                                          <p:val>
                                            <p:strVal val="ppt_w"/>
                                          </p:val>
                                        </p:tav>
                                        <p:tav tm="100000">
                                          <p:val>
                                            <p:fltVal val="0"/>
                                          </p:val>
                                        </p:tav>
                                      </p:tavLst>
                                    </p:anim>
                                    <p:anim calcmode="lin" valueType="num">
                                      <p:cBhvr>
                                        <p:cTn id="62" dur="2000"/>
                                        <p:tgtEl>
                                          <p:spTgt spid="27"/>
                                        </p:tgtEl>
                                        <p:attrNameLst>
                                          <p:attrName>ppt_h</p:attrName>
                                        </p:attrNameLst>
                                      </p:cBhvr>
                                      <p:tavLst>
                                        <p:tav tm="0">
                                          <p:val>
                                            <p:strVal val="ppt_h"/>
                                          </p:val>
                                        </p:tav>
                                        <p:tav tm="100000">
                                          <p:val>
                                            <p:fltVal val="0"/>
                                          </p:val>
                                        </p:tav>
                                      </p:tavLst>
                                    </p:anim>
                                    <p:anim calcmode="lin" valueType="num">
                                      <p:cBhvr>
                                        <p:cTn id="63" dur="2000"/>
                                        <p:tgtEl>
                                          <p:spTgt spid="27"/>
                                        </p:tgtEl>
                                        <p:attrNameLst>
                                          <p:attrName>style.rotation</p:attrName>
                                        </p:attrNameLst>
                                      </p:cBhvr>
                                      <p:tavLst>
                                        <p:tav tm="0">
                                          <p:val>
                                            <p:fltVal val="0"/>
                                          </p:val>
                                        </p:tav>
                                        <p:tav tm="100000">
                                          <p:val>
                                            <p:fltVal val="90"/>
                                          </p:val>
                                        </p:tav>
                                      </p:tavLst>
                                    </p:anim>
                                    <p:animEffect transition="out" filter="fade">
                                      <p:cBhvr>
                                        <p:cTn id="64" dur="2000"/>
                                        <p:tgtEl>
                                          <p:spTgt spid="27"/>
                                        </p:tgtEl>
                                      </p:cBhvr>
                                    </p:animEffect>
                                    <p:set>
                                      <p:cBhvr>
                                        <p:cTn id="65" dur="1" fill="hold">
                                          <p:stCondLst>
                                            <p:cond delay="1999"/>
                                          </p:stCondLst>
                                        </p:cTn>
                                        <p:tgtEl>
                                          <p:spTgt spid="27"/>
                                        </p:tgtEl>
                                        <p:attrNameLst>
                                          <p:attrName>style.visibility</p:attrName>
                                        </p:attrNameLst>
                                      </p:cBhvr>
                                      <p:to>
                                        <p:strVal val="hidden"/>
                                      </p:to>
                                    </p:set>
                                  </p:childTnLst>
                                </p:cTn>
                              </p:par>
                              <p:par>
                                <p:cTn id="66" presetID="31" presetClass="exit" presetSubtype="0" fill="hold" grpId="1" nodeType="withEffect">
                                  <p:stCondLst>
                                    <p:cond delay="0"/>
                                  </p:stCondLst>
                                  <p:childTnLst>
                                    <p:anim calcmode="lin" valueType="num">
                                      <p:cBhvr>
                                        <p:cTn id="67" dur="2000"/>
                                        <p:tgtEl>
                                          <p:spTgt spid="31"/>
                                        </p:tgtEl>
                                        <p:attrNameLst>
                                          <p:attrName>ppt_w</p:attrName>
                                        </p:attrNameLst>
                                      </p:cBhvr>
                                      <p:tavLst>
                                        <p:tav tm="0">
                                          <p:val>
                                            <p:strVal val="ppt_w"/>
                                          </p:val>
                                        </p:tav>
                                        <p:tav tm="100000">
                                          <p:val>
                                            <p:fltVal val="0"/>
                                          </p:val>
                                        </p:tav>
                                      </p:tavLst>
                                    </p:anim>
                                    <p:anim calcmode="lin" valueType="num">
                                      <p:cBhvr>
                                        <p:cTn id="68" dur="2000"/>
                                        <p:tgtEl>
                                          <p:spTgt spid="31"/>
                                        </p:tgtEl>
                                        <p:attrNameLst>
                                          <p:attrName>ppt_h</p:attrName>
                                        </p:attrNameLst>
                                      </p:cBhvr>
                                      <p:tavLst>
                                        <p:tav tm="0">
                                          <p:val>
                                            <p:strVal val="ppt_h"/>
                                          </p:val>
                                        </p:tav>
                                        <p:tav tm="100000">
                                          <p:val>
                                            <p:fltVal val="0"/>
                                          </p:val>
                                        </p:tav>
                                      </p:tavLst>
                                    </p:anim>
                                    <p:anim calcmode="lin" valueType="num">
                                      <p:cBhvr>
                                        <p:cTn id="69" dur="2000"/>
                                        <p:tgtEl>
                                          <p:spTgt spid="31"/>
                                        </p:tgtEl>
                                        <p:attrNameLst>
                                          <p:attrName>style.rotation</p:attrName>
                                        </p:attrNameLst>
                                      </p:cBhvr>
                                      <p:tavLst>
                                        <p:tav tm="0">
                                          <p:val>
                                            <p:fltVal val="0"/>
                                          </p:val>
                                        </p:tav>
                                        <p:tav tm="100000">
                                          <p:val>
                                            <p:fltVal val="90"/>
                                          </p:val>
                                        </p:tav>
                                      </p:tavLst>
                                    </p:anim>
                                    <p:animEffect transition="out" filter="fade">
                                      <p:cBhvr>
                                        <p:cTn id="70" dur="2000"/>
                                        <p:tgtEl>
                                          <p:spTgt spid="31"/>
                                        </p:tgtEl>
                                      </p:cBhvr>
                                    </p:animEffect>
                                    <p:set>
                                      <p:cBhvr>
                                        <p:cTn id="71" dur="1" fill="hold">
                                          <p:stCondLst>
                                            <p:cond delay="1999"/>
                                          </p:stCondLst>
                                        </p:cTn>
                                        <p:tgtEl>
                                          <p:spTgt spid="31"/>
                                        </p:tgtEl>
                                        <p:attrNameLst>
                                          <p:attrName>style.visibility</p:attrName>
                                        </p:attrNameLst>
                                      </p:cBhvr>
                                      <p:to>
                                        <p:strVal val="hidden"/>
                                      </p:to>
                                    </p:set>
                                  </p:childTnLst>
                                </p:cTn>
                              </p:par>
                              <p:par>
                                <p:cTn id="72" presetID="31" presetClass="exit" presetSubtype="0" fill="hold" nodeType="withEffect">
                                  <p:stCondLst>
                                    <p:cond delay="0"/>
                                  </p:stCondLst>
                                  <p:childTnLst>
                                    <p:anim calcmode="lin" valueType="num">
                                      <p:cBhvr>
                                        <p:cTn id="73" dur="2000"/>
                                        <p:tgtEl>
                                          <p:spTgt spid="30"/>
                                        </p:tgtEl>
                                        <p:attrNameLst>
                                          <p:attrName>ppt_w</p:attrName>
                                        </p:attrNameLst>
                                      </p:cBhvr>
                                      <p:tavLst>
                                        <p:tav tm="0">
                                          <p:val>
                                            <p:strVal val="ppt_w"/>
                                          </p:val>
                                        </p:tav>
                                        <p:tav tm="100000">
                                          <p:val>
                                            <p:fltVal val="0"/>
                                          </p:val>
                                        </p:tav>
                                      </p:tavLst>
                                    </p:anim>
                                    <p:anim calcmode="lin" valueType="num">
                                      <p:cBhvr>
                                        <p:cTn id="74" dur="2000"/>
                                        <p:tgtEl>
                                          <p:spTgt spid="30"/>
                                        </p:tgtEl>
                                        <p:attrNameLst>
                                          <p:attrName>ppt_h</p:attrName>
                                        </p:attrNameLst>
                                      </p:cBhvr>
                                      <p:tavLst>
                                        <p:tav tm="0">
                                          <p:val>
                                            <p:strVal val="ppt_h"/>
                                          </p:val>
                                        </p:tav>
                                        <p:tav tm="100000">
                                          <p:val>
                                            <p:fltVal val="0"/>
                                          </p:val>
                                        </p:tav>
                                      </p:tavLst>
                                    </p:anim>
                                    <p:anim calcmode="lin" valueType="num">
                                      <p:cBhvr>
                                        <p:cTn id="75" dur="2000"/>
                                        <p:tgtEl>
                                          <p:spTgt spid="30"/>
                                        </p:tgtEl>
                                        <p:attrNameLst>
                                          <p:attrName>style.rotation</p:attrName>
                                        </p:attrNameLst>
                                      </p:cBhvr>
                                      <p:tavLst>
                                        <p:tav tm="0">
                                          <p:val>
                                            <p:fltVal val="0"/>
                                          </p:val>
                                        </p:tav>
                                        <p:tav tm="100000">
                                          <p:val>
                                            <p:fltVal val="90"/>
                                          </p:val>
                                        </p:tav>
                                      </p:tavLst>
                                    </p:anim>
                                    <p:animEffect transition="out" filter="fade">
                                      <p:cBhvr>
                                        <p:cTn id="76" dur="2000"/>
                                        <p:tgtEl>
                                          <p:spTgt spid="30"/>
                                        </p:tgtEl>
                                      </p:cBhvr>
                                    </p:animEffect>
                                    <p:set>
                                      <p:cBhvr>
                                        <p:cTn id="77" dur="1" fill="hold">
                                          <p:stCondLst>
                                            <p:cond delay="1999"/>
                                          </p:stCondLst>
                                        </p:cTn>
                                        <p:tgtEl>
                                          <p:spTgt spid="30"/>
                                        </p:tgtEl>
                                        <p:attrNameLst>
                                          <p:attrName>style.visibility</p:attrName>
                                        </p:attrNameLst>
                                      </p:cBhvr>
                                      <p:to>
                                        <p:strVal val="hidden"/>
                                      </p:to>
                                    </p:set>
                                  </p:childTnLst>
                                </p:cTn>
                              </p:par>
                              <p:par>
                                <p:cTn id="78" presetID="31" presetClass="exit" presetSubtype="0" fill="hold" grpId="1" nodeType="withEffect">
                                  <p:stCondLst>
                                    <p:cond delay="0"/>
                                  </p:stCondLst>
                                  <p:childTnLst>
                                    <p:anim calcmode="lin" valueType="num">
                                      <p:cBhvr>
                                        <p:cTn id="79" dur="2000"/>
                                        <p:tgtEl>
                                          <p:spTgt spid="33"/>
                                        </p:tgtEl>
                                        <p:attrNameLst>
                                          <p:attrName>ppt_w</p:attrName>
                                        </p:attrNameLst>
                                      </p:cBhvr>
                                      <p:tavLst>
                                        <p:tav tm="0">
                                          <p:val>
                                            <p:strVal val="ppt_w"/>
                                          </p:val>
                                        </p:tav>
                                        <p:tav tm="100000">
                                          <p:val>
                                            <p:fltVal val="0"/>
                                          </p:val>
                                        </p:tav>
                                      </p:tavLst>
                                    </p:anim>
                                    <p:anim calcmode="lin" valueType="num">
                                      <p:cBhvr>
                                        <p:cTn id="80" dur="2000"/>
                                        <p:tgtEl>
                                          <p:spTgt spid="33"/>
                                        </p:tgtEl>
                                        <p:attrNameLst>
                                          <p:attrName>ppt_h</p:attrName>
                                        </p:attrNameLst>
                                      </p:cBhvr>
                                      <p:tavLst>
                                        <p:tav tm="0">
                                          <p:val>
                                            <p:strVal val="ppt_h"/>
                                          </p:val>
                                        </p:tav>
                                        <p:tav tm="100000">
                                          <p:val>
                                            <p:fltVal val="0"/>
                                          </p:val>
                                        </p:tav>
                                      </p:tavLst>
                                    </p:anim>
                                    <p:anim calcmode="lin" valueType="num">
                                      <p:cBhvr>
                                        <p:cTn id="81" dur="2000"/>
                                        <p:tgtEl>
                                          <p:spTgt spid="33"/>
                                        </p:tgtEl>
                                        <p:attrNameLst>
                                          <p:attrName>style.rotation</p:attrName>
                                        </p:attrNameLst>
                                      </p:cBhvr>
                                      <p:tavLst>
                                        <p:tav tm="0">
                                          <p:val>
                                            <p:fltVal val="0"/>
                                          </p:val>
                                        </p:tav>
                                        <p:tav tm="100000">
                                          <p:val>
                                            <p:fltVal val="90"/>
                                          </p:val>
                                        </p:tav>
                                      </p:tavLst>
                                    </p:anim>
                                    <p:animEffect transition="out" filter="fade">
                                      <p:cBhvr>
                                        <p:cTn id="82" dur="2000"/>
                                        <p:tgtEl>
                                          <p:spTgt spid="33"/>
                                        </p:tgtEl>
                                      </p:cBhvr>
                                    </p:animEffect>
                                    <p:set>
                                      <p:cBhvr>
                                        <p:cTn id="83" dur="1" fill="hold">
                                          <p:stCondLst>
                                            <p:cond delay="1999"/>
                                          </p:stCondLst>
                                        </p:cTn>
                                        <p:tgtEl>
                                          <p:spTgt spid="3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p:cTn id="88" dur="2000" fill="hold"/>
                                        <p:tgtEl>
                                          <p:spTgt spid="42"/>
                                        </p:tgtEl>
                                        <p:attrNameLst>
                                          <p:attrName>ppt_w</p:attrName>
                                        </p:attrNameLst>
                                      </p:cBhvr>
                                      <p:tavLst>
                                        <p:tav tm="0">
                                          <p:val>
                                            <p:fltVal val="0"/>
                                          </p:val>
                                        </p:tav>
                                        <p:tav tm="100000">
                                          <p:val>
                                            <p:strVal val="#ppt_w"/>
                                          </p:val>
                                        </p:tav>
                                      </p:tavLst>
                                    </p:anim>
                                    <p:anim calcmode="lin" valueType="num">
                                      <p:cBhvr>
                                        <p:cTn id="89" dur="2000" fill="hold"/>
                                        <p:tgtEl>
                                          <p:spTgt spid="42"/>
                                        </p:tgtEl>
                                        <p:attrNameLst>
                                          <p:attrName>ppt_h</p:attrName>
                                        </p:attrNameLst>
                                      </p:cBhvr>
                                      <p:tavLst>
                                        <p:tav tm="0">
                                          <p:val>
                                            <p:fltVal val="0"/>
                                          </p:val>
                                        </p:tav>
                                        <p:tav tm="100000">
                                          <p:val>
                                            <p:strVal val="#ppt_h"/>
                                          </p:val>
                                        </p:tav>
                                      </p:tavLst>
                                    </p:anim>
                                    <p:animEffect transition="in" filter="fade">
                                      <p:cBhvr>
                                        <p:cTn id="90" dur="2000"/>
                                        <p:tgtEl>
                                          <p:spTgt spid="42"/>
                                        </p:tgtEl>
                                      </p:cBhvr>
                                    </p:animEffect>
                                  </p:childTnLst>
                                </p:cTn>
                              </p:par>
                              <p:par>
                                <p:cTn id="91" presetID="53" presetClass="entr" presetSubtype="16"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p:cTn id="93" dur="2000" fill="hold"/>
                                        <p:tgtEl>
                                          <p:spTgt spid="41"/>
                                        </p:tgtEl>
                                        <p:attrNameLst>
                                          <p:attrName>ppt_w</p:attrName>
                                        </p:attrNameLst>
                                      </p:cBhvr>
                                      <p:tavLst>
                                        <p:tav tm="0">
                                          <p:val>
                                            <p:fltVal val="0"/>
                                          </p:val>
                                        </p:tav>
                                        <p:tav tm="100000">
                                          <p:val>
                                            <p:strVal val="#ppt_w"/>
                                          </p:val>
                                        </p:tav>
                                      </p:tavLst>
                                    </p:anim>
                                    <p:anim calcmode="lin" valueType="num">
                                      <p:cBhvr>
                                        <p:cTn id="94" dur="2000" fill="hold"/>
                                        <p:tgtEl>
                                          <p:spTgt spid="41"/>
                                        </p:tgtEl>
                                        <p:attrNameLst>
                                          <p:attrName>ppt_h</p:attrName>
                                        </p:attrNameLst>
                                      </p:cBhvr>
                                      <p:tavLst>
                                        <p:tav tm="0">
                                          <p:val>
                                            <p:fltVal val="0"/>
                                          </p:val>
                                        </p:tav>
                                        <p:tav tm="100000">
                                          <p:val>
                                            <p:strVal val="#ppt_h"/>
                                          </p:val>
                                        </p:tav>
                                      </p:tavLst>
                                    </p:anim>
                                    <p:animEffect transition="in" filter="fade">
                                      <p:cBhvr>
                                        <p:cTn id="95" dur="2000"/>
                                        <p:tgtEl>
                                          <p:spTgt spid="41"/>
                                        </p:tgtEl>
                                      </p:cBhvr>
                                    </p:animEffect>
                                  </p:childTnLst>
                                </p:cTn>
                              </p:par>
                              <p:par>
                                <p:cTn id="96" presetID="53" presetClass="entr" presetSubtype="16" fill="hold" nodeType="withEffect">
                                  <p:stCondLst>
                                    <p:cond delay="0"/>
                                  </p:stCondLst>
                                  <p:childTnLst>
                                    <p:set>
                                      <p:cBhvr>
                                        <p:cTn id="97" dur="1" fill="hold">
                                          <p:stCondLst>
                                            <p:cond delay="0"/>
                                          </p:stCondLst>
                                        </p:cTn>
                                        <p:tgtEl>
                                          <p:spTgt spid="40"/>
                                        </p:tgtEl>
                                        <p:attrNameLst>
                                          <p:attrName>style.visibility</p:attrName>
                                        </p:attrNameLst>
                                      </p:cBhvr>
                                      <p:to>
                                        <p:strVal val="visible"/>
                                      </p:to>
                                    </p:set>
                                    <p:anim calcmode="lin" valueType="num">
                                      <p:cBhvr>
                                        <p:cTn id="98" dur="2000" fill="hold"/>
                                        <p:tgtEl>
                                          <p:spTgt spid="40"/>
                                        </p:tgtEl>
                                        <p:attrNameLst>
                                          <p:attrName>ppt_w</p:attrName>
                                        </p:attrNameLst>
                                      </p:cBhvr>
                                      <p:tavLst>
                                        <p:tav tm="0">
                                          <p:val>
                                            <p:fltVal val="0"/>
                                          </p:val>
                                        </p:tav>
                                        <p:tav tm="100000">
                                          <p:val>
                                            <p:strVal val="#ppt_w"/>
                                          </p:val>
                                        </p:tav>
                                      </p:tavLst>
                                    </p:anim>
                                    <p:anim calcmode="lin" valueType="num">
                                      <p:cBhvr>
                                        <p:cTn id="99" dur="2000" fill="hold"/>
                                        <p:tgtEl>
                                          <p:spTgt spid="40"/>
                                        </p:tgtEl>
                                        <p:attrNameLst>
                                          <p:attrName>ppt_h</p:attrName>
                                        </p:attrNameLst>
                                      </p:cBhvr>
                                      <p:tavLst>
                                        <p:tav tm="0">
                                          <p:val>
                                            <p:fltVal val="0"/>
                                          </p:val>
                                        </p:tav>
                                        <p:tav tm="100000">
                                          <p:val>
                                            <p:strVal val="#ppt_h"/>
                                          </p:val>
                                        </p:tav>
                                      </p:tavLst>
                                    </p:anim>
                                    <p:animEffect transition="in" filter="fade">
                                      <p:cBhvr>
                                        <p:cTn id="100" dur="2000"/>
                                        <p:tgtEl>
                                          <p:spTgt spid="40"/>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xit" presetSubtype="0" fill="hold" grpId="1" nodeType="clickEffect">
                                  <p:stCondLst>
                                    <p:cond delay="0"/>
                                  </p:stCondLst>
                                  <p:childTnLst>
                                    <p:anim calcmode="lin" valueType="num">
                                      <p:cBhvr>
                                        <p:cTn id="104" dur="2000"/>
                                        <p:tgtEl>
                                          <p:spTgt spid="42"/>
                                        </p:tgtEl>
                                        <p:attrNameLst>
                                          <p:attrName>ppt_w</p:attrName>
                                        </p:attrNameLst>
                                      </p:cBhvr>
                                      <p:tavLst>
                                        <p:tav tm="0">
                                          <p:val>
                                            <p:strVal val="ppt_w"/>
                                          </p:val>
                                        </p:tav>
                                        <p:tav tm="100000">
                                          <p:val>
                                            <p:fltVal val="0"/>
                                          </p:val>
                                        </p:tav>
                                      </p:tavLst>
                                    </p:anim>
                                    <p:anim calcmode="lin" valueType="num">
                                      <p:cBhvr>
                                        <p:cTn id="105" dur="2000"/>
                                        <p:tgtEl>
                                          <p:spTgt spid="42"/>
                                        </p:tgtEl>
                                        <p:attrNameLst>
                                          <p:attrName>ppt_h</p:attrName>
                                        </p:attrNameLst>
                                      </p:cBhvr>
                                      <p:tavLst>
                                        <p:tav tm="0">
                                          <p:val>
                                            <p:strVal val="ppt_h"/>
                                          </p:val>
                                        </p:tav>
                                        <p:tav tm="100000">
                                          <p:val>
                                            <p:fltVal val="0"/>
                                          </p:val>
                                        </p:tav>
                                      </p:tavLst>
                                    </p:anim>
                                    <p:anim calcmode="lin" valueType="num">
                                      <p:cBhvr>
                                        <p:cTn id="106" dur="2000"/>
                                        <p:tgtEl>
                                          <p:spTgt spid="42"/>
                                        </p:tgtEl>
                                        <p:attrNameLst>
                                          <p:attrName>style.rotation</p:attrName>
                                        </p:attrNameLst>
                                      </p:cBhvr>
                                      <p:tavLst>
                                        <p:tav tm="0">
                                          <p:val>
                                            <p:fltVal val="0"/>
                                          </p:val>
                                        </p:tav>
                                        <p:tav tm="100000">
                                          <p:val>
                                            <p:fltVal val="90"/>
                                          </p:val>
                                        </p:tav>
                                      </p:tavLst>
                                    </p:anim>
                                    <p:animEffect transition="out" filter="fade">
                                      <p:cBhvr>
                                        <p:cTn id="107" dur="2000"/>
                                        <p:tgtEl>
                                          <p:spTgt spid="42"/>
                                        </p:tgtEl>
                                      </p:cBhvr>
                                    </p:animEffect>
                                    <p:set>
                                      <p:cBhvr>
                                        <p:cTn id="108" dur="1" fill="hold">
                                          <p:stCondLst>
                                            <p:cond delay="1999"/>
                                          </p:stCondLst>
                                        </p:cTn>
                                        <p:tgtEl>
                                          <p:spTgt spid="42"/>
                                        </p:tgtEl>
                                        <p:attrNameLst>
                                          <p:attrName>style.visibility</p:attrName>
                                        </p:attrNameLst>
                                      </p:cBhvr>
                                      <p:to>
                                        <p:strVal val="hidden"/>
                                      </p:to>
                                    </p:set>
                                  </p:childTnLst>
                                </p:cTn>
                              </p:par>
                              <p:par>
                                <p:cTn id="109" presetID="31" presetClass="exit" presetSubtype="0" fill="hold" nodeType="withEffect">
                                  <p:stCondLst>
                                    <p:cond delay="0"/>
                                  </p:stCondLst>
                                  <p:childTnLst>
                                    <p:anim calcmode="lin" valueType="num">
                                      <p:cBhvr>
                                        <p:cTn id="110" dur="2000"/>
                                        <p:tgtEl>
                                          <p:spTgt spid="41"/>
                                        </p:tgtEl>
                                        <p:attrNameLst>
                                          <p:attrName>ppt_w</p:attrName>
                                        </p:attrNameLst>
                                      </p:cBhvr>
                                      <p:tavLst>
                                        <p:tav tm="0">
                                          <p:val>
                                            <p:strVal val="ppt_w"/>
                                          </p:val>
                                        </p:tav>
                                        <p:tav tm="100000">
                                          <p:val>
                                            <p:fltVal val="0"/>
                                          </p:val>
                                        </p:tav>
                                      </p:tavLst>
                                    </p:anim>
                                    <p:anim calcmode="lin" valueType="num">
                                      <p:cBhvr>
                                        <p:cTn id="111" dur="2000"/>
                                        <p:tgtEl>
                                          <p:spTgt spid="41"/>
                                        </p:tgtEl>
                                        <p:attrNameLst>
                                          <p:attrName>ppt_h</p:attrName>
                                        </p:attrNameLst>
                                      </p:cBhvr>
                                      <p:tavLst>
                                        <p:tav tm="0">
                                          <p:val>
                                            <p:strVal val="ppt_h"/>
                                          </p:val>
                                        </p:tav>
                                        <p:tav tm="100000">
                                          <p:val>
                                            <p:fltVal val="0"/>
                                          </p:val>
                                        </p:tav>
                                      </p:tavLst>
                                    </p:anim>
                                    <p:anim calcmode="lin" valueType="num">
                                      <p:cBhvr>
                                        <p:cTn id="112" dur="2000"/>
                                        <p:tgtEl>
                                          <p:spTgt spid="41"/>
                                        </p:tgtEl>
                                        <p:attrNameLst>
                                          <p:attrName>style.rotation</p:attrName>
                                        </p:attrNameLst>
                                      </p:cBhvr>
                                      <p:tavLst>
                                        <p:tav tm="0">
                                          <p:val>
                                            <p:fltVal val="0"/>
                                          </p:val>
                                        </p:tav>
                                        <p:tav tm="100000">
                                          <p:val>
                                            <p:fltVal val="90"/>
                                          </p:val>
                                        </p:tav>
                                      </p:tavLst>
                                    </p:anim>
                                    <p:animEffect transition="out" filter="fade">
                                      <p:cBhvr>
                                        <p:cTn id="113" dur="2000"/>
                                        <p:tgtEl>
                                          <p:spTgt spid="41"/>
                                        </p:tgtEl>
                                      </p:cBhvr>
                                    </p:animEffect>
                                    <p:set>
                                      <p:cBhvr>
                                        <p:cTn id="114" dur="1" fill="hold">
                                          <p:stCondLst>
                                            <p:cond delay="1999"/>
                                          </p:stCondLst>
                                        </p:cTn>
                                        <p:tgtEl>
                                          <p:spTgt spid="41"/>
                                        </p:tgtEl>
                                        <p:attrNameLst>
                                          <p:attrName>style.visibility</p:attrName>
                                        </p:attrNameLst>
                                      </p:cBhvr>
                                      <p:to>
                                        <p:strVal val="hidden"/>
                                      </p:to>
                                    </p:set>
                                  </p:childTnLst>
                                </p:cTn>
                              </p:par>
                              <p:par>
                                <p:cTn id="115" presetID="31" presetClass="exit" presetSubtype="0" fill="hold" nodeType="withEffect">
                                  <p:stCondLst>
                                    <p:cond delay="0"/>
                                  </p:stCondLst>
                                  <p:childTnLst>
                                    <p:anim calcmode="lin" valueType="num">
                                      <p:cBhvr>
                                        <p:cTn id="116" dur="2000"/>
                                        <p:tgtEl>
                                          <p:spTgt spid="40"/>
                                        </p:tgtEl>
                                        <p:attrNameLst>
                                          <p:attrName>ppt_w</p:attrName>
                                        </p:attrNameLst>
                                      </p:cBhvr>
                                      <p:tavLst>
                                        <p:tav tm="0">
                                          <p:val>
                                            <p:strVal val="ppt_w"/>
                                          </p:val>
                                        </p:tav>
                                        <p:tav tm="100000">
                                          <p:val>
                                            <p:fltVal val="0"/>
                                          </p:val>
                                        </p:tav>
                                      </p:tavLst>
                                    </p:anim>
                                    <p:anim calcmode="lin" valueType="num">
                                      <p:cBhvr>
                                        <p:cTn id="117" dur="2000"/>
                                        <p:tgtEl>
                                          <p:spTgt spid="40"/>
                                        </p:tgtEl>
                                        <p:attrNameLst>
                                          <p:attrName>ppt_h</p:attrName>
                                        </p:attrNameLst>
                                      </p:cBhvr>
                                      <p:tavLst>
                                        <p:tav tm="0">
                                          <p:val>
                                            <p:strVal val="ppt_h"/>
                                          </p:val>
                                        </p:tav>
                                        <p:tav tm="100000">
                                          <p:val>
                                            <p:fltVal val="0"/>
                                          </p:val>
                                        </p:tav>
                                      </p:tavLst>
                                    </p:anim>
                                    <p:anim calcmode="lin" valueType="num">
                                      <p:cBhvr>
                                        <p:cTn id="118" dur="2000"/>
                                        <p:tgtEl>
                                          <p:spTgt spid="40"/>
                                        </p:tgtEl>
                                        <p:attrNameLst>
                                          <p:attrName>style.rotation</p:attrName>
                                        </p:attrNameLst>
                                      </p:cBhvr>
                                      <p:tavLst>
                                        <p:tav tm="0">
                                          <p:val>
                                            <p:fltVal val="0"/>
                                          </p:val>
                                        </p:tav>
                                        <p:tav tm="100000">
                                          <p:val>
                                            <p:fltVal val="90"/>
                                          </p:val>
                                        </p:tav>
                                      </p:tavLst>
                                    </p:anim>
                                    <p:animEffect transition="out" filter="fade">
                                      <p:cBhvr>
                                        <p:cTn id="119" dur="2000"/>
                                        <p:tgtEl>
                                          <p:spTgt spid="40"/>
                                        </p:tgtEl>
                                      </p:cBhvr>
                                    </p:animEffect>
                                    <p:set>
                                      <p:cBhvr>
                                        <p:cTn id="120" dur="1" fill="hold">
                                          <p:stCondLst>
                                            <p:cond delay="1999"/>
                                          </p:stCondLst>
                                        </p:cTn>
                                        <p:tgtEl>
                                          <p:spTgt spid="4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45"/>
                                        </p:tgtEl>
                                        <p:attrNameLst>
                                          <p:attrName>style.visibility</p:attrName>
                                        </p:attrNameLst>
                                      </p:cBhvr>
                                      <p:to>
                                        <p:strVal val="visible"/>
                                      </p:to>
                                    </p:set>
                                    <p:anim calcmode="lin" valueType="num">
                                      <p:cBhvr>
                                        <p:cTn id="125" dur="2000" fill="hold"/>
                                        <p:tgtEl>
                                          <p:spTgt spid="45"/>
                                        </p:tgtEl>
                                        <p:attrNameLst>
                                          <p:attrName>ppt_w</p:attrName>
                                        </p:attrNameLst>
                                      </p:cBhvr>
                                      <p:tavLst>
                                        <p:tav tm="0">
                                          <p:val>
                                            <p:fltVal val="0"/>
                                          </p:val>
                                        </p:tav>
                                        <p:tav tm="100000">
                                          <p:val>
                                            <p:strVal val="#ppt_w"/>
                                          </p:val>
                                        </p:tav>
                                      </p:tavLst>
                                    </p:anim>
                                    <p:anim calcmode="lin" valueType="num">
                                      <p:cBhvr>
                                        <p:cTn id="126" dur="2000" fill="hold"/>
                                        <p:tgtEl>
                                          <p:spTgt spid="45"/>
                                        </p:tgtEl>
                                        <p:attrNameLst>
                                          <p:attrName>ppt_h</p:attrName>
                                        </p:attrNameLst>
                                      </p:cBhvr>
                                      <p:tavLst>
                                        <p:tav tm="0">
                                          <p:val>
                                            <p:fltVal val="0"/>
                                          </p:val>
                                        </p:tav>
                                        <p:tav tm="100000">
                                          <p:val>
                                            <p:strVal val="#ppt_h"/>
                                          </p:val>
                                        </p:tav>
                                      </p:tavLst>
                                    </p:anim>
                                    <p:animEffect transition="in" filter="fade">
                                      <p:cBhvr>
                                        <p:cTn id="127" dur="2000"/>
                                        <p:tgtEl>
                                          <p:spTgt spid="45"/>
                                        </p:tgtEl>
                                      </p:cBhvr>
                                    </p:animEffect>
                                  </p:childTnLst>
                                </p:cTn>
                              </p:par>
                              <p:par>
                                <p:cTn id="128" presetID="53" presetClass="entr" presetSubtype="16" fill="hold" nodeType="withEffect">
                                  <p:stCondLst>
                                    <p:cond delay="0"/>
                                  </p:stCondLst>
                                  <p:childTnLst>
                                    <p:set>
                                      <p:cBhvr>
                                        <p:cTn id="129" dur="1" fill="hold">
                                          <p:stCondLst>
                                            <p:cond delay="0"/>
                                          </p:stCondLst>
                                        </p:cTn>
                                        <p:tgtEl>
                                          <p:spTgt spid="44"/>
                                        </p:tgtEl>
                                        <p:attrNameLst>
                                          <p:attrName>style.visibility</p:attrName>
                                        </p:attrNameLst>
                                      </p:cBhvr>
                                      <p:to>
                                        <p:strVal val="visible"/>
                                      </p:to>
                                    </p:set>
                                    <p:anim calcmode="lin" valueType="num">
                                      <p:cBhvr>
                                        <p:cTn id="130" dur="2000" fill="hold"/>
                                        <p:tgtEl>
                                          <p:spTgt spid="44"/>
                                        </p:tgtEl>
                                        <p:attrNameLst>
                                          <p:attrName>ppt_w</p:attrName>
                                        </p:attrNameLst>
                                      </p:cBhvr>
                                      <p:tavLst>
                                        <p:tav tm="0">
                                          <p:val>
                                            <p:fltVal val="0"/>
                                          </p:val>
                                        </p:tav>
                                        <p:tav tm="100000">
                                          <p:val>
                                            <p:strVal val="#ppt_w"/>
                                          </p:val>
                                        </p:tav>
                                      </p:tavLst>
                                    </p:anim>
                                    <p:anim calcmode="lin" valueType="num">
                                      <p:cBhvr>
                                        <p:cTn id="131" dur="2000" fill="hold"/>
                                        <p:tgtEl>
                                          <p:spTgt spid="44"/>
                                        </p:tgtEl>
                                        <p:attrNameLst>
                                          <p:attrName>ppt_h</p:attrName>
                                        </p:attrNameLst>
                                      </p:cBhvr>
                                      <p:tavLst>
                                        <p:tav tm="0">
                                          <p:val>
                                            <p:fltVal val="0"/>
                                          </p:val>
                                        </p:tav>
                                        <p:tav tm="100000">
                                          <p:val>
                                            <p:strVal val="#ppt_h"/>
                                          </p:val>
                                        </p:tav>
                                      </p:tavLst>
                                    </p:anim>
                                    <p:animEffect transition="in" filter="fade">
                                      <p:cBhvr>
                                        <p:cTn id="132" dur="2000"/>
                                        <p:tgtEl>
                                          <p:spTgt spid="44"/>
                                        </p:tgtEl>
                                      </p:cBhvr>
                                    </p:animEffect>
                                  </p:childTnLst>
                                </p:cTn>
                              </p:par>
                              <p:par>
                                <p:cTn id="133" presetID="53" presetClass="entr" presetSubtype="16"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p:cTn id="135" dur="2000" fill="hold"/>
                                        <p:tgtEl>
                                          <p:spTgt spid="43"/>
                                        </p:tgtEl>
                                        <p:attrNameLst>
                                          <p:attrName>ppt_w</p:attrName>
                                        </p:attrNameLst>
                                      </p:cBhvr>
                                      <p:tavLst>
                                        <p:tav tm="0">
                                          <p:val>
                                            <p:fltVal val="0"/>
                                          </p:val>
                                        </p:tav>
                                        <p:tav tm="100000">
                                          <p:val>
                                            <p:strVal val="#ppt_w"/>
                                          </p:val>
                                        </p:tav>
                                      </p:tavLst>
                                    </p:anim>
                                    <p:anim calcmode="lin" valueType="num">
                                      <p:cBhvr>
                                        <p:cTn id="136" dur="2000" fill="hold"/>
                                        <p:tgtEl>
                                          <p:spTgt spid="43"/>
                                        </p:tgtEl>
                                        <p:attrNameLst>
                                          <p:attrName>ppt_h</p:attrName>
                                        </p:attrNameLst>
                                      </p:cBhvr>
                                      <p:tavLst>
                                        <p:tav tm="0">
                                          <p:val>
                                            <p:fltVal val="0"/>
                                          </p:val>
                                        </p:tav>
                                        <p:tav tm="100000">
                                          <p:val>
                                            <p:strVal val="#ppt_h"/>
                                          </p:val>
                                        </p:tav>
                                      </p:tavLst>
                                    </p:anim>
                                    <p:animEffect transition="in" filter="fade">
                                      <p:cBhvr>
                                        <p:cTn id="137" dur="2000"/>
                                        <p:tgtEl>
                                          <p:spTgt spid="43"/>
                                        </p:tgtEl>
                                      </p:cBhvr>
                                    </p:animEffect>
                                  </p:childTnLst>
                                </p:cTn>
                              </p:par>
                            </p:childTnLst>
                          </p:cTn>
                        </p:par>
                      </p:childTnLst>
                    </p:cTn>
                  </p:par>
                  <p:par>
                    <p:cTn id="138" fill="hold">
                      <p:stCondLst>
                        <p:cond delay="indefinite"/>
                      </p:stCondLst>
                      <p:childTnLst>
                        <p:par>
                          <p:cTn id="139" fill="hold">
                            <p:stCondLst>
                              <p:cond delay="0"/>
                            </p:stCondLst>
                            <p:childTnLst>
                              <p:par>
                                <p:cTn id="140" presetID="31" presetClass="exit" presetSubtype="0" fill="hold" grpId="1" nodeType="clickEffect">
                                  <p:stCondLst>
                                    <p:cond delay="0"/>
                                  </p:stCondLst>
                                  <p:childTnLst>
                                    <p:anim calcmode="lin" valueType="num">
                                      <p:cBhvr>
                                        <p:cTn id="141" dur="2000"/>
                                        <p:tgtEl>
                                          <p:spTgt spid="45"/>
                                        </p:tgtEl>
                                        <p:attrNameLst>
                                          <p:attrName>ppt_w</p:attrName>
                                        </p:attrNameLst>
                                      </p:cBhvr>
                                      <p:tavLst>
                                        <p:tav tm="0">
                                          <p:val>
                                            <p:strVal val="ppt_w"/>
                                          </p:val>
                                        </p:tav>
                                        <p:tav tm="100000">
                                          <p:val>
                                            <p:fltVal val="0"/>
                                          </p:val>
                                        </p:tav>
                                      </p:tavLst>
                                    </p:anim>
                                    <p:anim calcmode="lin" valueType="num">
                                      <p:cBhvr>
                                        <p:cTn id="142" dur="2000"/>
                                        <p:tgtEl>
                                          <p:spTgt spid="45"/>
                                        </p:tgtEl>
                                        <p:attrNameLst>
                                          <p:attrName>ppt_h</p:attrName>
                                        </p:attrNameLst>
                                      </p:cBhvr>
                                      <p:tavLst>
                                        <p:tav tm="0">
                                          <p:val>
                                            <p:strVal val="ppt_h"/>
                                          </p:val>
                                        </p:tav>
                                        <p:tav tm="100000">
                                          <p:val>
                                            <p:fltVal val="0"/>
                                          </p:val>
                                        </p:tav>
                                      </p:tavLst>
                                    </p:anim>
                                    <p:anim calcmode="lin" valueType="num">
                                      <p:cBhvr>
                                        <p:cTn id="143" dur="2000"/>
                                        <p:tgtEl>
                                          <p:spTgt spid="45"/>
                                        </p:tgtEl>
                                        <p:attrNameLst>
                                          <p:attrName>style.rotation</p:attrName>
                                        </p:attrNameLst>
                                      </p:cBhvr>
                                      <p:tavLst>
                                        <p:tav tm="0">
                                          <p:val>
                                            <p:fltVal val="0"/>
                                          </p:val>
                                        </p:tav>
                                        <p:tav tm="100000">
                                          <p:val>
                                            <p:fltVal val="90"/>
                                          </p:val>
                                        </p:tav>
                                      </p:tavLst>
                                    </p:anim>
                                    <p:animEffect transition="out" filter="fade">
                                      <p:cBhvr>
                                        <p:cTn id="144" dur="2000"/>
                                        <p:tgtEl>
                                          <p:spTgt spid="45"/>
                                        </p:tgtEl>
                                      </p:cBhvr>
                                    </p:animEffect>
                                    <p:set>
                                      <p:cBhvr>
                                        <p:cTn id="145" dur="1" fill="hold">
                                          <p:stCondLst>
                                            <p:cond delay="1999"/>
                                          </p:stCondLst>
                                        </p:cTn>
                                        <p:tgtEl>
                                          <p:spTgt spid="45"/>
                                        </p:tgtEl>
                                        <p:attrNameLst>
                                          <p:attrName>style.visibility</p:attrName>
                                        </p:attrNameLst>
                                      </p:cBhvr>
                                      <p:to>
                                        <p:strVal val="hidden"/>
                                      </p:to>
                                    </p:set>
                                  </p:childTnLst>
                                </p:cTn>
                              </p:par>
                              <p:par>
                                <p:cTn id="146" presetID="31" presetClass="exit" presetSubtype="0" fill="hold" nodeType="withEffect">
                                  <p:stCondLst>
                                    <p:cond delay="0"/>
                                  </p:stCondLst>
                                  <p:childTnLst>
                                    <p:anim calcmode="lin" valueType="num">
                                      <p:cBhvr>
                                        <p:cTn id="147" dur="2000"/>
                                        <p:tgtEl>
                                          <p:spTgt spid="44"/>
                                        </p:tgtEl>
                                        <p:attrNameLst>
                                          <p:attrName>ppt_w</p:attrName>
                                        </p:attrNameLst>
                                      </p:cBhvr>
                                      <p:tavLst>
                                        <p:tav tm="0">
                                          <p:val>
                                            <p:strVal val="ppt_w"/>
                                          </p:val>
                                        </p:tav>
                                        <p:tav tm="100000">
                                          <p:val>
                                            <p:fltVal val="0"/>
                                          </p:val>
                                        </p:tav>
                                      </p:tavLst>
                                    </p:anim>
                                    <p:anim calcmode="lin" valueType="num">
                                      <p:cBhvr>
                                        <p:cTn id="148" dur="2000"/>
                                        <p:tgtEl>
                                          <p:spTgt spid="44"/>
                                        </p:tgtEl>
                                        <p:attrNameLst>
                                          <p:attrName>ppt_h</p:attrName>
                                        </p:attrNameLst>
                                      </p:cBhvr>
                                      <p:tavLst>
                                        <p:tav tm="0">
                                          <p:val>
                                            <p:strVal val="ppt_h"/>
                                          </p:val>
                                        </p:tav>
                                        <p:tav tm="100000">
                                          <p:val>
                                            <p:fltVal val="0"/>
                                          </p:val>
                                        </p:tav>
                                      </p:tavLst>
                                    </p:anim>
                                    <p:anim calcmode="lin" valueType="num">
                                      <p:cBhvr>
                                        <p:cTn id="149" dur="2000"/>
                                        <p:tgtEl>
                                          <p:spTgt spid="44"/>
                                        </p:tgtEl>
                                        <p:attrNameLst>
                                          <p:attrName>style.rotation</p:attrName>
                                        </p:attrNameLst>
                                      </p:cBhvr>
                                      <p:tavLst>
                                        <p:tav tm="0">
                                          <p:val>
                                            <p:fltVal val="0"/>
                                          </p:val>
                                        </p:tav>
                                        <p:tav tm="100000">
                                          <p:val>
                                            <p:fltVal val="90"/>
                                          </p:val>
                                        </p:tav>
                                      </p:tavLst>
                                    </p:anim>
                                    <p:animEffect transition="out" filter="fade">
                                      <p:cBhvr>
                                        <p:cTn id="150" dur="2000"/>
                                        <p:tgtEl>
                                          <p:spTgt spid="44"/>
                                        </p:tgtEl>
                                      </p:cBhvr>
                                    </p:animEffect>
                                    <p:set>
                                      <p:cBhvr>
                                        <p:cTn id="151" dur="1" fill="hold">
                                          <p:stCondLst>
                                            <p:cond delay="1999"/>
                                          </p:stCondLst>
                                        </p:cTn>
                                        <p:tgtEl>
                                          <p:spTgt spid="44"/>
                                        </p:tgtEl>
                                        <p:attrNameLst>
                                          <p:attrName>style.visibility</p:attrName>
                                        </p:attrNameLst>
                                      </p:cBhvr>
                                      <p:to>
                                        <p:strVal val="hidden"/>
                                      </p:to>
                                    </p:set>
                                  </p:childTnLst>
                                </p:cTn>
                              </p:par>
                              <p:par>
                                <p:cTn id="152" presetID="31" presetClass="exit" presetSubtype="0" fill="hold" nodeType="withEffect">
                                  <p:stCondLst>
                                    <p:cond delay="0"/>
                                  </p:stCondLst>
                                  <p:childTnLst>
                                    <p:anim calcmode="lin" valueType="num">
                                      <p:cBhvr>
                                        <p:cTn id="153" dur="2000"/>
                                        <p:tgtEl>
                                          <p:spTgt spid="43"/>
                                        </p:tgtEl>
                                        <p:attrNameLst>
                                          <p:attrName>ppt_w</p:attrName>
                                        </p:attrNameLst>
                                      </p:cBhvr>
                                      <p:tavLst>
                                        <p:tav tm="0">
                                          <p:val>
                                            <p:strVal val="ppt_w"/>
                                          </p:val>
                                        </p:tav>
                                        <p:tav tm="100000">
                                          <p:val>
                                            <p:fltVal val="0"/>
                                          </p:val>
                                        </p:tav>
                                      </p:tavLst>
                                    </p:anim>
                                    <p:anim calcmode="lin" valueType="num">
                                      <p:cBhvr>
                                        <p:cTn id="154" dur="2000"/>
                                        <p:tgtEl>
                                          <p:spTgt spid="43"/>
                                        </p:tgtEl>
                                        <p:attrNameLst>
                                          <p:attrName>ppt_h</p:attrName>
                                        </p:attrNameLst>
                                      </p:cBhvr>
                                      <p:tavLst>
                                        <p:tav tm="0">
                                          <p:val>
                                            <p:strVal val="ppt_h"/>
                                          </p:val>
                                        </p:tav>
                                        <p:tav tm="100000">
                                          <p:val>
                                            <p:fltVal val="0"/>
                                          </p:val>
                                        </p:tav>
                                      </p:tavLst>
                                    </p:anim>
                                    <p:anim calcmode="lin" valueType="num">
                                      <p:cBhvr>
                                        <p:cTn id="155" dur="2000"/>
                                        <p:tgtEl>
                                          <p:spTgt spid="43"/>
                                        </p:tgtEl>
                                        <p:attrNameLst>
                                          <p:attrName>style.rotation</p:attrName>
                                        </p:attrNameLst>
                                      </p:cBhvr>
                                      <p:tavLst>
                                        <p:tav tm="0">
                                          <p:val>
                                            <p:fltVal val="0"/>
                                          </p:val>
                                        </p:tav>
                                        <p:tav tm="100000">
                                          <p:val>
                                            <p:fltVal val="90"/>
                                          </p:val>
                                        </p:tav>
                                      </p:tavLst>
                                    </p:anim>
                                    <p:animEffect transition="out" filter="fade">
                                      <p:cBhvr>
                                        <p:cTn id="156" dur="2000"/>
                                        <p:tgtEl>
                                          <p:spTgt spid="43"/>
                                        </p:tgtEl>
                                      </p:cBhvr>
                                    </p:animEffect>
                                    <p:set>
                                      <p:cBhvr>
                                        <p:cTn id="157" dur="1" fill="hold">
                                          <p:stCondLst>
                                            <p:cond delay="1999"/>
                                          </p:stCondLst>
                                        </p:cTn>
                                        <p:tgtEl>
                                          <p:spTgt spid="43"/>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48"/>
                                        </p:tgtEl>
                                        <p:attrNameLst>
                                          <p:attrName>style.visibility</p:attrName>
                                        </p:attrNameLst>
                                      </p:cBhvr>
                                      <p:to>
                                        <p:strVal val="visible"/>
                                      </p:to>
                                    </p:set>
                                    <p:anim calcmode="lin" valueType="num">
                                      <p:cBhvr>
                                        <p:cTn id="162" dur="2000" fill="hold"/>
                                        <p:tgtEl>
                                          <p:spTgt spid="48"/>
                                        </p:tgtEl>
                                        <p:attrNameLst>
                                          <p:attrName>ppt_w</p:attrName>
                                        </p:attrNameLst>
                                      </p:cBhvr>
                                      <p:tavLst>
                                        <p:tav tm="0">
                                          <p:val>
                                            <p:fltVal val="0"/>
                                          </p:val>
                                        </p:tav>
                                        <p:tav tm="100000">
                                          <p:val>
                                            <p:strVal val="#ppt_w"/>
                                          </p:val>
                                        </p:tav>
                                      </p:tavLst>
                                    </p:anim>
                                    <p:anim calcmode="lin" valueType="num">
                                      <p:cBhvr>
                                        <p:cTn id="163" dur="2000" fill="hold"/>
                                        <p:tgtEl>
                                          <p:spTgt spid="48"/>
                                        </p:tgtEl>
                                        <p:attrNameLst>
                                          <p:attrName>ppt_h</p:attrName>
                                        </p:attrNameLst>
                                      </p:cBhvr>
                                      <p:tavLst>
                                        <p:tav tm="0">
                                          <p:val>
                                            <p:fltVal val="0"/>
                                          </p:val>
                                        </p:tav>
                                        <p:tav tm="100000">
                                          <p:val>
                                            <p:strVal val="#ppt_h"/>
                                          </p:val>
                                        </p:tav>
                                      </p:tavLst>
                                    </p:anim>
                                    <p:animEffect transition="in" filter="fade">
                                      <p:cBhvr>
                                        <p:cTn id="164" dur="2000"/>
                                        <p:tgtEl>
                                          <p:spTgt spid="48"/>
                                        </p:tgtEl>
                                      </p:cBhvr>
                                    </p:animEffect>
                                  </p:childTnLst>
                                </p:cTn>
                              </p:par>
                              <p:par>
                                <p:cTn id="165" presetID="53" presetClass="entr" presetSubtype="16" fill="hold" nodeType="withEffect">
                                  <p:stCondLst>
                                    <p:cond delay="0"/>
                                  </p:stCondLst>
                                  <p:childTnLst>
                                    <p:set>
                                      <p:cBhvr>
                                        <p:cTn id="166" dur="1" fill="hold">
                                          <p:stCondLst>
                                            <p:cond delay="0"/>
                                          </p:stCondLst>
                                        </p:cTn>
                                        <p:tgtEl>
                                          <p:spTgt spid="47"/>
                                        </p:tgtEl>
                                        <p:attrNameLst>
                                          <p:attrName>style.visibility</p:attrName>
                                        </p:attrNameLst>
                                      </p:cBhvr>
                                      <p:to>
                                        <p:strVal val="visible"/>
                                      </p:to>
                                    </p:set>
                                    <p:anim calcmode="lin" valueType="num">
                                      <p:cBhvr>
                                        <p:cTn id="167" dur="2000" fill="hold"/>
                                        <p:tgtEl>
                                          <p:spTgt spid="47"/>
                                        </p:tgtEl>
                                        <p:attrNameLst>
                                          <p:attrName>ppt_w</p:attrName>
                                        </p:attrNameLst>
                                      </p:cBhvr>
                                      <p:tavLst>
                                        <p:tav tm="0">
                                          <p:val>
                                            <p:fltVal val="0"/>
                                          </p:val>
                                        </p:tav>
                                        <p:tav tm="100000">
                                          <p:val>
                                            <p:strVal val="#ppt_w"/>
                                          </p:val>
                                        </p:tav>
                                      </p:tavLst>
                                    </p:anim>
                                    <p:anim calcmode="lin" valueType="num">
                                      <p:cBhvr>
                                        <p:cTn id="168" dur="2000" fill="hold"/>
                                        <p:tgtEl>
                                          <p:spTgt spid="47"/>
                                        </p:tgtEl>
                                        <p:attrNameLst>
                                          <p:attrName>ppt_h</p:attrName>
                                        </p:attrNameLst>
                                      </p:cBhvr>
                                      <p:tavLst>
                                        <p:tav tm="0">
                                          <p:val>
                                            <p:fltVal val="0"/>
                                          </p:val>
                                        </p:tav>
                                        <p:tav tm="100000">
                                          <p:val>
                                            <p:strVal val="#ppt_h"/>
                                          </p:val>
                                        </p:tav>
                                      </p:tavLst>
                                    </p:anim>
                                    <p:animEffect transition="in" filter="fade">
                                      <p:cBhvr>
                                        <p:cTn id="169" dur="2000"/>
                                        <p:tgtEl>
                                          <p:spTgt spid="47"/>
                                        </p:tgtEl>
                                      </p:cBhvr>
                                    </p:animEffect>
                                  </p:childTnLst>
                                </p:cTn>
                              </p:par>
                              <p:par>
                                <p:cTn id="170" presetID="53" presetClass="entr" presetSubtype="16" fill="hold" nodeType="withEffect">
                                  <p:stCondLst>
                                    <p:cond delay="0"/>
                                  </p:stCondLst>
                                  <p:childTnLst>
                                    <p:set>
                                      <p:cBhvr>
                                        <p:cTn id="171" dur="1" fill="hold">
                                          <p:stCondLst>
                                            <p:cond delay="0"/>
                                          </p:stCondLst>
                                        </p:cTn>
                                        <p:tgtEl>
                                          <p:spTgt spid="46"/>
                                        </p:tgtEl>
                                        <p:attrNameLst>
                                          <p:attrName>style.visibility</p:attrName>
                                        </p:attrNameLst>
                                      </p:cBhvr>
                                      <p:to>
                                        <p:strVal val="visible"/>
                                      </p:to>
                                    </p:set>
                                    <p:anim calcmode="lin" valueType="num">
                                      <p:cBhvr>
                                        <p:cTn id="172" dur="2000" fill="hold"/>
                                        <p:tgtEl>
                                          <p:spTgt spid="46"/>
                                        </p:tgtEl>
                                        <p:attrNameLst>
                                          <p:attrName>ppt_w</p:attrName>
                                        </p:attrNameLst>
                                      </p:cBhvr>
                                      <p:tavLst>
                                        <p:tav tm="0">
                                          <p:val>
                                            <p:fltVal val="0"/>
                                          </p:val>
                                        </p:tav>
                                        <p:tav tm="100000">
                                          <p:val>
                                            <p:strVal val="#ppt_w"/>
                                          </p:val>
                                        </p:tav>
                                      </p:tavLst>
                                    </p:anim>
                                    <p:anim calcmode="lin" valueType="num">
                                      <p:cBhvr>
                                        <p:cTn id="173" dur="2000" fill="hold"/>
                                        <p:tgtEl>
                                          <p:spTgt spid="46"/>
                                        </p:tgtEl>
                                        <p:attrNameLst>
                                          <p:attrName>ppt_h</p:attrName>
                                        </p:attrNameLst>
                                      </p:cBhvr>
                                      <p:tavLst>
                                        <p:tav tm="0">
                                          <p:val>
                                            <p:fltVal val="0"/>
                                          </p:val>
                                        </p:tav>
                                        <p:tav tm="100000">
                                          <p:val>
                                            <p:strVal val="#ppt_h"/>
                                          </p:val>
                                        </p:tav>
                                      </p:tavLst>
                                    </p:anim>
                                    <p:animEffect transition="in" filter="fade">
                                      <p:cBhvr>
                                        <p:cTn id="174"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1" grpId="0" animBg="1"/>
      <p:bldP spid="31" grpId="1" animBg="1"/>
      <p:bldP spid="32" grpId="0" animBg="1"/>
      <p:bldP spid="32" grpId="1" animBg="1"/>
      <p:bldP spid="33" grpId="0" animBg="1"/>
      <p:bldP spid="33" grpId="1" animBg="1"/>
      <p:bldP spid="42" grpId="0" animBg="1"/>
      <p:bldP spid="42" grpId="1" animBg="1"/>
      <p:bldP spid="45" grpId="0" animBg="1"/>
      <p:bldP spid="45" grpId="1"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322382D-15AA-4BA3-B3A1-836BF10CE402}"/>
              </a:ext>
            </a:extLst>
          </p:cNvPr>
          <p:cNvSpPr/>
          <p:nvPr/>
        </p:nvSpPr>
        <p:spPr>
          <a:xfrm>
            <a:off x="2067951" y="3802082"/>
            <a:ext cx="7329267" cy="509284"/>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rtlCol="0" anchor="ctr"/>
          <a:lstStyle/>
          <a:p>
            <a:r>
              <a:rPr lang="en-US" sz="3600" b="1" dirty="0" err="1">
                <a:solidFill>
                  <a:sysClr val="windowText" lastClr="000000"/>
                </a:solidFill>
                <a:latin typeface="NikoshBAN" panose="02000000000000000000" pitchFamily="2" charset="0"/>
                <a:cs typeface="NikoshBAN" panose="02000000000000000000" pitchFamily="2" charset="0"/>
              </a:rPr>
              <a:t>হলদে</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মোজাইক</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রোগের</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কারণ,লক্ষণ</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গুলো</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লিখ</a:t>
            </a:r>
            <a:r>
              <a:rPr lang="en-US" sz="3600" b="1" dirty="0">
                <a:solidFill>
                  <a:sysClr val="windowText" lastClr="000000"/>
                </a:solidFill>
                <a:latin typeface="NikoshBAN" panose="02000000000000000000" pitchFamily="2" charset="0"/>
                <a:cs typeface="NikoshBAN" panose="02000000000000000000" pitchFamily="2" charset="0"/>
              </a:rPr>
              <a:t>।</a:t>
            </a:r>
          </a:p>
        </p:txBody>
      </p:sp>
      <p:sp>
        <p:nvSpPr>
          <p:cNvPr id="3" name="Rectangle: Rounded Corners 2">
            <a:extLst>
              <a:ext uri="{FF2B5EF4-FFF2-40B4-BE49-F238E27FC236}">
                <a16:creationId xmlns:a16="http://schemas.microsoft.com/office/drawing/2014/main" id="{1430EB19-5980-4BF1-96C1-994FA57B3CF9}"/>
              </a:ext>
            </a:extLst>
          </p:cNvPr>
          <p:cNvSpPr/>
          <p:nvPr/>
        </p:nvSpPr>
        <p:spPr>
          <a:xfrm>
            <a:off x="2067951" y="4742273"/>
            <a:ext cx="7329267" cy="509284"/>
          </a:xfrm>
          <a:prstGeom prst="roundRect">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rtlCol="0" anchor="ctr"/>
          <a:lstStyle/>
          <a:p>
            <a:r>
              <a:rPr lang="en-US" sz="3600" b="1" dirty="0" err="1">
                <a:solidFill>
                  <a:sysClr val="windowText" lastClr="000000"/>
                </a:solidFill>
                <a:latin typeface="NikoshBAN" panose="02000000000000000000" pitchFamily="2" charset="0"/>
                <a:cs typeface="NikoshBAN" panose="02000000000000000000" pitchFamily="2" charset="0"/>
              </a:rPr>
              <a:t>পাউডারি</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মিলডিউ</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রোগের</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কারণ,লক্ষণ</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গুলো</a:t>
            </a:r>
            <a:r>
              <a:rPr lang="en-US" sz="3600" b="1" dirty="0">
                <a:solidFill>
                  <a:sysClr val="windowText" lastClr="000000"/>
                </a:solidFill>
                <a:latin typeface="NikoshBAN" panose="02000000000000000000" pitchFamily="2" charset="0"/>
                <a:cs typeface="NikoshBAN" panose="02000000000000000000" pitchFamily="2" charset="0"/>
              </a:rPr>
              <a:t> </a:t>
            </a:r>
            <a:r>
              <a:rPr lang="en-US" sz="3600" b="1" dirty="0" err="1">
                <a:solidFill>
                  <a:sysClr val="windowText" lastClr="000000"/>
                </a:solidFill>
                <a:latin typeface="NikoshBAN" panose="02000000000000000000" pitchFamily="2" charset="0"/>
                <a:cs typeface="NikoshBAN" panose="02000000000000000000" pitchFamily="2" charset="0"/>
              </a:rPr>
              <a:t>লিখ</a:t>
            </a:r>
            <a:r>
              <a:rPr lang="en-US" sz="3600" b="1" dirty="0">
                <a:solidFill>
                  <a:sysClr val="windowText" lastClr="000000"/>
                </a:solidFill>
                <a:latin typeface="NikoshBAN" panose="02000000000000000000" pitchFamily="2" charset="0"/>
                <a:cs typeface="NikoshBAN" panose="02000000000000000000" pitchFamily="2" charset="0"/>
              </a:rPr>
              <a:t>।</a:t>
            </a:r>
          </a:p>
        </p:txBody>
      </p:sp>
      <p:pic>
        <p:nvPicPr>
          <p:cNvPr id="4" name="Picture 3" descr="C:\Users\Dell\Desktop\20170703_142707.jpg">
            <a:extLst>
              <a:ext uri="{FF2B5EF4-FFF2-40B4-BE49-F238E27FC236}">
                <a16:creationId xmlns:a16="http://schemas.microsoft.com/office/drawing/2014/main" id="{113EEF40-7D8A-4116-AAFA-445BB6A47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974" y="544062"/>
            <a:ext cx="2519946" cy="1959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15CD02-F52C-41A3-97DA-7DFAC2788C83}"/>
              </a:ext>
            </a:extLst>
          </p:cNvPr>
          <p:cNvSpPr txBox="1"/>
          <p:nvPr/>
        </p:nvSpPr>
        <p:spPr>
          <a:xfrm>
            <a:off x="631172" y="544062"/>
            <a:ext cx="2004296" cy="715581"/>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দলীয় কাজ </a:t>
            </a:r>
            <a:endParaRPr lang="en-US" sz="405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6" name="Flowchart: Terminator 5">
            <a:extLst>
              <a:ext uri="{FF2B5EF4-FFF2-40B4-BE49-F238E27FC236}">
                <a16:creationId xmlns:a16="http://schemas.microsoft.com/office/drawing/2014/main" id="{23BBB027-96A4-4E7F-AC80-067A601F9453}"/>
              </a:ext>
            </a:extLst>
          </p:cNvPr>
          <p:cNvSpPr/>
          <p:nvPr/>
        </p:nvSpPr>
        <p:spPr>
          <a:xfrm>
            <a:off x="764105" y="3921914"/>
            <a:ext cx="1303846" cy="406444"/>
          </a:xfrm>
          <a:prstGeom prst="flowChartTerminator">
            <a:avLst/>
          </a:prstGeom>
          <a:solidFill>
            <a:srgbClr val="FF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NikoshBAN" panose="02000000000000000000" pitchFamily="2" charset="0"/>
                <a:cs typeface="NikoshBAN" panose="02000000000000000000" pitchFamily="2" charset="0"/>
              </a:rPr>
              <a:t>ক - </a:t>
            </a:r>
            <a:r>
              <a:rPr lang="as-IN" sz="3200" dirty="0">
                <a:solidFill>
                  <a:srgbClr val="FFFF00"/>
                </a:solidFill>
                <a:latin typeface="NikoshBAN" panose="02000000000000000000" pitchFamily="2" charset="0"/>
                <a:cs typeface="NikoshBAN" panose="02000000000000000000" pitchFamily="2" charset="0"/>
              </a:rPr>
              <a:t>দ</a:t>
            </a:r>
            <a:r>
              <a:rPr lang="en-US" sz="3200" dirty="0">
                <a:solidFill>
                  <a:srgbClr val="FFFF00"/>
                </a:solidFill>
                <a:latin typeface="NikoshBAN" panose="02000000000000000000" pitchFamily="2" charset="0"/>
                <a:cs typeface="NikoshBAN" panose="02000000000000000000" pitchFamily="2" charset="0"/>
              </a:rPr>
              <a:t>ল</a:t>
            </a:r>
          </a:p>
        </p:txBody>
      </p:sp>
      <p:sp>
        <p:nvSpPr>
          <p:cNvPr id="7" name="Flowchart: Terminator 6">
            <a:extLst>
              <a:ext uri="{FF2B5EF4-FFF2-40B4-BE49-F238E27FC236}">
                <a16:creationId xmlns:a16="http://schemas.microsoft.com/office/drawing/2014/main" id="{070FBCC1-F36F-4CB5-A324-8F6968A70D48}"/>
              </a:ext>
            </a:extLst>
          </p:cNvPr>
          <p:cNvSpPr/>
          <p:nvPr/>
        </p:nvSpPr>
        <p:spPr>
          <a:xfrm>
            <a:off x="764105" y="4725282"/>
            <a:ext cx="1303846" cy="406444"/>
          </a:xfrm>
          <a:prstGeom prst="flowChartTerminator">
            <a:avLst/>
          </a:prstGeom>
          <a:solidFill>
            <a:srgbClr val="FF000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FF00"/>
                </a:solidFill>
                <a:latin typeface="NikoshBAN" panose="02000000000000000000" pitchFamily="2" charset="0"/>
                <a:cs typeface="NikoshBAN" panose="02000000000000000000" pitchFamily="2" charset="0"/>
              </a:rPr>
              <a:t>খ - </a:t>
            </a:r>
            <a:r>
              <a:rPr lang="as-IN" sz="3200" dirty="0">
                <a:solidFill>
                  <a:srgbClr val="FFFF00"/>
                </a:solidFill>
                <a:latin typeface="NikoshBAN" panose="02000000000000000000" pitchFamily="2" charset="0"/>
                <a:cs typeface="NikoshBAN" panose="02000000000000000000" pitchFamily="2" charset="0"/>
              </a:rPr>
              <a:t>দ</a:t>
            </a:r>
            <a:r>
              <a:rPr lang="en-US" sz="3200" dirty="0">
                <a:solidFill>
                  <a:srgbClr val="FFFF00"/>
                </a:solidFill>
                <a:latin typeface="NikoshBAN" panose="02000000000000000000" pitchFamily="2" charset="0"/>
                <a:cs typeface="NikoshBAN" panose="02000000000000000000" pitchFamily="2" charset="0"/>
              </a:rPr>
              <a:t>ল</a:t>
            </a:r>
          </a:p>
        </p:txBody>
      </p:sp>
      <p:sp>
        <p:nvSpPr>
          <p:cNvPr id="8" name="Freeform: Shape 7">
            <a:extLst>
              <a:ext uri="{FF2B5EF4-FFF2-40B4-BE49-F238E27FC236}">
                <a16:creationId xmlns:a16="http://schemas.microsoft.com/office/drawing/2014/main" id="{792F24E7-DABC-4C7F-9041-409D5F3E77FE}"/>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537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style.rotation</p:attrName>
                                        </p:attrNameLst>
                                      </p:cBhvr>
                                      <p:tavLst>
                                        <p:tav tm="0">
                                          <p:val>
                                            <p:fltVal val="90"/>
                                          </p:val>
                                        </p:tav>
                                        <p:tav tm="100000">
                                          <p:val>
                                            <p:fltVal val="0"/>
                                          </p:val>
                                        </p:tav>
                                      </p:tavLst>
                                    </p:anim>
                                    <p:animEffect transition="in" filter="fade">
                                      <p:cBhvr>
                                        <p:cTn id="16" dur="2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 calcmode="lin" valueType="num">
                                      <p:cBhvr>
                                        <p:cTn id="21" dur="2000" fill="hold"/>
                                        <p:tgtEl>
                                          <p:spTgt spid="6"/>
                                        </p:tgtEl>
                                        <p:attrNameLst>
                                          <p:attrName>style.rotation</p:attrName>
                                        </p:attrNameLst>
                                      </p:cBhvr>
                                      <p:tavLst>
                                        <p:tav tm="0">
                                          <p:val>
                                            <p:fltVal val="90"/>
                                          </p:val>
                                        </p:tav>
                                        <p:tav tm="100000">
                                          <p:val>
                                            <p:fltVal val="0"/>
                                          </p:val>
                                        </p:tav>
                                      </p:tavLst>
                                    </p:anim>
                                    <p:animEffect transition="in" filter="fade">
                                      <p:cBhvr>
                                        <p:cTn id="22" dur="2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style.rotation</p:attrName>
                                        </p:attrNameLst>
                                      </p:cBhvr>
                                      <p:tavLst>
                                        <p:tav tm="0">
                                          <p:val>
                                            <p:fltVal val="90"/>
                                          </p:val>
                                        </p:tav>
                                        <p:tav tm="100000">
                                          <p:val>
                                            <p:fltVal val="0"/>
                                          </p:val>
                                        </p:tav>
                                      </p:tavLst>
                                    </p:anim>
                                    <p:animEffect transition="in" filter="fade">
                                      <p:cBhvr>
                                        <p:cTn id="28" dur="2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2000" fill="hold"/>
                                        <p:tgtEl>
                                          <p:spTgt spid="2"/>
                                        </p:tgtEl>
                                        <p:attrNameLst>
                                          <p:attrName>ppt_w</p:attrName>
                                        </p:attrNameLst>
                                      </p:cBhvr>
                                      <p:tavLst>
                                        <p:tav tm="0">
                                          <p:val>
                                            <p:fltVal val="0"/>
                                          </p:val>
                                        </p:tav>
                                        <p:tav tm="100000">
                                          <p:val>
                                            <p:strVal val="#ppt_w"/>
                                          </p:val>
                                        </p:tav>
                                      </p:tavLst>
                                    </p:anim>
                                    <p:anim calcmode="lin" valueType="num">
                                      <p:cBhvr>
                                        <p:cTn id="32" dur="2000" fill="hold"/>
                                        <p:tgtEl>
                                          <p:spTgt spid="2"/>
                                        </p:tgtEl>
                                        <p:attrNameLst>
                                          <p:attrName>ppt_h</p:attrName>
                                        </p:attrNameLst>
                                      </p:cBhvr>
                                      <p:tavLst>
                                        <p:tav tm="0">
                                          <p:val>
                                            <p:fltVal val="0"/>
                                          </p:val>
                                        </p:tav>
                                        <p:tav tm="100000">
                                          <p:val>
                                            <p:strVal val="#ppt_h"/>
                                          </p:val>
                                        </p:tav>
                                      </p:tavLst>
                                    </p:anim>
                                    <p:anim calcmode="lin" valueType="num">
                                      <p:cBhvr>
                                        <p:cTn id="33" dur="2000" fill="hold"/>
                                        <p:tgtEl>
                                          <p:spTgt spid="2"/>
                                        </p:tgtEl>
                                        <p:attrNameLst>
                                          <p:attrName>style.rotation</p:attrName>
                                        </p:attrNameLst>
                                      </p:cBhvr>
                                      <p:tavLst>
                                        <p:tav tm="0">
                                          <p:val>
                                            <p:fltVal val="90"/>
                                          </p:val>
                                        </p:tav>
                                        <p:tav tm="100000">
                                          <p:val>
                                            <p:fltVal val="0"/>
                                          </p:val>
                                        </p:tav>
                                      </p:tavLst>
                                    </p:anim>
                                    <p:animEffect transition="in" filter="fade">
                                      <p:cBhvr>
                                        <p:cTn id="34" dur="2000"/>
                                        <p:tgtEl>
                                          <p:spTgt spid="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2000" fill="hold"/>
                                        <p:tgtEl>
                                          <p:spTgt spid="3"/>
                                        </p:tgtEl>
                                        <p:attrNameLst>
                                          <p:attrName>ppt_w</p:attrName>
                                        </p:attrNameLst>
                                      </p:cBhvr>
                                      <p:tavLst>
                                        <p:tav tm="0">
                                          <p:val>
                                            <p:fltVal val="0"/>
                                          </p:val>
                                        </p:tav>
                                        <p:tav tm="100000">
                                          <p:val>
                                            <p:strVal val="#ppt_w"/>
                                          </p:val>
                                        </p:tav>
                                      </p:tavLst>
                                    </p:anim>
                                    <p:anim calcmode="lin" valueType="num">
                                      <p:cBhvr>
                                        <p:cTn id="38" dur="2000" fill="hold"/>
                                        <p:tgtEl>
                                          <p:spTgt spid="3"/>
                                        </p:tgtEl>
                                        <p:attrNameLst>
                                          <p:attrName>ppt_h</p:attrName>
                                        </p:attrNameLst>
                                      </p:cBhvr>
                                      <p:tavLst>
                                        <p:tav tm="0">
                                          <p:val>
                                            <p:fltVal val="0"/>
                                          </p:val>
                                        </p:tav>
                                        <p:tav tm="100000">
                                          <p:val>
                                            <p:strVal val="#ppt_h"/>
                                          </p:val>
                                        </p:tav>
                                      </p:tavLst>
                                    </p:anim>
                                    <p:anim calcmode="lin" valueType="num">
                                      <p:cBhvr>
                                        <p:cTn id="39" dur="2000" fill="hold"/>
                                        <p:tgtEl>
                                          <p:spTgt spid="3"/>
                                        </p:tgtEl>
                                        <p:attrNameLst>
                                          <p:attrName>style.rotation</p:attrName>
                                        </p:attrNameLst>
                                      </p:cBhvr>
                                      <p:tavLst>
                                        <p:tav tm="0">
                                          <p:val>
                                            <p:fltVal val="90"/>
                                          </p:val>
                                        </p:tav>
                                        <p:tav tm="100000">
                                          <p:val>
                                            <p:fltVal val="0"/>
                                          </p:val>
                                        </p:tav>
                                      </p:tavLst>
                                    </p:anim>
                                    <p:animEffect transition="in" filter="fade">
                                      <p:cBhvr>
                                        <p:cTn id="4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08C74AA-13CD-4669-A20A-DD24D603A88D}"/>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5E8F3249-45B5-4F21-8D79-46141C150D19}"/>
              </a:ext>
            </a:extLst>
          </p:cNvPr>
          <p:cNvSpPr/>
          <p:nvPr/>
        </p:nvSpPr>
        <p:spPr>
          <a:xfrm>
            <a:off x="611945" y="4261899"/>
            <a:ext cx="8834510" cy="1569660"/>
          </a:xfrm>
          <a:prstGeom prst="rect">
            <a:avLst/>
          </a:prstGeom>
        </p:spPr>
        <p:txBody>
          <a:bodyPr wrap="square">
            <a:spAutoFit/>
          </a:bodyPr>
          <a:lstStyle/>
          <a:p>
            <a:pPr marL="457200" indent="-457200" algn="ctr">
              <a:buFont typeface="Wingdings" panose="05000000000000000000" pitchFamily="2" charset="2"/>
              <a:buChar char="Ø"/>
            </a:pPr>
            <a:r>
              <a:rPr lang="bn-BD" sz="3200" dirty="0">
                <a:ea typeface="Nikosh" panose="02000000000000000000" pitchFamily="2" charset="0"/>
                <a:cs typeface="Nikosh" panose="02000000000000000000" pitchFamily="2" charset="0"/>
              </a:rPr>
              <a:t>খরিফ-১ মৌসুমে মধ্য বৈশাখ  (মে মাসের শেষ) এবং খরিফ-২ মৌসুশে মধ্য-কার্তিক (অক্টোবর মাসের শেষ) মাসে ফসল সংগ্রহ করতে হবে।</a:t>
            </a:r>
            <a:endParaRPr lang="bn-BD" sz="3200" dirty="0"/>
          </a:p>
        </p:txBody>
      </p:sp>
      <p:sp>
        <p:nvSpPr>
          <p:cNvPr id="6" name="Rectangle 5">
            <a:extLst>
              <a:ext uri="{FF2B5EF4-FFF2-40B4-BE49-F238E27FC236}">
                <a16:creationId xmlns:a16="http://schemas.microsoft.com/office/drawing/2014/main" id="{481158FB-C295-46E9-A79F-F835CDE6FBAC}"/>
              </a:ext>
            </a:extLst>
          </p:cNvPr>
          <p:cNvSpPr/>
          <p:nvPr/>
        </p:nvSpPr>
        <p:spPr>
          <a:xfrm>
            <a:off x="3996706" y="518718"/>
            <a:ext cx="2064989" cy="707886"/>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just">
              <a:tabLst>
                <a:tab pos="571500" algn="l"/>
                <a:tab pos="914400" algn="l"/>
                <a:tab pos="1573530" algn="l"/>
              </a:tabLst>
            </a:pPr>
            <a:r>
              <a:rPr lang="bn-BD" sz="4000" dirty="0">
                <a:ln w="0"/>
                <a:effectLst>
                  <a:outerShdw blurRad="38100" dist="19050" dir="2700000" algn="tl" rotWithShape="0">
                    <a:schemeClr val="dk1">
                      <a:alpha val="40000"/>
                    </a:schemeClr>
                  </a:outerShdw>
                </a:effectLst>
                <a:ea typeface="Nikosh" panose="02000000000000000000" pitchFamily="2" charset="0"/>
                <a:cs typeface="Nikosh" panose="02000000000000000000" pitchFamily="2" charset="0"/>
              </a:rPr>
              <a:t>ফসল সংগ্রহ</a:t>
            </a:r>
            <a:endParaRPr lang="bn-BD" sz="4000" dirty="0">
              <a:ln w="0"/>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id="{70649B91-3F42-4BFB-8803-CC5D035A7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3607" y="1510133"/>
            <a:ext cx="3931187" cy="2536250"/>
          </a:xfrm>
          <a:prstGeom prst="roundRect">
            <a:avLst>
              <a:gd name="adj" fmla="val 16667"/>
            </a:avLst>
          </a:prstGeom>
          <a:ln w="38100">
            <a:solidFill>
              <a:schemeClr val="tx2"/>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Rounded Corners 6">
            <a:extLst>
              <a:ext uri="{FF2B5EF4-FFF2-40B4-BE49-F238E27FC236}">
                <a16:creationId xmlns:a16="http://schemas.microsoft.com/office/drawing/2014/main" id="{655230AE-20A7-4589-BF5F-A68F15185E47}"/>
              </a:ext>
            </a:extLst>
          </p:cNvPr>
          <p:cNvSpPr/>
          <p:nvPr/>
        </p:nvSpPr>
        <p:spPr>
          <a:xfrm>
            <a:off x="3875649" y="608713"/>
            <a:ext cx="2307101" cy="506437"/>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latin typeface="NikoshBAN" panose="02000000000000000000" pitchFamily="2" charset="0"/>
                <a:cs typeface="NikoshBAN" panose="02000000000000000000" pitchFamily="2" charset="0"/>
              </a:rPr>
              <a:t>ফ</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ল </a:t>
            </a:r>
            <a:r>
              <a:rPr lang="as-IN" sz="36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ড়</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ই</a:t>
            </a:r>
            <a:endParaRPr lang="en-US" sz="36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189B7473-4530-488E-829C-27157D318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91" y="2253065"/>
            <a:ext cx="3252127" cy="2809070"/>
          </a:xfrm>
          <a:prstGeom prst="rect">
            <a:avLst/>
          </a:prstGeom>
          <a:ln w="88900" cap="sq" cmpd="thickThin">
            <a:solidFill>
              <a:srgbClr val="00B0F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076C7030-9A1B-4ECE-8683-2167EFAE8C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696" y="2253066"/>
            <a:ext cx="3252126" cy="2809069"/>
          </a:xfrm>
          <a:prstGeom prst="rect">
            <a:avLst/>
          </a:prstGeom>
          <a:ln w="88900" cap="sq" cmpd="thickThin">
            <a:solidFill>
              <a:srgbClr val="00B0F0"/>
            </a:solidFill>
            <a:prstDash val="solid"/>
            <a:miter lim="800000"/>
          </a:ln>
          <a:effectLst>
            <a:innerShdw blurRad="76200">
              <a:srgbClr val="000000"/>
            </a:innerShdw>
          </a:effectLst>
        </p:spPr>
      </p:pic>
      <p:sp>
        <p:nvSpPr>
          <p:cNvPr id="10" name="TextBox 9">
            <a:extLst>
              <a:ext uri="{FF2B5EF4-FFF2-40B4-BE49-F238E27FC236}">
                <a16:creationId xmlns:a16="http://schemas.microsoft.com/office/drawing/2014/main" id="{E2AE692E-DB6D-4619-ABA3-886C17633B6A}"/>
              </a:ext>
            </a:extLst>
          </p:cNvPr>
          <p:cNvSpPr txBox="1"/>
          <p:nvPr/>
        </p:nvSpPr>
        <p:spPr>
          <a:xfrm>
            <a:off x="633046" y="5416062"/>
            <a:ext cx="8792308" cy="954107"/>
          </a:xfrm>
          <a:prstGeom prst="rect">
            <a:avLst/>
          </a:prstGeom>
          <a:noFill/>
        </p:spPr>
        <p:txBody>
          <a:bodyPr wrap="square" rtlCol="0">
            <a:spAutoFit/>
          </a:bodyPr>
          <a:lstStyle/>
          <a:p>
            <a:pPr marL="457200" indent="-457200" algn="ctr">
              <a:buFont typeface="Wingdings" panose="05000000000000000000" pitchFamily="2" charset="2"/>
              <a:buChar char="Ø"/>
            </a:pPr>
            <a:r>
              <a:rPr lang="en-US" sz="2800" dirty="0">
                <a:latin typeface="NikoshBAN" panose="02000000000000000000" pitchFamily="2" charset="0"/>
                <a:cs typeface="NikoshBAN" panose="02000000000000000000" pitchFamily="2" charset="0"/>
              </a:rPr>
              <a:t>গ</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ছ</a:t>
            </a:r>
            <a:r>
              <a:rPr lang="as-IN" sz="2800" dirty="0">
                <a:latin typeface="NikoshBAN" panose="02000000000000000000" pitchFamily="2" charset="0"/>
                <a:cs typeface="NikoshBAN" panose="02000000000000000000" pitchFamily="2" charset="0"/>
              </a:rPr>
              <a:t>গ</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ল</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দ</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শ</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ল</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ঠ</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প</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ট</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য়</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ম</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শ</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ন</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হ</a:t>
            </a:r>
            <a:r>
              <a:rPr lang="en-US" sz="2800" dirty="0" err="1">
                <a:latin typeface="NikoshBAN" panose="02000000000000000000" pitchFamily="2" charset="0"/>
                <a:cs typeface="NikoshBAN" panose="02000000000000000000" pitchFamily="2" charset="0"/>
              </a:rPr>
              <a:t>ায্যে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মাড়াই</a:t>
            </a:r>
            <a:r>
              <a:rPr lang="en-US" sz="2800" dirty="0">
                <a:latin typeface="NikoshBAN" panose="02000000000000000000" pitchFamily="2" charset="0"/>
                <a:cs typeface="NikoshBAN" panose="02000000000000000000" pitchFamily="2" charset="0"/>
              </a:rPr>
              <a:t> ক</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ব</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জ</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স</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গ</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র</a:t>
            </a:r>
            <a:r>
              <a:rPr lang="en-US" sz="2800" dirty="0">
                <a:latin typeface="NikoshBAN" panose="02000000000000000000" pitchFamily="2" charset="0"/>
                <a:cs typeface="NikoshBAN" panose="02000000000000000000" pitchFamily="2" charset="0"/>
              </a:rPr>
              <a:t>হ </a:t>
            </a:r>
            <a:r>
              <a:rPr lang="as-IN" sz="2800" dirty="0">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র</a:t>
            </a:r>
            <a:r>
              <a:rPr lang="as-IN" sz="2800" dirty="0">
                <a:latin typeface="NikoshBAN" panose="02000000000000000000" pitchFamily="2" charset="0"/>
                <a:cs typeface="NikoshBAN" panose="02000000000000000000" pitchFamily="2" charset="0"/>
              </a:rPr>
              <a:t>ত</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হ</a:t>
            </a: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a:t>
            </a:r>
          </a:p>
        </p:txBody>
      </p:sp>
      <p:sp>
        <p:nvSpPr>
          <p:cNvPr id="11" name="Rectangle: Rounded Corners 10">
            <a:extLst>
              <a:ext uri="{FF2B5EF4-FFF2-40B4-BE49-F238E27FC236}">
                <a16:creationId xmlns:a16="http://schemas.microsoft.com/office/drawing/2014/main" id="{2B17E53A-8AA3-4E15-BF9D-E76C0E849829}"/>
              </a:ext>
            </a:extLst>
          </p:cNvPr>
          <p:cNvSpPr/>
          <p:nvPr/>
        </p:nvSpPr>
        <p:spPr>
          <a:xfrm>
            <a:off x="3575683" y="438594"/>
            <a:ext cx="3559126" cy="506437"/>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latin typeface="NikoshBAN" panose="02000000000000000000" pitchFamily="2" charset="0"/>
                <a:cs typeface="NikoshBAN" panose="02000000000000000000" pitchFamily="2" charset="0"/>
              </a:rPr>
              <a:t>ফ</a:t>
            </a:r>
            <a:r>
              <a:rPr lang="as-IN" sz="3600" dirty="0">
                <a:latin typeface="NikoshBAN" panose="02000000000000000000" pitchFamily="2" charset="0"/>
                <a:cs typeface="NikoshBAN" panose="02000000000000000000" pitchFamily="2" charset="0"/>
              </a:rPr>
              <a:t>স</a:t>
            </a:r>
            <a:r>
              <a:rPr lang="en-US" sz="3600" dirty="0">
                <a:latin typeface="NikoshBAN" panose="02000000000000000000" pitchFamily="2" charset="0"/>
                <a:cs typeface="NikoshBAN" panose="02000000000000000000" pitchFamily="2" charset="0"/>
              </a:rPr>
              <a:t>ল </a:t>
            </a:r>
            <a:r>
              <a:rPr lang="en-US" sz="3600" dirty="0" err="1">
                <a:latin typeface="NikoshBAN" panose="02000000000000000000" pitchFamily="2" charset="0"/>
                <a:cs typeface="NikoshBAN" panose="02000000000000000000" pitchFamily="2" charset="0"/>
              </a:rPr>
              <a:t>গুদামজাত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করণ</a:t>
            </a:r>
            <a:endParaRPr lang="en-US" sz="3600" dirty="0">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8EEB075D-B07B-4B41-BCBE-ECD60C1504D4}"/>
              </a:ext>
            </a:extLst>
          </p:cNvPr>
          <p:cNvPicPr>
            <a:picLocks noChangeAspect="1"/>
          </p:cNvPicPr>
          <p:nvPr/>
        </p:nvPicPr>
        <p:blipFill rotWithShape="1">
          <a:blip r:embed="rId5">
            <a:extLst>
              <a:ext uri="{28A0092B-C50C-407E-A947-70E740481C1C}">
                <a14:useLocalDpi xmlns:a14="http://schemas.microsoft.com/office/drawing/2010/main" val="0"/>
              </a:ext>
            </a:extLst>
          </a:blip>
          <a:srcRect r="32621" b="3728"/>
          <a:stretch/>
        </p:blipFill>
        <p:spPr>
          <a:xfrm>
            <a:off x="5477379" y="1380660"/>
            <a:ext cx="3229711" cy="2893223"/>
          </a:xfrm>
          <a:prstGeom prst="rect">
            <a:avLst/>
          </a:prstGeom>
          <a:ln w="88900" cap="sq" cmpd="thickThin">
            <a:solidFill>
              <a:schemeClr val="accent4"/>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id="{3881F090-4963-45C8-8454-98741EEFDC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4209" y="1383104"/>
            <a:ext cx="3229711" cy="2901021"/>
          </a:xfrm>
          <a:prstGeom prst="rect">
            <a:avLst/>
          </a:prstGeom>
          <a:ln w="88900" cap="sq" cmpd="thickThin">
            <a:solidFill>
              <a:schemeClr val="accent4"/>
            </a:solidFill>
            <a:prstDash val="solid"/>
            <a:miter lim="800000"/>
          </a:ln>
          <a:effectLst>
            <a:innerShdw blurRad="76200">
              <a:srgbClr val="000000"/>
            </a:innerShdw>
          </a:effectLst>
        </p:spPr>
      </p:pic>
      <p:sp>
        <p:nvSpPr>
          <p:cNvPr id="14" name="Rectangle 13">
            <a:extLst>
              <a:ext uri="{FF2B5EF4-FFF2-40B4-BE49-F238E27FC236}">
                <a16:creationId xmlns:a16="http://schemas.microsoft.com/office/drawing/2014/main" id="{E4F6EB9F-79F2-40A4-9307-55ABF17FC645}"/>
              </a:ext>
            </a:extLst>
          </p:cNvPr>
          <p:cNvSpPr/>
          <p:nvPr/>
        </p:nvSpPr>
        <p:spPr>
          <a:xfrm>
            <a:off x="541606" y="4568282"/>
            <a:ext cx="8904849" cy="2308324"/>
          </a:xfrm>
          <a:prstGeom prst="rect">
            <a:avLst/>
          </a:prstGeom>
          <a:ln w="38100">
            <a:solidFill>
              <a:schemeClr val="tx1"/>
            </a:solidFill>
          </a:ln>
        </p:spPr>
        <p:txBody>
          <a:bodyPr wrap="square">
            <a:spAutoFit/>
          </a:bodyPr>
          <a:lstStyle/>
          <a:p>
            <a:pPr marL="342900" indent="-342900" algn="ctr">
              <a:buFont typeface="Wingdings" panose="05000000000000000000" pitchFamily="2" charset="2"/>
              <a:buChar char="v"/>
            </a:pPr>
            <a:r>
              <a:rPr lang="en-US" sz="2400" b="1" dirty="0" err="1">
                <a:latin typeface="NikoshBAN" panose="02000000000000000000" pitchFamily="2" charset="0"/>
                <a:ea typeface="Times New Roman" panose="02020603050405020304" pitchFamily="18" charset="0"/>
                <a:cs typeface="NikoshBAN" panose="02000000000000000000" pitchFamily="2" charset="0"/>
              </a:rPr>
              <a:t>মাড়াই</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করার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পর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রোদে</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শুকানো</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বীজ</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গরম</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অবস্থায়</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সংরক্ষণ</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করলে</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বীজের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অংকুরোদগম</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ক্ষমতা</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নষ্ট</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হয়ে</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যাওয়ার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সম্ভবনা</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থাকে</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তাই</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রোদে</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শুকানো</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বীজ</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ঠান্ডা</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করে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প্লাষ্টিকের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পাত্রে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টিনে</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বা</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ড্রামে</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রেখে</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মুখ</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এমনভাবে</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বন্ধ</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করতে</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হবে</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যেন</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পাত্রের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ভিতরে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বায়ু</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প্রবেশ</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করতে</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না</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পারে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সংরক্ষণের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জন্য</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বীজ</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ভর্তি</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পাত্র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মাটির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সংস্পর্শে</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রাখা</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বাঞ্চনীয়</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বীজসহ</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পাত্র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আর্দ্রতা</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কম</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এমন</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ঘরের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শীতল</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স্থানে</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রাখলে</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এক</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বছর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এমনকি</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দু’বছর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পর্যন্ত</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বীজের</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অংকুরোদগম</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ক্ষমতা</a:t>
            </a:r>
            <a:r>
              <a:rPr lang="en-US" sz="2400" b="1" dirty="0">
                <a:latin typeface="NikoshBAN" panose="02000000000000000000" pitchFamily="2" charset="0"/>
                <a:ea typeface="Times New Roman" panose="02020603050405020304" pitchFamily="18" charset="0"/>
                <a:cs typeface="NikoshBAN" panose="02000000000000000000" pitchFamily="2" charset="0"/>
              </a:rPr>
              <a:t> </a:t>
            </a:r>
            <a:r>
              <a:rPr lang="en-US" sz="2400" b="1" dirty="0" err="1">
                <a:latin typeface="NikoshBAN" panose="02000000000000000000" pitchFamily="2" charset="0"/>
                <a:ea typeface="Times New Roman" panose="02020603050405020304" pitchFamily="18" charset="0"/>
                <a:cs typeface="NikoshBAN" panose="02000000000000000000" pitchFamily="2" charset="0"/>
              </a:rPr>
              <a:t>থাকে</a:t>
            </a:r>
            <a:r>
              <a:rPr lang="en-US" sz="2400" b="1" dirty="0">
                <a:latin typeface="NikoshBAN" panose="02000000000000000000" pitchFamily="2" charset="0"/>
                <a:ea typeface="Times New Roman" panose="02020603050405020304" pitchFamily="18" charset="0"/>
                <a:cs typeface="NikoshBAN" panose="02000000000000000000" pitchFamily="2" charset="0"/>
              </a:rPr>
              <a:t>। </a:t>
            </a:r>
          </a:p>
        </p:txBody>
      </p:sp>
    </p:spTree>
    <p:extLst>
      <p:ext uri="{BB962C8B-B14F-4D97-AF65-F5344CB8AC3E}">
        <p14:creationId xmlns:p14="http://schemas.microsoft.com/office/powerpoint/2010/main" val="377529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style.rotation</p:attrName>
                                        </p:attrNameLst>
                                      </p:cBhvr>
                                      <p:tavLst>
                                        <p:tav tm="0">
                                          <p:val>
                                            <p:fltVal val="90"/>
                                          </p:val>
                                        </p:tav>
                                        <p:tav tm="100000">
                                          <p:val>
                                            <p:fltVal val="0"/>
                                          </p:val>
                                        </p:tav>
                                      </p:tavLst>
                                    </p:anim>
                                    <p:animEffect transition="in" filter="fade">
                                      <p:cBhvr>
                                        <p:cTn id="16" dur="2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 calcmode="lin" valueType="num">
                                      <p:cBhvr>
                                        <p:cTn id="21" dur="2000" fill="hold"/>
                                        <p:tgtEl>
                                          <p:spTgt spid="6"/>
                                        </p:tgtEl>
                                        <p:attrNameLst>
                                          <p:attrName>style.rotation</p:attrName>
                                        </p:attrNameLst>
                                      </p:cBhvr>
                                      <p:tavLst>
                                        <p:tav tm="0">
                                          <p:val>
                                            <p:fltVal val="90"/>
                                          </p:val>
                                        </p:tav>
                                        <p:tav tm="100000">
                                          <p:val>
                                            <p:fltVal val="0"/>
                                          </p:val>
                                        </p:tav>
                                      </p:tavLst>
                                    </p:anim>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1" nodeType="clickEffect">
                                  <p:stCondLst>
                                    <p:cond delay="0"/>
                                  </p:stCondLst>
                                  <p:childTnLst>
                                    <p:anim calcmode="lin" valueType="num">
                                      <p:cBhvr>
                                        <p:cTn id="26" dur="2000"/>
                                        <p:tgtEl>
                                          <p:spTgt spid="5"/>
                                        </p:tgtEl>
                                        <p:attrNameLst>
                                          <p:attrName>ppt_w</p:attrName>
                                        </p:attrNameLst>
                                      </p:cBhvr>
                                      <p:tavLst>
                                        <p:tav tm="0">
                                          <p:val>
                                            <p:strVal val="ppt_w"/>
                                          </p:val>
                                        </p:tav>
                                        <p:tav tm="100000">
                                          <p:val>
                                            <p:fltVal val="0"/>
                                          </p:val>
                                        </p:tav>
                                      </p:tavLst>
                                    </p:anim>
                                    <p:anim calcmode="lin" valueType="num">
                                      <p:cBhvr>
                                        <p:cTn id="27" dur="2000"/>
                                        <p:tgtEl>
                                          <p:spTgt spid="5"/>
                                        </p:tgtEl>
                                        <p:attrNameLst>
                                          <p:attrName>ppt_h</p:attrName>
                                        </p:attrNameLst>
                                      </p:cBhvr>
                                      <p:tavLst>
                                        <p:tav tm="0">
                                          <p:val>
                                            <p:strVal val="ppt_h"/>
                                          </p:val>
                                        </p:tav>
                                        <p:tav tm="100000">
                                          <p:val>
                                            <p:fltVal val="0"/>
                                          </p:val>
                                        </p:tav>
                                      </p:tavLst>
                                    </p:anim>
                                    <p:anim calcmode="lin" valueType="num">
                                      <p:cBhvr>
                                        <p:cTn id="28" dur="2000"/>
                                        <p:tgtEl>
                                          <p:spTgt spid="5"/>
                                        </p:tgtEl>
                                        <p:attrNameLst>
                                          <p:attrName>style.rotation</p:attrName>
                                        </p:attrNameLst>
                                      </p:cBhvr>
                                      <p:tavLst>
                                        <p:tav tm="0">
                                          <p:val>
                                            <p:fltVal val="0"/>
                                          </p:val>
                                        </p:tav>
                                        <p:tav tm="100000">
                                          <p:val>
                                            <p:fltVal val="90"/>
                                          </p:val>
                                        </p:tav>
                                      </p:tavLst>
                                    </p:anim>
                                    <p:animEffect transition="out" filter="fade">
                                      <p:cBhvr>
                                        <p:cTn id="29" dur="2000"/>
                                        <p:tgtEl>
                                          <p:spTgt spid="5"/>
                                        </p:tgtEl>
                                      </p:cBhvr>
                                    </p:animEffect>
                                    <p:set>
                                      <p:cBhvr>
                                        <p:cTn id="30" dur="1" fill="hold">
                                          <p:stCondLst>
                                            <p:cond delay="1999"/>
                                          </p:stCondLst>
                                        </p:cTn>
                                        <p:tgtEl>
                                          <p:spTgt spid="5"/>
                                        </p:tgtEl>
                                        <p:attrNameLst>
                                          <p:attrName>style.visibility</p:attrName>
                                        </p:attrNameLst>
                                      </p:cBhvr>
                                      <p:to>
                                        <p:strVal val="hidden"/>
                                      </p:to>
                                    </p:set>
                                  </p:childTnLst>
                                </p:cTn>
                              </p:par>
                              <p:par>
                                <p:cTn id="31" presetID="31" presetClass="exit" presetSubtype="0" fill="hold" nodeType="withEffect">
                                  <p:stCondLst>
                                    <p:cond delay="0"/>
                                  </p:stCondLst>
                                  <p:childTnLst>
                                    <p:anim calcmode="lin" valueType="num">
                                      <p:cBhvr>
                                        <p:cTn id="32" dur="2000"/>
                                        <p:tgtEl>
                                          <p:spTgt spid="4"/>
                                        </p:tgtEl>
                                        <p:attrNameLst>
                                          <p:attrName>ppt_w</p:attrName>
                                        </p:attrNameLst>
                                      </p:cBhvr>
                                      <p:tavLst>
                                        <p:tav tm="0">
                                          <p:val>
                                            <p:strVal val="ppt_w"/>
                                          </p:val>
                                        </p:tav>
                                        <p:tav tm="100000">
                                          <p:val>
                                            <p:fltVal val="0"/>
                                          </p:val>
                                        </p:tav>
                                      </p:tavLst>
                                    </p:anim>
                                    <p:anim calcmode="lin" valueType="num">
                                      <p:cBhvr>
                                        <p:cTn id="33" dur="2000"/>
                                        <p:tgtEl>
                                          <p:spTgt spid="4"/>
                                        </p:tgtEl>
                                        <p:attrNameLst>
                                          <p:attrName>ppt_h</p:attrName>
                                        </p:attrNameLst>
                                      </p:cBhvr>
                                      <p:tavLst>
                                        <p:tav tm="0">
                                          <p:val>
                                            <p:strVal val="ppt_h"/>
                                          </p:val>
                                        </p:tav>
                                        <p:tav tm="100000">
                                          <p:val>
                                            <p:fltVal val="0"/>
                                          </p:val>
                                        </p:tav>
                                      </p:tavLst>
                                    </p:anim>
                                    <p:anim calcmode="lin" valueType="num">
                                      <p:cBhvr>
                                        <p:cTn id="34" dur="2000"/>
                                        <p:tgtEl>
                                          <p:spTgt spid="4"/>
                                        </p:tgtEl>
                                        <p:attrNameLst>
                                          <p:attrName>style.rotation</p:attrName>
                                        </p:attrNameLst>
                                      </p:cBhvr>
                                      <p:tavLst>
                                        <p:tav tm="0">
                                          <p:val>
                                            <p:fltVal val="0"/>
                                          </p:val>
                                        </p:tav>
                                        <p:tav tm="100000">
                                          <p:val>
                                            <p:fltVal val="90"/>
                                          </p:val>
                                        </p:tav>
                                      </p:tavLst>
                                    </p:anim>
                                    <p:animEffect transition="out" filter="fade">
                                      <p:cBhvr>
                                        <p:cTn id="35" dur="2000"/>
                                        <p:tgtEl>
                                          <p:spTgt spid="4"/>
                                        </p:tgtEl>
                                      </p:cBhvr>
                                    </p:animEffect>
                                    <p:set>
                                      <p:cBhvr>
                                        <p:cTn id="36" dur="1" fill="hold">
                                          <p:stCondLst>
                                            <p:cond delay="1999"/>
                                          </p:stCondLst>
                                        </p:cTn>
                                        <p:tgtEl>
                                          <p:spTgt spid="4"/>
                                        </p:tgtEl>
                                        <p:attrNameLst>
                                          <p:attrName>style.visibility</p:attrName>
                                        </p:attrNameLst>
                                      </p:cBhvr>
                                      <p:to>
                                        <p:strVal val="hidden"/>
                                      </p:to>
                                    </p:set>
                                  </p:childTnLst>
                                </p:cTn>
                              </p:par>
                              <p:par>
                                <p:cTn id="37" presetID="31" presetClass="exit" presetSubtype="0" fill="hold" grpId="1" nodeType="withEffect">
                                  <p:stCondLst>
                                    <p:cond delay="0"/>
                                  </p:stCondLst>
                                  <p:childTnLst>
                                    <p:anim calcmode="lin" valueType="num">
                                      <p:cBhvr>
                                        <p:cTn id="38" dur="2000"/>
                                        <p:tgtEl>
                                          <p:spTgt spid="6"/>
                                        </p:tgtEl>
                                        <p:attrNameLst>
                                          <p:attrName>ppt_w</p:attrName>
                                        </p:attrNameLst>
                                      </p:cBhvr>
                                      <p:tavLst>
                                        <p:tav tm="0">
                                          <p:val>
                                            <p:strVal val="ppt_w"/>
                                          </p:val>
                                        </p:tav>
                                        <p:tav tm="100000">
                                          <p:val>
                                            <p:fltVal val="0"/>
                                          </p:val>
                                        </p:tav>
                                      </p:tavLst>
                                    </p:anim>
                                    <p:anim calcmode="lin" valueType="num">
                                      <p:cBhvr>
                                        <p:cTn id="39" dur="2000"/>
                                        <p:tgtEl>
                                          <p:spTgt spid="6"/>
                                        </p:tgtEl>
                                        <p:attrNameLst>
                                          <p:attrName>ppt_h</p:attrName>
                                        </p:attrNameLst>
                                      </p:cBhvr>
                                      <p:tavLst>
                                        <p:tav tm="0">
                                          <p:val>
                                            <p:strVal val="ppt_h"/>
                                          </p:val>
                                        </p:tav>
                                        <p:tav tm="100000">
                                          <p:val>
                                            <p:fltVal val="0"/>
                                          </p:val>
                                        </p:tav>
                                      </p:tavLst>
                                    </p:anim>
                                    <p:anim calcmode="lin" valueType="num">
                                      <p:cBhvr>
                                        <p:cTn id="40" dur="2000"/>
                                        <p:tgtEl>
                                          <p:spTgt spid="6"/>
                                        </p:tgtEl>
                                        <p:attrNameLst>
                                          <p:attrName>style.rotation</p:attrName>
                                        </p:attrNameLst>
                                      </p:cBhvr>
                                      <p:tavLst>
                                        <p:tav tm="0">
                                          <p:val>
                                            <p:fltVal val="0"/>
                                          </p:val>
                                        </p:tav>
                                        <p:tav tm="100000">
                                          <p:val>
                                            <p:fltVal val="90"/>
                                          </p:val>
                                        </p:tav>
                                      </p:tavLst>
                                    </p:anim>
                                    <p:animEffect transition="out" filter="fade">
                                      <p:cBhvr>
                                        <p:cTn id="41" dur="2000"/>
                                        <p:tgtEl>
                                          <p:spTgt spid="6"/>
                                        </p:tgtEl>
                                      </p:cBhvr>
                                    </p:animEffect>
                                    <p:set>
                                      <p:cBhvr>
                                        <p:cTn id="42" dur="1" fill="hold">
                                          <p:stCondLst>
                                            <p:cond delay="19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2000" fill="hold"/>
                                        <p:tgtEl>
                                          <p:spTgt spid="7"/>
                                        </p:tgtEl>
                                        <p:attrNameLst>
                                          <p:attrName>ppt_w</p:attrName>
                                        </p:attrNameLst>
                                      </p:cBhvr>
                                      <p:tavLst>
                                        <p:tav tm="0">
                                          <p:val>
                                            <p:fltVal val="0"/>
                                          </p:val>
                                        </p:tav>
                                        <p:tav tm="100000">
                                          <p:val>
                                            <p:strVal val="#ppt_w"/>
                                          </p:val>
                                        </p:tav>
                                      </p:tavLst>
                                    </p:anim>
                                    <p:anim calcmode="lin" valueType="num">
                                      <p:cBhvr>
                                        <p:cTn id="48" dur="2000" fill="hold"/>
                                        <p:tgtEl>
                                          <p:spTgt spid="7"/>
                                        </p:tgtEl>
                                        <p:attrNameLst>
                                          <p:attrName>ppt_h</p:attrName>
                                        </p:attrNameLst>
                                      </p:cBhvr>
                                      <p:tavLst>
                                        <p:tav tm="0">
                                          <p:val>
                                            <p:fltVal val="0"/>
                                          </p:val>
                                        </p:tav>
                                        <p:tav tm="100000">
                                          <p:val>
                                            <p:strVal val="#ppt_h"/>
                                          </p:val>
                                        </p:tav>
                                      </p:tavLst>
                                    </p:anim>
                                    <p:anim calcmode="lin" valueType="num">
                                      <p:cBhvr>
                                        <p:cTn id="49" dur="2000" fill="hold"/>
                                        <p:tgtEl>
                                          <p:spTgt spid="7"/>
                                        </p:tgtEl>
                                        <p:attrNameLst>
                                          <p:attrName>style.rotation</p:attrName>
                                        </p:attrNameLst>
                                      </p:cBhvr>
                                      <p:tavLst>
                                        <p:tav tm="0">
                                          <p:val>
                                            <p:fltVal val="90"/>
                                          </p:val>
                                        </p:tav>
                                        <p:tav tm="100000">
                                          <p:val>
                                            <p:fltVal val="0"/>
                                          </p:val>
                                        </p:tav>
                                      </p:tavLst>
                                    </p:anim>
                                    <p:animEffect transition="in" filter="fade">
                                      <p:cBhvr>
                                        <p:cTn id="50" dur="2000"/>
                                        <p:tgtEl>
                                          <p:spTgt spid="7"/>
                                        </p:tgtEl>
                                      </p:cBhvr>
                                    </p:animEffect>
                                  </p:childTnLst>
                                </p:cTn>
                              </p:par>
                              <p:par>
                                <p:cTn id="51" presetID="31"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2000" fill="hold"/>
                                        <p:tgtEl>
                                          <p:spTgt spid="8"/>
                                        </p:tgtEl>
                                        <p:attrNameLst>
                                          <p:attrName>ppt_w</p:attrName>
                                        </p:attrNameLst>
                                      </p:cBhvr>
                                      <p:tavLst>
                                        <p:tav tm="0">
                                          <p:val>
                                            <p:fltVal val="0"/>
                                          </p:val>
                                        </p:tav>
                                        <p:tav tm="100000">
                                          <p:val>
                                            <p:strVal val="#ppt_w"/>
                                          </p:val>
                                        </p:tav>
                                      </p:tavLst>
                                    </p:anim>
                                    <p:anim calcmode="lin" valueType="num">
                                      <p:cBhvr>
                                        <p:cTn id="54" dur="2000" fill="hold"/>
                                        <p:tgtEl>
                                          <p:spTgt spid="8"/>
                                        </p:tgtEl>
                                        <p:attrNameLst>
                                          <p:attrName>ppt_h</p:attrName>
                                        </p:attrNameLst>
                                      </p:cBhvr>
                                      <p:tavLst>
                                        <p:tav tm="0">
                                          <p:val>
                                            <p:fltVal val="0"/>
                                          </p:val>
                                        </p:tav>
                                        <p:tav tm="100000">
                                          <p:val>
                                            <p:strVal val="#ppt_h"/>
                                          </p:val>
                                        </p:tav>
                                      </p:tavLst>
                                    </p:anim>
                                    <p:anim calcmode="lin" valueType="num">
                                      <p:cBhvr>
                                        <p:cTn id="55" dur="2000" fill="hold"/>
                                        <p:tgtEl>
                                          <p:spTgt spid="8"/>
                                        </p:tgtEl>
                                        <p:attrNameLst>
                                          <p:attrName>style.rotation</p:attrName>
                                        </p:attrNameLst>
                                      </p:cBhvr>
                                      <p:tavLst>
                                        <p:tav tm="0">
                                          <p:val>
                                            <p:fltVal val="90"/>
                                          </p:val>
                                        </p:tav>
                                        <p:tav tm="100000">
                                          <p:val>
                                            <p:fltVal val="0"/>
                                          </p:val>
                                        </p:tav>
                                      </p:tavLst>
                                    </p:anim>
                                    <p:animEffect transition="in" filter="fade">
                                      <p:cBhvr>
                                        <p:cTn id="56" dur="2000"/>
                                        <p:tgtEl>
                                          <p:spTgt spid="8"/>
                                        </p:tgtEl>
                                      </p:cBhvr>
                                    </p:animEffect>
                                  </p:childTnLst>
                                </p:cTn>
                              </p:par>
                              <p:par>
                                <p:cTn id="57" presetID="3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2000" fill="hold"/>
                                        <p:tgtEl>
                                          <p:spTgt spid="9"/>
                                        </p:tgtEl>
                                        <p:attrNameLst>
                                          <p:attrName>ppt_w</p:attrName>
                                        </p:attrNameLst>
                                      </p:cBhvr>
                                      <p:tavLst>
                                        <p:tav tm="0">
                                          <p:val>
                                            <p:fltVal val="0"/>
                                          </p:val>
                                        </p:tav>
                                        <p:tav tm="100000">
                                          <p:val>
                                            <p:strVal val="#ppt_w"/>
                                          </p:val>
                                        </p:tav>
                                      </p:tavLst>
                                    </p:anim>
                                    <p:anim calcmode="lin" valueType="num">
                                      <p:cBhvr>
                                        <p:cTn id="60" dur="2000" fill="hold"/>
                                        <p:tgtEl>
                                          <p:spTgt spid="9"/>
                                        </p:tgtEl>
                                        <p:attrNameLst>
                                          <p:attrName>ppt_h</p:attrName>
                                        </p:attrNameLst>
                                      </p:cBhvr>
                                      <p:tavLst>
                                        <p:tav tm="0">
                                          <p:val>
                                            <p:fltVal val="0"/>
                                          </p:val>
                                        </p:tav>
                                        <p:tav tm="100000">
                                          <p:val>
                                            <p:strVal val="#ppt_h"/>
                                          </p:val>
                                        </p:tav>
                                      </p:tavLst>
                                    </p:anim>
                                    <p:anim calcmode="lin" valueType="num">
                                      <p:cBhvr>
                                        <p:cTn id="61" dur="2000" fill="hold"/>
                                        <p:tgtEl>
                                          <p:spTgt spid="9"/>
                                        </p:tgtEl>
                                        <p:attrNameLst>
                                          <p:attrName>style.rotation</p:attrName>
                                        </p:attrNameLst>
                                      </p:cBhvr>
                                      <p:tavLst>
                                        <p:tav tm="0">
                                          <p:val>
                                            <p:fltVal val="90"/>
                                          </p:val>
                                        </p:tav>
                                        <p:tav tm="100000">
                                          <p:val>
                                            <p:fltVal val="0"/>
                                          </p:val>
                                        </p:tav>
                                      </p:tavLst>
                                    </p:anim>
                                    <p:animEffect transition="in" filter="fade">
                                      <p:cBhvr>
                                        <p:cTn id="62" dur="2000"/>
                                        <p:tgtEl>
                                          <p:spTgt spid="9"/>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2000" fill="hold"/>
                                        <p:tgtEl>
                                          <p:spTgt spid="10"/>
                                        </p:tgtEl>
                                        <p:attrNameLst>
                                          <p:attrName>ppt_w</p:attrName>
                                        </p:attrNameLst>
                                      </p:cBhvr>
                                      <p:tavLst>
                                        <p:tav tm="0">
                                          <p:val>
                                            <p:fltVal val="0"/>
                                          </p:val>
                                        </p:tav>
                                        <p:tav tm="100000">
                                          <p:val>
                                            <p:strVal val="#ppt_w"/>
                                          </p:val>
                                        </p:tav>
                                      </p:tavLst>
                                    </p:anim>
                                    <p:anim calcmode="lin" valueType="num">
                                      <p:cBhvr>
                                        <p:cTn id="66" dur="2000" fill="hold"/>
                                        <p:tgtEl>
                                          <p:spTgt spid="10"/>
                                        </p:tgtEl>
                                        <p:attrNameLst>
                                          <p:attrName>ppt_h</p:attrName>
                                        </p:attrNameLst>
                                      </p:cBhvr>
                                      <p:tavLst>
                                        <p:tav tm="0">
                                          <p:val>
                                            <p:fltVal val="0"/>
                                          </p:val>
                                        </p:tav>
                                        <p:tav tm="100000">
                                          <p:val>
                                            <p:strVal val="#ppt_h"/>
                                          </p:val>
                                        </p:tav>
                                      </p:tavLst>
                                    </p:anim>
                                    <p:anim calcmode="lin" valueType="num">
                                      <p:cBhvr>
                                        <p:cTn id="67" dur="2000" fill="hold"/>
                                        <p:tgtEl>
                                          <p:spTgt spid="10"/>
                                        </p:tgtEl>
                                        <p:attrNameLst>
                                          <p:attrName>style.rotation</p:attrName>
                                        </p:attrNameLst>
                                      </p:cBhvr>
                                      <p:tavLst>
                                        <p:tav tm="0">
                                          <p:val>
                                            <p:fltVal val="90"/>
                                          </p:val>
                                        </p:tav>
                                        <p:tav tm="100000">
                                          <p:val>
                                            <p:fltVal val="0"/>
                                          </p:val>
                                        </p:tav>
                                      </p:tavLst>
                                    </p:anim>
                                    <p:animEffect transition="in" filter="fade">
                                      <p:cBhvr>
                                        <p:cTn id="68" dur="20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xit" presetSubtype="0" fill="hold" grpId="1" nodeType="clickEffect">
                                  <p:stCondLst>
                                    <p:cond delay="0"/>
                                  </p:stCondLst>
                                  <p:childTnLst>
                                    <p:anim calcmode="lin" valueType="num">
                                      <p:cBhvr>
                                        <p:cTn id="72" dur="2000"/>
                                        <p:tgtEl>
                                          <p:spTgt spid="7"/>
                                        </p:tgtEl>
                                        <p:attrNameLst>
                                          <p:attrName>ppt_w</p:attrName>
                                        </p:attrNameLst>
                                      </p:cBhvr>
                                      <p:tavLst>
                                        <p:tav tm="0">
                                          <p:val>
                                            <p:strVal val="ppt_w"/>
                                          </p:val>
                                        </p:tav>
                                        <p:tav tm="100000">
                                          <p:val>
                                            <p:fltVal val="0"/>
                                          </p:val>
                                        </p:tav>
                                      </p:tavLst>
                                    </p:anim>
                                    <p:anim calcmode="lin" valueType="num">
                                      <p:cBhvr>
                                        <p:cTn id="73" dur="2000"/>
                                        <p:tgtEl>
                                          <p:spTgt spid="7"/>
                                        </p:tgtEl>
                                        <p:attrNameLst>
                                          <p:attrName>ppt_h</p:attrName>
                                        </p:attrNameLst>
                                      </p:cBhvr>
                                      <p:tavLst>
                                        <p:tav tm="0">
                                          <p:val>
                                            <p:strVal val="ppt_h"/>
                                          </p:val>
                                        </p:tav>
                                        <p:tav tm="100000">
                                          <p:val>
                                            <p:fltVal val="0"/>
                                          </p:val>
                                        </p:tav>
                                      </p:tavLst>
                                    </p:anim>
                                    <p:anim calcmode="lin" valueType="num">
                                      <p:cBhvr>
                                        <p:cTn id="74" dur="2000"/>
                                        <p:tgtEl>
                                          <p:spTgt spid="7"/>
                                        </p:tgtEl>
                                        <p:attrNameLst>
                                          <p:attrName>style.rotation</p:attrName>
                                        </p:attrNameLst>
                                      </p:cBhvr>
                                      <p:tavLst>
                                        <p:tav tm="0">
                                          <p:val>
                                            <p:fltVal val="0"/>
                                          </p:val>
                                        </p:tav>
                                        <p:tav tm="100000">
                                          <p:val>
                                            <p:fltVal val="90"/>
                                          </p:val>
                                        </p:tav>
                                      </p:tavLst>
                                    </p:anim>
                                    <p:animEffect transition="out" filter="fade">
                                      <p:cBhvr>
                                        <p:cTn id="75" dur="2000"/>
                                        <p:tgtEl>
                                          <p:spTgt spid="7"/>
                                        </p:tgtEl>
                                      </p:cBhvr>
                                    </p:animEffect>
                                    <p:set>
                                      <p:cBhvr>
                                        <p:cTn id="76" dur="1" fill="hold">
                                          <p:stCondLst>
                                            <p:cond delay="1999"/>
                                          </p:stCondLst>
                                        </p:cTn>
                                        <p:tgtEl>
                                          <p:spTgt spid="7"/>
                                        </p:tgtEl>
                                        <p:attrNameLst>
                                          <p:attrName>style.visibility</p:attrName>
                                        </p:attrNameLst>
                                      </p:cBhvr>
                                      <p:to>
                                        <p:strVal val="hidden"/>
                                      </p:to>
                                    </p:set>
                                  </p:childTnLst>
                                </p:cTn>
                              </p:par>
                              <p:par>
                                <p:cTn id="77" presetID="31" presetClass="exit" presetSubtype="0" fill="hold" nodeType="withEffect">
                                  <p:stCondLst>
                                    <p:cond delay="0"/>
                                  </p:stCondLst>
                                  <p:childTnLst>
                                    <p:anim calcmode="lin" valueType="num">
                                      <p:cBhvr>
                                        <p:cTn id="78" dur="2000"/>
                                        <p:tgtEl>
                                          <p:spTgt spid="8"/>
                                        </p:tgtEl>
                                        <p:attrNameLst>
                                          <p:attrName>ppt_w</p:attrName>
                                        </p:attrNameLst>
                                      </p:cBhvr>
                                      <p:tavLst>
                                        <p:tav tm="0">
                                          <p:val>
                                            <p:strVal val="ppt_w"/>
                                          </p:val>
                                        </p:tav>
                                        <p:tav tm="100000">
                                          <p:val>
                                            <p:fltVal val="0"/>
                                          </p:val>
                                        </p:tav>
                                      </p:tavLst>
                                    </p:anim>
                                    <p:anim calcmode="lin" valueType="num">
                                      <p:cBhvr>
                                        <p:cTn id="79" dur="2000"/>
                                        <p:tgtEl>
                                          <p:spTgt spid="8"/>
                                        </p:tgtEl>
                                        <p:attrNameLst>
                                          <p:attrName>ppt_h</p:attrName>
                                        </p:attrNameLst>
                                      </p:cBhvr>
                                      <p:tavLst>
                                        <p:tav tm="0">
                                          <p:val>
                                            <p:strVal val="ppt_h"/>
                                          </p:val>
                                        </p:tav>
                                        <p:tav tm="100000">
                                          <p:val>
                                            <p:fltVal val="0"/>
                                          </p:val>
                                        </p:tav>
                                      </p:tavLst>
                                    </p:anim>
                                    <p:anim calcmode="lin" valueType="num">
                                      <p:cBhvr>
                                        <p:cTn id="80" dur="2000"/>
                                        <p:tgtEl>
                                          <p:spTgt spid="8"/>
                                        </p:tgtEl>
                                        <p:attrNameLst>
                                          <p:attrName>style.rotation</p:attrName>
                                        </p:attrNameLst>
                                      </p:cBhvr>
                                      <p:tavLst>
                                        <p:tav tm="0">
                                          <p:val>
                                            <p:fltVal val="0"/>
                                          </p:val>
                                        </p:tav>
                                        <p:tav tm="100000">
                                          <p:val>
                                            <p:fltVal val="90"/>
                                          </p:val>
                                        </p:tav>
                                      </p:tavLst>
                                    </p:anim>
                                    <p:animEffect transition="out" filter="fade">
                                      <p:cBhvr>
                                        <p:cTn id="81" dur="2000"/>
                                        <p:tgtEl>
                                          <p:spTgt spid="8"/>
                                        </p:tgtEl>
                                      </p:cBhvr>
                                    </p:animEffect>
                                    <p:set>
                                      <p:cBhvr>
                                        <p:cTn id="82" dur="1" fill="hold">
                                          <p:stCondLst>
                                            <p:cond delay="1999"/>
                                          </p:stCondLst>
                                        </p:cTn>
                                        <p:tgtEl>
                                          <p:spTgt spid="8"/>
                                        </p:tgtEl>
                                        <p:attrNameLst>
                                          <p:attrName>style.visibility</p:attrName>
                                        </p:attrNameLst>
                                      </p:cBhvr>
                                      <p:to>
                                        <p:strVal val="hidden"/>
                                      </p:to>
                                    </p:set>
                                  </p:childTnLst>
                                </p:cTn>
                              </p:par>
                              <p:par>
                                <p:cTn id="83" presetID="31" presetClass="exit" presetSubtype="0" fill="hold" nodeType="withEffect">
                                  <p:stCondLst>
                                    <p:cond delay="0"/>
                                  </p:stCondLst>
                                  <p:childTnLst>
                                    <p:anim calcmode="lin" valueType="num">
                                      <p:cBhvr>
                                        <p:cTn id="84" dur="2000"/>
                                        <p:tgtEl>
                                          <p:spTgt spid="9"/>
                                        </p:tgtEl>
                                        <p:attrNameLst>
                                          <p:attrName>ppt_w</p:attrName>
                                        </p:attrNameLst>
                                      </p:cBhvr>
                                      <p:tavLst>
                                        <p:tav tm="0">
                                          <p:val>
                                            <p:strVal val="ppt_w"/>
                                          </p:val>
                                        </p:tav>
                                        <p:tav tm="100000">
                                          <p:val>
                                            <p:fltVal val="0"/>
                                          </p:val>
                                        </p:tav>
                                      </p:tavLst>
                                    </p:anim>
                                    <p:anim calcmode="lin" valueType="num">
                                      <p:cBhvr>
                                        <p:cTn id="85" dur="2000"/>
                                        <p:tgtEl>
                                          <p:spTgt spid="9"/>
                                        </p:tgtEl>
                                        <p:attrNameLst>
                                          <p:attrName>ppt_h</p:attrName>
                                        </p:attrNameLst>
                                      </p:cBhvr>
                                      <p:tavLst>
                                        <p:tav tm="0">
                                          <p:val>
                                            <p:strVal val="ppt_h"/>
                                          </p:val>
                                        </p:tav>
                                        <p:tav tm="100000">
                                          <p:val>
                                            <p:fltVal val="0"/>
                                          </p:val>
                                        </p:tav>
                                      </p:tavLst>
                                    </p:anim>
                                    <p:anim calcmode="lin" valueType="num">
                                      <p:cBhvr>
                                        <p:cTn id="86" dur="2000"/>
                                        <p:tgtEl>
                                          <p:spTgt spid="9"/>
                                        </p:tgtEl>
                                        <p:attrNameLst>
                                          <p:attrName>style.rotation</p:attrName>
                                        </p:attrNameLst>
                                      </p:cBhvr>
                                      <p:tavLst>
                                        <p:tav tm="0">
                                          <p:val>
                                            <p:fltVal val="0"/>
                                          </p:val>
                                        </p:tav>
                                        <p:tav tm="100000">
                                          <p:val>
                                            <p:fltVal val="90"/>
                                          </p:val>
                                        </p:tav>
                                      </p:tavLst>
                                    </p:anim>
                                    <p:animEffect transition="out" filter="fade">
                                      <p:cBhvr>
                                        <p:cTn id="87" dur="2000"/>
                                        <p:tgtEl>
                                          <p:spTgt spid="9"/>
                                        </p:tgtEl>
                                      </p:cBhvr>
                                    </p:animEffect>
                                    <p:set>
                                      <p:cBhvr>
                                        <p:cTn id="88" dur="1" fill="hold">
                                          <p:stCondLst>
                                            <p:cond delay="1999"/>
                                          </p:stCondLst>
                                        </p:cTn>
                                        <p:tgtEl>
                                          <p:spTgt spid="9"/>
                                        </p:tgtEl>
                                        <p:attrNameLst>
                                          <p:attrName>style.visibility</p:attrName>
                                        </p:attrNameLst>
                                      </p:cBhvr>
                                      <p:to>
                                        <p:strVal val="hidden"/>
                                      </p:to>
                                    </p:set>
                                  </p:childTnLst>
                                </p:cTn>
                              </p:par>
                              <p:par>
                                <p:cTn id="89" presetID="31" presetClass="exit" presetSubtype="0" fill="hold" grpId="1" nodeType="withEffect">
                                  <p:stCondLst>
                                    <p:cond delay="0"/>
                                  </p:stCondLst>
                                  <p:childTnLst>
                                    <p:anim calcmode="lin" valueType="num">
                                      <p:cBhvr>
                                        <p:cTn id="90" dur="2000"/>
                                        <p:tgtEl>
                                          <p:spTgt spid="10"/>
                                        </p:tgtEl>
                                        <p:attrNameLst>
                                          <p:attrName>ppt_w</p:attrName>
                                        </p:attrNameLst>
                                      </p:cBhvr>
                                      <p:tavLst>
                                        <p:tav tm="0">
                                          <p:val>
                                            <p:strVal val="ppt_w"/>
                                          </p:val>
                                        </p:tav>
                                        <p:tav tm="100000">
                                          <p:val>
                                            <p:fltVal val="0"/>
                                          </p:val>
                                        </p:tav>
                                      </p:tavLst>
                                    </p:anim>
                                    <p:anim calcmode="lin" valueType="num">
                                      <p:cBhvr>
                                        <p:cTn id="91" dur="2000"/>
                                        <p:tgtEl>
                                          <p:spTgt spid="10"/>
                                        </p:tgtEl>
                                        <p:attrNameLst>
                                          <p:attrName>ppt_h</p:attrName>
                                        </p:attrNameLst>
                                      </p:cBhvr>
                                      <p:tavLst>
                                        <p:tav tm="0">
                                          <p:val>
                                            <p:strVal val="ppt_h"/>
                                          </p:val>
                                        </p:tav>
                                        <p:tav tm="100000">
                                          <p:val>
                                            <p:fltVal val="0"/>
                                          </p:val>
                                        </p:tav>
                                      </p:tavLst>
                                    </p:anim>
                                    <p:anim calcmode="lin" valueType="num">
                                      <p:cBhvr>
                                        <p:cTn id="92" dur="2000"/>
                                        <p:tgtEl>
                                          <p:spTgt spid="10"/>
                                        </p:tgtEl>
                                        <p:attrNameLst>
                                          <p:attrName>style.rotation</p:attrName>
                                        </p:attrNameLst>
                                      </p:cBhvr>
                                      <p:tavLst>
                                        <p:tav tm="0">
                                          <p:val>
                                            <p:fltVal val="0"/>
                                          </p:val>
                                        </p:tav>
                                        <p:tav tm="100000">
                                          <p:val>
                                            <p:fltVal val="90"/>
                                          </p:val>
                                        </p:tav>
                                      </p:tavLst>
                                    </p:anim>
                                    <p:animEffect transition="out" filter="fade">
                                      <p:cBhvr>
                                        <p:cTn id="93" dur="2000"/>
                                        <p:tgtEl>
                                          <p:spTgt spid="10"/>
                                        </p:tgtEl>
                                      </p:cBhvr>
                                    </p:animEffect>
                                    <p:set>
                                      <p:cBhvr>
                                        <p:cTn id="94" dur="1" fill="hold">
                                          <p:stCondLst>
                                            <p:cond delay="1999"/>
                                          </p:stCondLst>
                                        </p:cTn>
                                        <p:tgtEl>
                                          <p:spTgt spid="1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 calcmode="lin" valueType="num">
                                      <p:cBhvr>
                                        <p:cTn id="99" dur="2000" fill="hold"/>
                                        <p:tgtEl>
                                          <p:spTgt spid="11"/>
                                        </p:tgtEl>
                                        <p:attrNameLst>
                                          <p:attrName>ppt_w</p:attrName>
                                        </p:attrNameLst>
                                      </p:cBhvr>
                                      <p:tavLst>
                                        <p:tav tm="0">
                                          <p:val>
                                            <p:fltVal val="0"/>
                                          </p:val>
                                        </p:tav>
                                        <p:tav tm="100000">
                                          <p:val>
                                            <p:strVal val="#ppt_w"/>
                                          </p:val>
                                        </p:tav>
                                      </p:tavLst>
                                    </p:anim>
                                    <p:anim calcmode="lin" valueType="num">
                                      <p:cBhvr>
                                        <p:cTn id="100" dur="2000" fill="hold"/>
                                        <p:tgtEl>
                                          <p:spTgt spid="11"/>
                                        </p:tgtEl>
                                        <p:attrNameLst>
                                          <p:attrName>ppt_h</p:attrName>
                                        </p:attrNameLst>
                                      </p:cBhvr>
                                      <p:tavLst>
                                        <p:tav tm="0">
                                          <p:val>
                                            <p:fltVal val="0"/>
                                          </p:val>
                                        </p:tav>
                                        <p:tav tm="100000">
                                          <p:val>
                                            <p:strVal val="#ppt_h"/>
                                          </p:val>
                                        </p:tav>
                                      </p:tavLst>
                                    </p:anim>
                                    <p:anim calcmode="lin" valueType="num">
                                      <p:cBhvr>
                                        <p:cTn id="101" dur="2000" fill="hold"/>
                                        <p:tgtEl>
                                          <p:spTgt spid="11"/>
                                        </p:tgtEl>
                                        <p:attrNameLst>
                                          <p:attrName>style.rotation</p:attrName>
                                        </p:attrNameLst>
                                      </p:cBhvr>
                                      <p:tavLst>
                                        <p:tav tm="0">
                                          <p:val>
                                            <p:fltVal val="90"/>
                                          </p:val>
                                        </p:tav>
                                        <p:tav tm="100000">
                                          <p:val>
                                            <p:fltVal val="0"/>
                                          </p:val>
                                        </p:tav>
                                      </p:tavLst>
                                    </p:anim>
                                    <p:animEffect transition="in" filter="fade">
                                      <p:cBhvr>
                                        <p:cTn id="102" dur="2000"/>
                                        <p:tgtEl>
                                          <p:spTgt spid="11"/>
                                        </p:tgtEl>
                                      </p:cBhvr>
                                    </p:animEffect>
                                  </p:childTnLst>
                                </p:cTn>
                              </p:par>
                              <p:par>
                                <p:cTn id="103" presetID="31" presetClass="entr" presetSubtype="0" fill="hold" nodeType="with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2000" fill="hold"/>
                                        <p:tgtEl>
                                          <p:spTgt spid="13"/>
                                        </p:tgtEl>
                                        <p:attrNameLst>
                                          <p:attrName>ppt_w</p:attrName>
                                        </p:attrNameLst>
                                      </p:cBhvr>
                                      <p:tavLst>
                                        <p:tav tm="0">
                                          <p:val>
                                            <p:fltVal val="0"/>
                                          </p:val>
                                        </p:tav>
                                        <p:tav tm="100000">
                                          <p:val>
                                            <p:strVal val="#ppt_w"/>
                                          </p:val>
                                        </p:tav>
                                      </p:tavLst>
                                    </p:anim>
                                    <p:anim calcmode="lin" valueType="num">
                                      <p:cBhvr>
                                        <p:cTn id="106" dur="2000" fill="hold"/>
                                        <p:tgtEl>
                                          <p:spTgt spid="13"/>
                                        </p:tgtEl>
                                        <p:attrNameLst>
                                          <p:attrName>ppt_h</p:attrName>
                                        </p:attrNameLst>
                                      </p:cBhvr>
                                      <p:tavLst>
                                        <p:tav tm="0">
                                          <p:val>
                                            <p:fltVal val="0"/>
                                          </p:val>
                                        </p:tav>
                                        <p:tav tm="100000">
                                          <p:val>
                                            <p:strVal val="#ppt_h"/>
                                          </p:val>
                                        </p:tav>
                                      </p:tavLst>
                                    </p:anim>
                                    <p:anim calcmode="lin" valueType="num">
                                      <p:cBhvr>
                                        <p:cTn id="107" dur="2000" fill="hold"/>
                                        <p:tgtEl>
                                          <p:spTgt spid="13"/>
                                        </p:tgtEl>
                                        <p:attrNameLst>
                                          <p:attrName>style.rotation</p:attrName>
                                        </p:attrNameLst>
                                      </p:cBhvr>
                                      <p:tavLst>
                                        <p:tav tm="0">
                                          <p:val>
                                            <p:fltVal val="90"/>
                                          </p:val>
                                        </p:tav>
                                        <p:tav tm="100000">
                                          <p:val>
                                            <p:fltVal val="0"/>
                                          </p:val>
                                        </p:tav>
                                      </p:tavLst>
                                    </p:anim>
                                    <p:animEffect transition="in" filter="fade">
                                      <p:cBhvr>
                                        <p:cTn id="108" dur="2000"/>
                                        <p:tgtEl>
                                          <p:spTgt spid="13"/>
                                        </p:tgtEl>
                                      </p:cBhvr>
                                    </p:animEffect>
                                  </p:childTnLst>
                                </p:cTn>
                              </p:par>
                              <p:par>
                                <p:cTn id="109" presetID="31" presetClass="entr" presetSubtype="0" fill="hold" nodeType="with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p:cTn id="111" dur="2000" fill="hold"/>
                                        <p:tgtEl>
                                          <p:spTgt spid="12"/>
                                        </p:tgtEl>
                                        <p:attrNameLst>
                                          <p:attrName>ppt_w</p:attrName>
                                        </p:attrNameLst>
                                      </p:cBhvr>
                                      <p:tavLst>
                                        <p:tav tm="0">
                                          <p:val>
                                            <p:fltVal val="0"/>
                                          </p:val>
                                        </p:tav>
                                        <p:tav tm="100000">
                                          <p:val>
                                            <p:strVal val="#ppt_w"/>
                                          </p:val>
                                        </p:tav>
                                      </p:tavLst>
                                    </p:anim>
                                    <p:anim calcmode="lin" valueType="num">
                                      <p:cBhvr>
                                        <p:cTn id="112" dur="2000" fill="hold"/>
                                        <p:tgtEl>
                                          <p:spTgt spid="12"/>
                                        </p:tgtEl>
                                        <p:attrNameLst>
                                          <p:attrName>ppt_h</p:attrName>
                                        </p:attrNameLst>
                                      </p:cBhvr>
                                      <p:tavLst>
                                        <p:tav tm="0">
                                          <p:val>
                                            <p:fltVal val="0"/>
                                          </p:val>
                                        </p:tav>
                                        <p:tav tm="100000">
                                          <p:val>
                                            <p:strVal val="#ppt_h"/>
                                          </p:val>
                                        </p:tav>
                                      </p:tavLst>
                                    </p:anim>
                                    <p:anim calcmode="lin" valueType="num">
                                      <p:cBhvr>
                                        <p:cTn id="113" dur="2000" fill="hold"/>
                                        <p:tgtEl>
                                          <p:spTgt spid="12"/>
                                        </p:tgtEl>
                                        <p:attrNameLst>
                                          <p:attrName>style.rotation</p:attrName>
                                        </p:attrNameLst>
                                      </p:cBhvr>
                                      <p:tavLst>
                                        <p:tav tm="0">
                                          <p:val>
                                            <p:fltVal val="90"/>
                                          </p:val>
                                        </p:tav>
                                        <p:tav tm="100000">
                                          <p:val>
                                            <p:fltVal val="0"/>
                                          </p:val>
                                        </p:tav>
                                      </p:tavLst>
                                    </p:anim>
                                    <p:animEffect transition="in" filter="fade">
                                      <p:cBhvr>
                                        <p:cTn id="114" dur="2000"/>
                                        <p:tgtEl>
                                          <p:spTgt spid="12"/>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14"/>
                                        </p:tgtEl>
                                        <p:attrNameLst>
                                          <p:attrName>style.visibility</p:attrName>
                                        </p:attrNameLst>
                                      </p:cBhvr>
                                      <p:to>
                                        <p:strVal val="visible"/>
                                      </p:to>
                                    </p:set>
                                    <p:anim calcmode="lin" valueType="num">
                                      <p:cBhvr>
                                        <p:cTn id="117" dur="2000" fill="hold"/>
                                        <p:tgtEl>
                                          <p:spTgt spid="14"/>
                                        </p:tgtEl>
                                        <p:attrNameLst>
                                          <p:attrName>ppt_w</p:attrName>
                                        </p:attrNameLst>
                                      </p:cBhvr>
                                      <p:tavLst>
                                        <p:tav tm="0">
                                          <p:val>
                                            <p:fltVal val="0"/>
                                          </p:val>
                                        </p:tav>
                                        <p:tav tm="100000">
                                          <p:val>
                                            <p:strVal val="#ppt_w"/>
                                          </p:val>
                                        </p:tav>
                                      </p:tavLst>
                                    </p:anim>
                                    <p:anim calcmode="lin" valueType="num">
                                      <p:cBhvr>
                                        <p:cTn id="118" dur="2000" fill="hold"/>
                                        <p:tgtEl>
                                          <p:spTgt spid="14"/>
                                        </p:tgtEl>
                                        <p:attrNameLst>
                                          <p:attrName>ppt_h</p:attrName>
                                        </p:attrNameLst>
                                      </p:cBhvr>
                                      <p:tavLst>
                                        <p:tav tm="0">
                                          <p:val>
                                            <p:fltVal val="0"/>
                                          </p:val>
                                        </p:tav>
                                        <p:tav tm="100000">
                                          <p:val>
                                            <p:strVal val="#ppt_h"/>
                                          </p:val>
                                        </p:tav>
                                      </p:tavLst>
                                    </p:anim>
                                    <p:anim calcmode="lin" valueType="num">
                                      <p:cBhvr>
                                        <p:cTn id="119" dur="2000" fill="hold"/>
                                        <p:tgtEl>
                                          <p:spTgt spid="14"/>
                                        </p:tgtEl>
                                        <p:attrNameLst>
                                          <p:attrName>style.rotation</p:attrName>
                                        </p:attrNameLst>
                                      </p:cBhvr>
                                      <p:tavLst>
                                        <p:tav tm="0">
                                          <p:val>
                                            <p:fltVal val="90"/>
                                          </p:val>
                                        </p:tav>
                                        <p:tav tm="100000">
                                          <p:val>
                                            <p:fltVal val="0"/>
                                          </p:val>
                                        </p:tav>
                                      </p:tavLst>
                                    </p:anim>
                                    <p:animEffect transition="in" filter="fade">
                                      <p:cBhvr>
                                        <p:cTn id="1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animBg="1"/>
      <p:bldP spid="7" grpId="1" animBg="1"/>
      <p:bldP spid="10" grpId="0"/>
      <p:bldP spid="10" grpId="1"/>
      <p:bldP spid="11"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0A7844A-F0A2-46AC-874C-324D49F83719}"/>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6B28E8BD-3519-41D8-993C-6EECD1CA701B}"/>
              </a:ext>
            </a:extLst>
          </p:cNvPr>
          <p:cNvSpPr/>
          <p:nvPr/>
        </p:nvSpPr>
        <p:spPr>
          <a:xfrm>
            <a:off x="677033" y="1210620"/>
            <a:ext cx="7124027" cy="52322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en-US" sz="2800" dirty="0" err="1">
                <a:solidFill>
                  <a:schemeClr val="tx1"/>
                </a:solidFill>
                <a:latin typeface="NikoshBAN" panose="02000000000000000000" pitchFamily="2" charset="0"/>
                <a:cs typeface="NikoshBAN" panose="02000000000000000000" pitchFamily="2" charset="0"/>
              </a:rPr>
              <a:t>মাসকলাই</a:t>
            </a:r>
            <a:r>
              <a:rPr lang="bn-BD" sz="2800" dirty="0">
                <a:solidFill>
                  <a:schemeClr val="tx1"/>
                </a:solidFill>
                <a:latin typeface="NikoshBAN" panose="02000000000000000000" pitchFamily="2" charset="0"/>
                <a:cs typeface="NikoshBAN" panose="02000000000000000000" pitchFamily="2" charset="0"/>
              </a:rPr>
              <a:t> ফসলের প্রধান ক্ষতিকারক পোকা কোনটি ?</a:t>
            </a:r>
            <a:endParaRPr lang="en-US" sz="2800" dirty="0">
              <a:solidFill>
                <a:schemeClr val="tx1"/>
              </a:solidFill>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6B0E9097-F771-423F-9107-23EAA88A9F87}"/>
              </a:ext>
            </a:extLst>
          </p:cNvPr>
          <p:cNvSpPr txBox="1"/>
          <p:nvPr/>
        </p:nvSpPr>
        <p:spPr>
          <a:xfrm>
            <a:off x="1040648" y="2203698"/>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(ক) বিছা পোকা</a:t>
            </a:r>
            <a:endParaRPr lang="en-US" sz="28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EACE4324-0F96-4F52-B77D-E0BC2451F3DF}"/>
              </a:ext>
            </a:extLst>
          </p:cNvPr>
          <p:cNvSpPr txBox="1"/>
          <p:nvPr/>
        </p:nvSpPr>
        <p:spPr>
          <a:xfrm>
            <a:off x="4445391" y="2110040"/>
            <a:ext cx="2171494"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(খ) মাজরা পোকা</a:t>
            </a:r>
            <a:endParaRPr lang="en-US" sz="28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D403166B-855B-46BE-BF84-798101867430}"/>
              </a:ext>
            </a:extLst>
          </p:cNvPr>
          <p:cNvSpPr txBox="1"/>
          <p:nvPr/>
        </p:nvSpPr>
        <p:spPr>
          <a:xfrm>
            <a:off x="4445391" y="2971013"/>
            <a:ext cx="2171495"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(ঘ) লালমাকড়</a:t>
            </a:r>
            <a:endParaRPr lang="en-US" sz="28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9108E9E0-2798-4141-B2B3-1E8C354911D8}"/>
              </a:ext>
            </a:extLst>
          </p:cNvPr>
          <p:cNvSpPr txBox="1"/>
          <p:nvPr/>
        </p:nvSpPr>
        <p:spPr>
          <a:xfrm>
            <a:off x="1040647" y="2960682"/>
            <a:ext cx="2435874"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(গ)   জাবপোকা</a:t>
            </a:r>
            <a:endParaRPr lang="en-US" sz="2800" dirty="0">
              <a:latin typeface="NikoshBAN" panose="02000000000000000000" pitchFamily="2" charset="0"/>
              <a:cs typeface="NikoshBAN" panose="02000000000000000000" pitchFamily="2" charset="0"/>
            </a:endParaRPr>
          </a:p>
        </p:txBody>
      </p:sp>
      <p:sp>
        <p:nvSpPr>
          <p:cNvPr id="17" name="Rectangle 16">
            <a:extLst>
              <a:ext uri="{FF2B5EF4-FFF2-40B4-BE49-F238E27FC236}">
                <a16:creationId xmlns:a16="http://schemas.microsoft.com/office/drawing/2014/main" id="{C4A32535-41E6-4246-AE13-A2A0E58876BC}"/>
              </a:ext>
            </a:extLst>
          </p:cNvPr>
          <p:cNvSpPr/>
          <p:nvPr/>
        </p:nvSpPr>
        <p:spPr>
          <a:xfrm>
            <a:off x="677033" y="3815564"/>
            <a:ext cx="7124027" cy="523220"/>
          </a:xfrm>
          <a:prstGeom prst="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457200" indent="-457200">
              <a:buFont typeface="Wingdings" panose="05000000000000000000" pitchFamily="2" charset="2"/>
              <a:buChar char="Ø"/>
            </a:pPr>
            <a:r>
              <a:rPr lang="en-US" sz="2800" dirty="0">
                <a:solidFill>
                  <a:schemeClr val="dk1"/>
                </a:solidFill>
                <a:latin typeface="NikoshBAN" panose="02000000000000000000" pitchFamily="2" charset="0"/>
                <a:cs typeface="NikoshBAN" panose="02000000000000000000" pitchFamily="2" charset="0"/>
              </a:rPr>
              <a:t> </a:t>
            </a:r>
            <a:r>
              <a:rPr lang="en-US" sz="2800" dirty="0" err="1">
                <a:solidFill>
                  <a:schemeClr val="dk1"/>
                </a:solidFill>
                <a:latin typeface="NikoshBAN" panose="02000000000000000000" pitchFamily="2" charset="0"/>
                <a:cs typeface="NikoshBAN" panose="02000000000000000000" pitchFamily="2" charset="0"/>
              </a:rPr>
              <a:t>মাসকলাই</a:t>
            </a:r>
            <a:r>
              <a:rPr lang="en-US" sz="2800" dirty="0">
                <a:solidFill>
                  <a:schemeClr val="dk1"/>
                </a:solidFill>
                <a:latin typeface="NikoshBAN" panose="02000000000000000000" pitchFamily="2" charset="0"/>
                <a:cs typeface="NikoshBAN" panose="02000000000000000000" pitchFamily="2" charset="0"/>
              </a:rPr>
              <a:t> </a:t>
            </a:r>
            <a:r>
              <a:rPr lang="en-US" sz="2800" dirty="0" err="1">
                <a:solidFill>
                  <a:schemeClr val="dk1"/>
                </a:solidFill>
                <a:latin typeface="NikoshBAN" panose="02000000000000000000" pitchFamily="2" charset="0"/>
                <a:cs typeface="NikoshBAN" panose="02000000000000000000" pitchFamily="2" charset="0"/>
              </a:rPr>
              <a:t>চাষে</a:t>
            </a:r>
            <a:r>
              <a:rPr lang="en-US" sz="2800" dirty="0">
                <a:solidFill>
                  <a:schemeClr val="dk1"/>
                </a:solidFill>
                <a:latin typeface="NikoshBAN" panose="02000000000000000000" pitchFamily="2" charset="0"/>
                <a:cs typeface="NikoshBAN" panose="02000000000000000000" pitchFamily="2" charset="0"/>
              </a:rPr>
              <a:t> </a:t>
            </a:r>
            <a:r>
              <a:rPr lang="en-US" sz="2800" dirty="0" err="1">
                <a:solidFill>
                  <a:schemeClr val="dk1"/>
                </a:solidFill>
                <a:latin typeface="NikoshBAN" panose="02000000000000000000" pitchFamily="2" charset="0"/>
                <a:cs typeface="NikoshBAN" panose="02000000000000000000" pitchFamily="2" charset="0"/>
              </a:rPr>
              <a:t>অন্ত্র</a:t>
            </a:r>
            <a:r>
              <a:rPr lang="en-US" sz="2800" dirty="0" err="1">
                <a:solidFill>
                  <a:schemeClr val="dk1"/>
                </a:solidFill>
                <a:latin typeface="SutonnyMJ" pitchFamily="2" charset="0"/>
                <a:cs typeface="SutonnyMJ" pitchFamily="2" charset="0"/>
              </a:rPr>
              <a:t>©</a:t>
            </a:r>
            <a:r>
              <a:rPr lang="en-US" sz="2800" dirty="0" err="1">
                <a:solidFill>
                  <a:schemeClr val="dk1"/>
                </a:solidFill>
                <a:latin typeface="NikoshBAN" panose="02000000000000000000" pitchFamily="2" charset="0"/>
                <a:cs typeface="NikoshBAN" panose="02000000000000000000" pitchFamily="2" charset="0"/>
              </a:rPr>
              <a:t>বতী</a:t>
            </a:r>
            <a:r>
              <a:rPr lang="en-US" sz="2800" dirty="0" err="1">
                <a:solidFill>
                  <a:schemeClr val="dk1"/>
                </a:solidFill>
                <a:latin typeface="SutonnyMJ" pitchFamily="2" charset="0"/>
                <a:cs typeface="SutonnyMJ" pitchFamily="2" charset="0"/>
              </a:rPr>
              <a:t>©</a:t>
            </a:r>
            <a:r>
              <a:rPr lang="en-US" sz="2800" dirty="0" err="1">
                <a:solidFill>
                  <a:schemeClr val="dk1"/>
                </a:solidFill>
                <a:latin typeface="NikoshBAN" panose="02000000000000000000" pitchFamily="2" charset="0"/>
                <a:cs typeface="NikoshBAN" panose="02000000000000000000" pitchFamily="2" charset="0"/>
              </a:rPr>
              <a:t>কালীন</a:t>
            </a:r>
            <a:r>
              <a:rPr lang="en-US" sz="2800" dirty="0">
                <a:solidFill>
                  <a:schemeClr val="dk1"/>
                </a:solidFill>
                <a:latin typeface="NikoshBAN" panose="02000000000000000000" pitchFamily="2" charset="0"/>
                <a:cs typeface="NikoshBAN" panose="02000000000000000000" pitchFamily="2" charset="0"/>
              </a:rPr>
              <a:t> </a:t>
            </a:r>
            <a:r>
              <a:rPr lang="en-US" sz="2800" dirty="0" err="1">
                <a:solidFill>
                  <a:schemeClr val="dk1"/>
                </a:solidFill>
                <a:latin typeface="NikoshBAN" panose="02000000000000000000" pitchFamily="2" charset="0"/>
                <a:cs typeface="NikoshBAN" panose="02000000000000000000" pitchFamily="2" charset="0"/>
              </a:rPr>
              <a:t>পরিচযা</a:t>
            </a:r>
            <a:r>
              <a:rPr lang="en-US" sz="2800" dirty="0" err="1">
                <a:solidFill>
                  <a:schemeClr val="dk1"/>
                </a:solidFill>
                <a:latin typeface="SutonnyMJ" pitchFamily="2" charset="0"/>
                <a:cs typeface="SutonnyMJ" pitchFamily="2" charset="0"/>
              </a:rPr>
              <a:t>©</a:t>
            </a:r>
            <a:r>
              <a:rPr lang="en-US" sz="2800" dirty="0" err="1">
                <a:solidFill>
                  <a:schemeClr val="dk1"/>
                </a:solidFill>
                <a:latin typeface="NikoshBAN" panose="02000000000000000000" pitchFamily="2" charset="0"/>
                <a:cs typeface="NikoshBAN" panose="02000000000000000000" pitchFamily="2" charset="0"/>
              </a:rPr>
              <a:t>র</a:t>
            </a:r>
            <a:r>
              <a:rPr lang="en-US" sz="2800" dirty="0">
                <a:solidFill>
                  <a:schemeClr val="dk1"/>
                </a:solidFill>
                <a:latin typeface="NikoshBAN" panose="02000000000000000000" pitchFamily="2" charset="0"/>
                <a:cs typeface="NikoshBAN" panose="02000000000000000000" pitchFamily="2" charset="0"/>
              </a:rPr>
              <a:t> </a:t>
            </a:r>
            <a:r>
              <a:rPr lang="en-US" sz="2800" dirty="0" err="1">
                <a:solidFill>
                  <a:schemeClr val="dk1"/>
                </a:solidFill>
                <a:latin typeface="NikoshBAN" panose="02000000000000000000" pitchFamily="2" charset="0"/>
                <a:cs typeface="NikoshBAN" panose="02000000000000000000" pitchFamily="2" charset="0"/>
              </a:rPr>
              <a:t>ধাপ</a:t>
            </a:r>
            <a:r>
              <a:rPr lang="en-US" sz="2800" dirty="0">
                <a:solidFill>
                  <a:schemeClr val="dk1"/>
                </a:solidFill>
                <a:latin typeface="NikoshBAN" panose="02000000000000000000" pitchFamily="2" charset="0"/>
                <a:cs typeface="NikoshBAN" panose="02000000000000000000" pitchFamily="2" charset="0"/>
              </a:rPr>
              <a:t> </a:t>
            </a:r>
            <a:r>
              <a:rPr lang="en-US" sz="2800" dirty="0" err="1">
                <a:solidFill>
                  <a:schemeClr val="dk1"/>
                </a:solidFill>
                <a:latin typeface="NikoshBAN" panose="02000000000000000000" pitchFamily="2" charset="0"/>
                <a:cs typeface="NikoshBAN" panose="02000000000000000000" pitchFamily="2" charset="0"/>
              </a:rPr>
              <a:t>কয়টি</a:t>
            </a:r>
            <a:r>
              <a:rPr lang="en-US" sz="2800" dirty="0">
                <a:solidFill>
                  <a:schemeClr val="dk1"/>
                </a:solidFill>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9F0F947C-F9FB-4EC8-9F66-F8AB4215515C}"/>
              </a:ext>
            </a:extLst>
          </p:cNvPr>
          <p:cNvSpPr txBox="1"/>
          <p:nvPr/>
        </p:nvSpPr>
        <p:spPr>
          <a:xfrm>
            <a:off x="4048673" y="4619924"/>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(খ) </a:t>
            </a:r>
            <a:r>
              <a:rPr lang="en-US" sz="2800" dirty="0">
                <a:latin typeface="NikoshBAN" panose="02000000000000000000" pitchFamily="2" charset="0"/>
                <a:cs typeface="NikoshBAN" panose="02000000000000000000" pitchFamily="2" charset="0"/>
              </a:rPr>
              <a:t>৫ </a:t>
            </a:r>
            <a:r>
              <a:rPr lang="en-US" sz="2800" dirty="0" err="1">
                <a:latin typeface="NikoshBAN" panose="02000000000000000000" pitchFamily="2" charset="0"/>
                <a:cs typeface="NikoshBAN" panose="02000000000000000000" pitchFamily="2" charset="0"/>
              </a:rPr>
              <a:t>টি</a:t>
            </a:r>
            <a:endParaRPr lang="en-US" sz="2800" dirty="0">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9B2D3558-1A66-4374-8681-839BBD337F77}"/>
              </a:ext>
            </a:extLst>
          </p:cNvPr>
          <p:cNvSpPr txBox="1"/>
          <p:nvPr/>
        </p:nvSpPr>
        <p:spPr>
          <a:xfrm>
            <a:off x="990740" y="4659093"/>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(ক) </a:t>
            </a:r>
            <a:r>
              <a:rPr lang="en-US" sz="2800" dirty="0">
                <a:latin typeface="NikoshBAN" panose="02000000000000000000" pitchFamily="2" charset="0"/>
                <a:cs typeface="NikoshBAN" panose="02000000000000000000" pitchFamily="2" charset="0"/>
              </a:rPr>
              <a:t>৪ </a:t>
            </a:r>
            <a:r>
              <a:rPr lang="en-US" sz="2800" dirty="0" err="1">
                <a:latin typeface="NikoshBAN" panose="02000000000000000000" pitchFamily="2" charset="0"/>
                <a:cs typeface="NikoshBAN" panose="02000000000000000000" pitchFamily="2" charset="0"/>
              </a:rPr>
              <a:t>টি</a:t>
            </a:r>
            <a:endParaRPr lang="en-US" sz="2800" dirty="0">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EDB2D0AB-B887-4BD7-87C2-609F74BD9A8F}"/>
              </a:ext>
            </a:extLst>
          </p:cNvPr>
          <p:cNvSpPr txBox="1"/>
          <p:nvPr/>
        </p:nvSpPr>
        <p:spPr>
          <a:xfrm>
            <a:off x="1015480" y="5434577"/>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গ  </a:t>
            </a:r>
            <a:r>
              <a:rPr lang="en-US" sz="2800" dirty="0">
                <a:latin typeface="NikoshBAN" panose="02000000000000000000" pitchFamily="2" charset="0"/>
                <a:cs typeface="NikoshBAN" panose="02000000000000000000" pitchFamily="2" charset="0"/>
              </a:rPr>
              <a:t>৬ </a:t>
            </a:r>
            <a:r>
              <a:rPr lang="en-US" sz="2800" dirty="0" err="1">
                <a:latin typeface="NikoshBAN" panose="02000000000000000000" pitchFamily="2" charset="0"/>
                <a:cs typeface="NikoshBAN" panose="02000000000000000000" pitchFamily="2" charset="0"/>
              </a:rPr>
              <a:t>টি</a:t>
            </a:r>
            <a:endParaRPr lang="en-US" sz="2800" dirty="0">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59B46592-073A-4A19-BE29-C62C4AEFC556}"/>
              </a:ext>
            </a:extLst>
          </p:cNvPr>
          <p:cNvSpPr txBox="1"/>
          <p:nvPr/>
        </p:nvSpPr>
        <p:spPr>
          <a:xfrm>
            <a:off x="4048672" y="5391131"/>
            <a:ext cx="2435873" cy="523220"/>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a:latin typeface="NikoshBAN" panose="02000000000000000000" pitchFamily="2" charset="0"/>
                <a:cs typeface="NikoshBAN" panose="02000000000000000000" pitchFamily="2" charset="0"/>
              </a:rPr>
              <a:t>(ঘ </a:t>
            </a:r>
            <a:r>
              <a:rPr lang="en-US" sz="2800" dirty="0">
                <a:latin typeface="NikoshBAN" panose="02000000000000000000" pitchFamily="2" charset="0"/>
                <a:cs typeface="NikoshBAN" panose="02000000000000000000" pitchFamily="2" charset="0"/>
              </a:rPr>
              <a:t>৭ </a:t>
            </a:r>
            <a:r>
              <a:rPr lang="en-US" sz="2800" dirty="0" err="1">
                <a:latin typeface="NikoshBAN" panose="02000000000000000000" pitchFamily="2" charset="0"/>
                <a:cs typeface="NikoshBAN" panose="02000000000000000000" pitchFamily="2" charset="0"/>
              </a:rPr>
              <a:t>টি</a:t>
            </a:r>
            <a:endParaRPr lang="en-US" sz="2800" dirty="0">
              <a:latin typeface="NikoshBAN" panose="02000000000000000000" pitchFamily="2" charset="0"/>
              <a:cs typeface="NikoshBAN" panose="02000000000000000000" pitchFamily="2" charset="0"/>
            </a:endParaRPr>
          </a:p>
        </p:txBody>
      </p:sp>
      <p:sp>
        <p:nvSpPr>
          <p:cNvPr id="26" name="Rectangle: Rounded Corners 25">
            <a:extLst>
              <a:ext uri="{FF2B5EF4-FFF2-40B4-BE49-F238E27FC236}">
                <a16:creationId xmlns:a16="http://schemas.microsoft.com/office/drawing/2014/main" id="{B650C4E3-2AC2-4EB2-96B9-6C8097AB5AF8}"/>
              </a:ext>
            </a:extLst>
          </p:cNvPr>
          <p:cNvSpPr/>
          <p:nvPr/>
        </p:nvSpPr>
        <p:spPr>
          <a:xfrm>
            <a:off x="4445391" y="478302"/>
            <a:ext cx="1842867" cy="604910"/>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য</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য়</a:t>
            </a:r>
            <a:r>
              <a:rPr lang="as-IN" sz="3600" dirty="0">
                <a:latin typeface="NikoshBAN" panose="02000000000000000000" pitchFamily="2" charset="0"/>
                <a:cs typeface="NikoshBAN" panose="02000000000000000000" pitchFamily="2" charset="0"/>
              </a:rPr>
              <a:t>ন</a:t>
            </a:r>
            <a:endParaRPr lang="en-US" sz="3600" dirty="0">
              <a:latin typeface="NikoshBAN" panose="02000000000000000000" pitchFamily="2" charset="0"/>
              <a:cs typeface="NikoshBAN" panose="02000000000000000000" pitchFamily="2" charset="0"/>
            </a:endParaRPr>
          </a:p>
        </p:txBody>
      </p:sp>
      <p:sp>
        <p:nvSpPr>
          <p:cNvPr id="27" name="Half Frame 26">
            <a:extLst>
              <a:ext uri="{FF2B5EF4-FFF2-40B4-BE49-F238E27FC236}">
                <a16:creationId xmlns:a16="http://schemas.microsoft.com/office/drawing/2014/main" id="{156F051C-E56A-4267-A308-F31AA264F4AB}"/>
              </a:ext>
            </a:extLst>
          </p:cNvPr>
          <p:cNvSpPr/>
          <p:nvPr/>
        </p:nvSpPr>
        <p:spPr>
          <a:xfrm rot="14014148">
            <a:off x="1253908" y="2098877"/>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
        <p:nvSpPr>
          <p:cNvPr id="31" name="Half Frame 30">
            <a:extLst>
              <a:ext uri="{FF2B5EF4-FFF2-40B4-BE49-F238E27FC236}">
                <a16:creationId xmlns:a16="http://schemas.microsoft.com/office/drawing/2014/main" id="{9B93A3BA-AB04-4521-A63D-DEB028F4FFFA}"/>
              </a:ext>
            </a:extLst>
          </p:cNvPr>
          <p:cNvSpPr/>
          <p:nvPr/>
        </p:nvSpPr>
        <p:spPr>
          <a:xfrm rot="14014148">
            <a:off x="4328276" y="4547221"/>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11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2000" fill="hold"/>
                                        <p:tgtEl>
                                          <p:spTgt spid="17"/>
                                        </p:tgtEl>
                                        <p:attrNameLst>
                                          <p:attrName>ppt_w</p:attrName>
                                        </p:attrNameLst>
                                      </p:cBhvr>
                                      <p:tavLst>
                                        <p:tav tm="0">
                                          <p:val>
                                            <p:fltVal val="0"/>
                                          </p:val>
                                        </p:tav>
                                        <p:tav tm="100000">
                                          <p:val>
                                            <p:strVal val="#ppt_w"/>
                                          </p:val>
                                        </p:tav>
                                      </p:tavLst>
                                    </p:anim>
                                    <p:anim calcmode="lin" valueType="num">
                                      <p:cBhvr>
                                        <p:cTn id="47" dur="2000" fill="hold"/>
                                        <p:tgtEl>
                                          <p:spTgt spid="17"/>
                                        </p:tgtEl>
                                        <p:attrNameLst>
                                          <p:attrName>ppt_h</p:attrName>
                                        </p:attrNameLst>
                                      </p:cBhvr>
                                      <p:tavLst>
                                        <p:tav tm="0">
                                          <p:val>
                                            <p:fltVal val="0"/>
                                          </p:val>
                                        </p:tav>
                                        <p:tav tm="100000">
                                          <p:val>
                                            <p:strVal val="#ppt_h"/>
                                          </p:val>
                                        </p:tav>
                                      </p:tavLst>
                                    </p:anim>
                                    <p:anim calcmode="lin" valueType="num">
                                      <p:cBhvr>
                                        <p:cTn id="48" dur="2000" fill="hold"/>
                                        <p:tgtEl>
                                          <p:spTgt spid="17"/>
                                        </p:tgtEl>
                                        <p:attrNameLst>
                                          <p:attrName>style.rotation</p:attrName>
                                        </p:attrNameLst>
                                      </p:cBhvr>
                                      <p:tavLst>
                                        <p:tav tm="0">
                                          <p:val>
                                            <p:fltVal val="90"/>
                                          </p:val>
                                        </p:tav>
                                        <p:tav tm="100000">
                                          <p:val>
                                            <p:fltVal val="0"/>
                                          </p:val>
                                        </p:tav>
                                      </p:tavLst>
                                    </p:anim>
                                    <p:animEffect transition="in" filter="fade">
                                      <p:cBhvr>
                                        <p:cTn id="49" dur="2000"/>
                                        <p:tgtEl>
                                          <p:spTgt spid="1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2000" fill="hold"/>
                                        <p:tgtEl>
                                          <p:spTgt spid="23"/>
                                        </p:tgtEl>
                                        <p:attrNameLst>
                                          <p:attrName>ppt_w</p:attrName>
                                        </p:attrNameLst>
                                      </p:cBhvr>
                                      <p:tavLst>
                                        <p:tav tm="0">
                                          <p:val>
                                            <p:fltVal val="0"/>
                                          </p:val>
                                        </p:tav>
                                        <p:tav tm="100000">
                                          <p:val>
                                            <p:strVal val="#ppt_w"/>
                                          </p:val>
                                        </p:tav>
                                      </p:tavLst>
                                    </p:anim>
                                    <p:anim calcmode="lin" valueType="num">
                                      <p:cBhvr>
                                        <p:cTn id="53" dur="2000" fill="hold"/>
                                        <p:tgtEl>
                                          <p:spTgt spid="23"/>
                                        </p:tgtEl>
                                        <p:attrNameLst>
                                          <p:attrName>ppt_h</p:attrName>
                                        </p:attrNameLst>
                                      </p:cBhvr>
                                      <p:tavLst>
                                        <p:tav tm="0">
                                          <p:val>
                                            <p:fltVal val="0"/>
                                          </p:val>
                                        </p:tav>
                                        <p:tav tm="100000">
                                          <p:val>
                                            <p:strVal val="#ppt_h"/>
                                          </p:val>
                                        </p:tav>
                                      </p:tavLst>
                                    </p:anim>
                                    <p:anim calcmode="lin" valueType="num">
                                      <p:cBhvr>
                                        <p:cTn id="54" dur="2000" fill="hold"/>
                                        <p:tgtEl>
                                          <p:spTgt spid="23"/>
                                        </p:tgtEl>
                                        <p:attrNameLst>
                                          <p:attrName>style.rotation</p:attrName>
                                        </p:attrNameLst>
                                      </p:cBhvr>
                                      <p:tavLst>
                                        <p:tav tm="0">
                                          <p:val>
                                            <p:fltVal val="90"/>
                                          </p:val>
                                        </p:tav>
                                        <p:tav tm="100000">
                                          <p:val>
                                            <p:fltVal val="0"/>
                                          </p:val>
                                        </p:tav>
                                      </p:tavLst>
                                    </p:anim>
                                    <p:animEffect transition="in" filter="fade">
                                      <p:cBhvr>
                                        <p:cTn id="55" dur="2000"/>
                                        <p:tgtEl>
                                          <p:spTgt spid="23"/>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2000" fill="hold"/>
                                        <p:tgtEl>
                                          <p:spTgt spid="24"/>
                                        </p:tgtEl>
                                        <p:attrNameLst>
                                          <p:attrName>ppt_w</p:attrName>
                                        </p:attrNameLst>
                                      </p:cBhvr>
                                      <p:tavLst>
                                        <p:tav tm="0">
                                          <p:val>
                                            <p:fltVal val="0"/>
                                          </p:val>
                                        </p:tav>
                                        <p:tav tm="100000">
                                          <p:val>
                                            <p:strVal val="#ppt_w"/>
                                          </p:val>
                                        </p:tav>
                                      </p:tavLst>
                                    </p:anim>
                                    <p:anim calcmode="lin" valueType="num">
                                      <p:cBhvr>
                                        <p:cTn id="59" dur="2000" fill="hold"/>
                                        <p:tgtEl>
                                          <p:spTgt spid="24"/>
                                        </p:tgtEl>
                                        <p:attrNameLst>
                                          <p:attrName>ppt_h</p:attrName>
                                        </p:attrNameLst>
                                      </p:cBhvr>
                                      <p:tavLst>
                                        <p:tav tm="0">
                                          <p:val>
                                            <p:fltVal val="0"/>
                                          </p:val>
                                        </p:tav>
                                        <p:tav tm="100000">
                                          <p:val>
                                            <p:strVal val="#ppt_h"/>
                                          </p:val>
                                        </p:tav>
                                      </p:tavLst>
                                    </p:anim>
                                    <p:anim calcmode="lin" valueType="num">
                                      <p:cBhvr>
                                        <p:cTn id="60" dur="2000" fill="hold"/>
                                        <p:tgtEl>
                                          <p:spTgt spid="24"/>
                                        </p:tgtEl>
                                        <p:attrNameLst>
                                          <p:attrName>style.rotation</p:attrName>
                                        </p:attrNameLst>
                                      </p:cBhvr>
                                      <p:tavLst>
                                        <p:tav tm="0">
                                          <p:val>
                                            <p:fltVal val="90"/>
                                          </p:val>
                                        </p:tav>
                                        <p:tav tm="100000">
                                          <p:val>
                                            <p:fltVal val="0"/>
                                          </p:val>
                                        </p:tav>
                                      </p:tavLst>
                                    </p:anim>
                                    <p:animEffect transition="in" filter="fade">
                                      <p:cBhvr>
                                        <p:cTn id="61" dur="2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2000" fill="hold"/>
                                        <p:tgtEl>
                                          <p:spTgt spid="22"/>
                                        </p:tgtEl>
                                        <p:attrNameLst>
                                          <p:attrName>ppt_w</p:attrName>
                                        </p:attrNameLst>
                                      </p:cBhvr>
                                      <p:tavLst>
                                        <p:tav tm="0">
                                          <p:val>
                                            <p:fltVal val="0"/>
                                          </p:val>
                                        </p:tav>
                                        <p:tav tm="100000">
                                          <p:val>
                                            <p:strVal val="#ppt_w"/>
                                          </p:val>
                                        </p:tav>
                                      </p:tavLst>
                                    </p:anim>
                                    <p:anim calcmode="lin" valueType="num">
                                      <p:cBhvr>
                                        <p:cTn id="65" dur="2000" fill="hold"/>
                                        <p:tgtEl>
                                          <p:spTgt spid="22"/>
                                        </p:tgtEl>
                                        <p:attrNameLst>
                                          <p:attrName>ppt_h</p:attrName>
                                        </p:attrNameLst>
                                      </p:cBhvr>
                                      <p:tavLst>
                                        <p:tav tm="0">
                                          <p:val>
                                            <p:fltVal val="0"/>
                                          </p:val>
                                        </p:tav>
                                        <p:tav tm="100000">
                                          <p:val>
                                            <p:strVal val="#ppt_h"/>
                                          </p:val>
                                        </p:tav>
                                      </p:tavLst>
                                    </p:anim>
                                    <p:anim calcmode="lin" valueType="num">
                                      <p:cBhvr>
                                        <p:cTn id="66" dur="2000" fill="hold"/>
                                        <p:tgtEl>
                                          <p:spTgt spid="22"/>
                                        </p:tgtEl>
                                        <p:attrNameLst>
                                          <p:attrName>style.rotation</p:attrName>
                                        </p:attrNameLst>
                                      </p:cBhvr>
                                      <p:tavLst>
                                        <p:tav tm="0">
                                          <p:val>
                                            <p:fltVal val="90"/>
                                          </p:val>
                                        </p:tav>
                                        <p:tav tm="100000">
                                          <p:val>
                                            <p:fltVal val="0"/>
                                          </p:val>
                                        </p:tav>
                                      </p:tavLst>
                                    </p:anim>
                                    <p:animEffect transition="in" filter="fade">
                                      <p:cBhvr>
                                        <p:cTn id="67" dur="2000"/>
                                        <p:tgtEl>
                                          <p:spTgt spid="22"/>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2000" fill="hold"/>
                                        <p:tgtEl>
                                          <p:spTgt spid="25"/>
                                        </p:tgtEl>
                                        <p:attrNameLst>
                                          <p:attrName>ppt_w</p:attrName>
                                        </p:attrNameLst>
                                      </p:cBhvr>
                                      <p:tavLst>
                                        <p:tav tm="0">
                                          <p:val>
                                            <p:fltVal val="0"/>
                                          </p:val>
                                        </p:tav>
                                        <p:tav tm="100000">
                                          <p:val>
                                            <p:strVal val="#ppt_w"/>
                                          </p:val>
                                        </p:tav>
                                      </p:tavLst>
                                    </p:anim>
                                    <p:anim calcmode="lin" valueType="num">
                                      <p:cBhvr>
                                        <p:cTn id="71" dur="2000" fill="hold"/>
                                        <p:tgtEl>
                                          <p:spTgt spid="25"/>
                                        </p:tgtEl>
                                        <p:attrNameLst>
                                          <p:attrName>ppt_h</p:attrName>
                                        </p:attrNameLst>
                                      </p:cBhvr>
                                      <p:tavLst>
                                        <p:tav tm="0">
                                          <p:val>
                                            <p:fltVal val="0"/>
                                          </p:val>
                                        </p:tav>
                                        <p:tav tm="100000">
                                          <p:val>
                                            <p:strVal val="#ppt_h"/>
                                          </p:val>
                                        </p:tav>
                                      </p:tavLst>
                                    </p:anim>
                                    <p:anim calcmode="lin" valueType="num">
                                      <p:cBhvr>
                                        <p:cTn id="72" dur="2000" fill="hold"/>
                                        <p:tgtEl>
                                          <p:spTgt spid="25"/>
                                        </p:tgtEl>
                                        <p:attrNameLst>
                                          <p:attrName>style.rotation</p:attrName>
                                        </p:attrNameLst>
                                      </p:cBhvr>
                                      <p:tavLst>
                                        <p:tav tm="0">
                                          <p:val>
                                            <p:fltVal val="90"/>
                                          </p:val>
                                        </p:tav>
                                        <p:tav tm="100000">
                                          <p:val>
                                            <p:fltVal val="0"/>
                                          </p:val>
                                        </p:tav>
                                      </p:tavLst>
                                    </p:anim>
                                    <p:animEffect transition="in" filter="fade">
                                      <p:cBhvr>
                                        <p:cTn id="73" dur="20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circle(in)">
                                      <p:cBhvr>
                                        <p:cTn id="78" dur="2000"/>
                                        <p:tgtEl>
                                          <p:spTgt spid="31"/>
                                        </p:tgtEl>
                                      </p:cBhvr>
                                    </p:animEffect>
                                  </p:childTnLst>
                                  <p:subTnLst>
                                    <p:audio>
                                      <p:cMediaNode>
                                        <p:cTn display="0" masterRel="sameClick">
                                          <p:stCondLst>
                                            <p:cond evt="begin" delay="0">
                                              <p:tn val="7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2" grpId="0" animBg="1"/>
      <p:bldP spid="23" grpId="0" animBg="1"/>
      <p:bldP spid="24" grpId="0" animBg="1"/>
      <p:bldP spid="25" grpId="0" animBg="1"/>
      <p:bldP spid="26" grpId="0" animBg="1"/>
      <p:bldP spid="27"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3E7A4BE-7771-45CD-B5A3-A43637877AF7}"/>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24351BF3-255C-4F60-BF2D-881CB76B6B3F}"/>
              </a:ext>
            </a:extLst>
          </p:cNvPr>
          <p:cNvSpPr txBox="1"/>
          <p:nvPr/>
        </p:nvSpPr>
        <p:spPr>
          <a:xfrm>
            <a:off x="754128" y="4891269"/>
            <a:ext cx="8550143" cy="1446550"/>
          </a:xfrm>
          <a:prstGeom prst="rect">
            <a:avLst/>
          </a:prstGeom>
          <a:noFill/>
        </p:spPr>
        <p:txBody>
          <a:bodyPr wrap="square" rtlCol="0">
            <a:spAutoFit/>
          </a:bodyPr>
          <a:lstStyle/>
          <a:p>
            <a:pPr algn="ctr"/>
            <a:r>
              <a:rPr lang="bn-BD" sz="4400" dirty="0">
                <a:effectLst>
                  <a:glow rad="228600">
                    <a:schemeClr val="accent4">
                      <a:satMod val="175000"/>
                      <a:alpha val="40000"/>
                    </a:schemeClr>
                  </a:glow>
                </a:effectLst>
                <a:latin typeface="NikoshBAN" panose="02000000000000000000" pitchFamily="2" charset="0"/>
                <a:cs typeface="NikoshBAN" panose="02000000000000000000" pitchFamily="2" charset="0"/>
              </a:rPr>
              <a:t>অর্থনৈতিক উন্নয়নে </a:t>
            </a:r>
            <a:r>
              <a:rPr lang="en-US" sz="4400" dirty="0" err="1">
                <a:effectLst>
                  <a:glow rad="228600">
                    <a:schemeClr val="accent4">
                      <a:satMod val="175000"/>
                      <a:alpha val="40000"/>
                    </a:schemeClr>
                  </a:glow>
                </a:effectLst>
                <a:latin typeface="NikoshBAN" panose="02000000000000000000" pitchFamily="2" charset="0"/>
                <a:cs typeface="NikoshBAN" panose="02000000000000000000" pitchFamily="2" charset="0"/>
              </a:rPr>
              <a:t>মাসকলাই</a:t>
            </a:r>
            <a:r>
              <a:rPr lang="bn-BD" sz="4400" dirty="0">
                <a:effectLst>
                  <a:glow rad="228600">
                    <a:schemeClr val="accent4">
                      <a:satMod val="175000"/>
                      <a:alpha val="40000"/>
                    </a:schemeClr>
                  </a:glow>
                </a:effectLst>
                <a:latin typeface="NikoshBAN" panose="02000000000000000000" pitchFamily="2" charset="0"/>
                <a:cs typeface="NikoshBAN" panose="02000000000000000000" pitchFamily="2" charset="0"/>
              </a:rPr>
              <a:t> ফসল চাষের গুরুত্ব বিষয়ে প্রতিবেদন তৈরি করে আনবে।</a:t>
            </a:r>
            <a:endParaRPr lang="en-US" sz="4400"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54894BD-6740-472E-9ABF-1F7B60287660}"/>
              </a:ext>
            </a:extLst>
          </p:cNvPr>
          <p:cNvSpPr txBox="1"/>
          <p:nvPr/>
        </p:nvSpPr>
        <p:spPr>
          <a:xfrm>
            <a:off x="3600535" y="469550"/>
            <a:ext cx="2857332" cy="1081980"/>
          </a:xfrm>
          <a:prstGeom prst="roundRect">
            <a:avLst>
              <a:gd name="adj" fmla="val 50000"/>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400" dirty="0">
                <a:effectLst>
                  <a:glow rad="139700">
                    <a:schemeClr val="accent6">
                      <a:satMod val="175000"/>
                      <a:alpha val="40000"/>
                    </a:schemeClr>
                  </a:glow>
                </a:effectLst>
                <a:latin typeface="NikoshBAN" panose="02000000000000000000" pitchFamily="2" charset="0"/>
                <a:cs typeface="NikoshBAN" panose="02000000000000000000" pitchFamily="2" charset="0"/>
              </a:rPr>
              <a:t>বাড়ির কাজ</a:t>
            </a:r>
            <a:endParaRPr lang="en-US" sz="44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AE2AFD14-FCD6-4A7A-B406-37AFDB35C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361" y="1797132"/>
            <a:ext cx="2983677" cy="2773887"/>
          </a:xfrm>
          <a:prstGeom prst="rect">
            <a:avLst/>
          </a:prstGeom>
          <a:ln w="889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18405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Effect transition="in" filter="fade">
                                      <p:cBhvr>
                                        <p:cTn id="16" dur="30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3000" fill="hold"/>
                                        <p:tgtEl>
                                          <p:spTgt spid="5"/>
                                        </p:tgtEl>
                                        <p:attrNameLst>
                                          <p:attrName>ppt_w</p:attrName>
                                        </p:attrNameLst>
                                      </p:cBhvr>
                                      <p:tavLst>
                                        <p:tav tm="0">
                                          <p:val>
                                            <p:fltVal val="0"/>
                                          </p:val>
                                        </p:tav>
                                        <p:tav tm="100000">
                                          <p:val>
                                            <p:strVal val="#ppt_w"/>
                                          </p:val>
                                        </p:tav>
                                      </p:tavLst>
                                    </p:anim>
                                    <p:anim calcmode="lin" valueType="num">
                                      <p:cBhvr>
                                        <p:cTn id="20" dur="3000" fill="hold"/>
                                        <p:tgtEl>
                                          <p:spTgt spid="5"/>
                                        </p:tgtEl>
                                        <p:attrNameLst>
                                          <p:attrName>ppt_h</p:attrName>
                                        </p:attrNameLst>
                                      </p:cBhvr>
                                      <p:tavLst>
                                        <p:tav tm="0">
                                          <p:val>
                                            <p:fltVal val="0"/>
                                          </p:val>
                                        </p:tav>
                                        <p:tav tm="100000">
                                          <p:val>
                                            <p:strVal val="#ppt_h"/>
                                          </p:val>
                                        </p:tav>
                                      </p:tavLst>
                                    </p:anim>
                                    <p:animEffect transition="in" filter="fade">
                                      <p:cBhvr>
                                        <p:cTn id="2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EE0D3B1-45E1-450C-9374-F2D4B95DB194}"/>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Bevel 5">
            <a:extLst>
              <a:ext uri="{FF2B5EF4-FFF2-40B4-BE49-F238E27FC236}">
                <a16:creationId xmlns:a16="http://schemas.microsoft.com/office/drawing/2014/main" id="{46CF1B14-5AD6-40CE-A9F4-ECE661610FC9}"/>
              </a:ext>
            </a:extLst>
          </p:cNvPr>
          <p:cNvSpPr/>
          <p:nvPr/>
        </p:nvSpPr>
        <p:spPr>
          <a:xfrm>
            <a:off x="612000" y="4133382"/>
            <a:ext cx="3583937" cy="2473811"/>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48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সম্ভু নাথ রায়</a:t>
            </a:r>
            <a:endPar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সহকারী</a:t>
            </a:r>
            <a:r>
              <a:rPr lang="en-US"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 </a:t>
            </a:r>
            <a:r>
              <a:rPr lang="en-US" sz="2400" b="1" dirty="0" err="1">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শিক্ষক</a:t>
            </a:r>
            <a:endPar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a:p>
            <a:pPr lvl="0" algn="ctr"/>
            <a:r>
              <a:rPr lang="bn-BD" sz="2400" b="1" dirty="0">
                <a:ln w="12700">
                  <a:noFill/>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মনোহরপুরদাখিল মাদরাসা</a:t>
            </a:r>
          </a:p>
          <a:p>
            <a:pPr lvl="0" algn="ctr"/>
            <a:r>
              <a:rPr lang="bn-BD" sz="2800" b="1" dirty="0">
                <a:ln>
                  <a:noFill/>
                  <a:prstDash val="sys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মনিরামপুর,যশোর</a:t>
            </a:r>
          </a:p>
          <a:p>
            <a:pPr lvl="0" algn="ctr"/>
            <a:r>
              <a:rPr lang="bn-BD" sz="12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Email- </a:t>
            </a:r>
            <a:r>
              <a:rPr lang="bn-BD"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rPr>
              <a:t>sambho7440@gmail.com</a:t>
            </a:r>
            <a:endParaRPr lang="en-US" sz="1600" dirty="0">
              <a:ln>
                <a:noFill/>
                <a:prstDash val="dash"/>
              </a:ln>
              <a:solidFill>
                <a:schemeClr val="tx1"/>
              </a:solidFill>
              <a:effectLst>
                <a:glow rad="635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4" name="Bevel 6">
            <a:extLst>
              <a:ext uri="{FF2B5EF4-FFF2-40B4-BE49-F238E27FC236}">
                <a16:creationId xmlns:a16="http://schemas.microsoft.com/office/drawing/2014/main" id="{F837B061-E070-491B-8FDA-DA77223CA54F}"/>
              </a:ext>
            </a:extLst>
          </p:cNvPr>
          <p:cNvSpPr/>
          <p:nvPr/>
        </p:nvSpPr>
        <p:spPr>
          <a:xfrm>
            <a:off x="5624511" y="4097480"/>
            <a:ext cx="3774226" cy="247381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শ্রেণীঃ-</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নবম</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দশম</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বিষয়ঃ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কৃষি</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শিক্ষা</a:t>
            </a:r>
            <a:endPar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bn-BD"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অধ্যায়ঃ-</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৪থ</a:t>
            </a:r>
            <a:r>
              <a:rPr lang="en-US" sz="3200" b="1" kern="0" dirty="0">
                <a:ln w="19050">
                  <a:noFill/>
                  <a:prstDash val="dash"/>
                </a:ln>
                <a:solidFill>
                  <a:schemeClr val="tx1"/>
                </a:solidFill>
                <a:effectLst>
                  <a:glow rad="63500">
                    <a:schemeClr val="accent1">
                      <a:satMod val="175000"/>
                      <a:alpha val="40000"/>
                    </a:schemeClr>
                  </a:glow>
                </a:effectLst>
                <a:latin typeface="SutonnyMJ" pitchFamily="2" charset="0"/>
                <a:cs typeface="SutonnyMJ" pitchFamily="2" charset="0"/>
              </a:rPr>
              <a:t>©</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প্রথম</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পরিচ্ছেদ</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pPr lvl="0" algn="ctr">
              <a:defRPr/>
            </a:pP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মাসকলাই</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চাষ</a:t>
            </a:r>
            <a:r>
              <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3200" b="1" kern="0" dirty="0" err="1">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rPr>
              <a:t>পদ্ধতি</a:t>
            </a:r>
            <a:endParaRPr lang="en-US" sz="3200" b="1" kern="0" dirty="0">
              <a:ln w="19050">
                <a:noFill/>
                <a:prstDash val="dash"/>
              </a:ln>
              <a:solidFill>
                <a:schemeClr val="tx1"/>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D62276C0-B73E-48C4-B836-5E46F678E2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669" t="17166" r="22670" b="44416"/>
          <a:stretch/>
        </p:blipFill>
        <p:spPr>
          <a:xfrm rot="16200000">
            <a:off x="1225073" y="846042"/>
            <a:ext cx="1799228" cy="1747823"/>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7.jpg">
            <a:extLst>
              <a:ext uri="{FF2B5EF4-FFF2-40B4-BE49-F238E27FC236}">
                <a16:creationId xmlns:a16="http://schemas.microsoft.com/office/drawing/2014/main" id="{6CF8CADD-52CD-43AE-ACF7-73FB61A6E7C9}"/>
              </a:ext>
            </a:extLst>
          </p:cNvPr>
          <p:cNvPicPr>
            <a:picLocks noChangeAspect="1"/>
          </p:cNvPicPr>
          <p:nvPr/>
        </p:nvPicPr>
        <p:blipFill>
          <a:blip r:embed="rId3"/>
          <a:stretch>
            <a:fillRect/>
          </a:stretch>
        </p:blipFill>
        <p:spPr>
          <a:xfrm>
            <a:off x="7705364" y="820339"/>
            <a:ext cx="1376699" cy="1799228"/>
          </a:xfrm>
          <a:prstGeom prst="rect">
            <a:avLst/>
          </a:prstGeom>
          <a:ln w="88900" cap="sq" cmpd="thickThin">
            <a:solidFill>
              <a:srgbClr val="000000"/>
            </a:solidFill>
            <a:prstDash val="solid"/>
            <a:miter lim="800000"/>
          </a:ln>
          <a:effectLst>
            <a:innerShdw blurRad="76200">
              <a:srgbClr val="000000"/>
            </a:innerShdw>
          </a:effectLst>
        </p:spPr>
      </p:pic>
      <p:sp>
        <p:nvSpPr>
          <p:cNvPr id="7" name="Left-Right Arrow 9">
            <a:extLst>
              <a:ext uri="{FF2B5EF4-FFF2-40B4-BE49-F238E27FC236}">
                <a16:creationId xmlns:a16="http://schemas.microsoft.com/office/drawing/2014/main" id="{CB1CC863-7385-4D8C-BB9B-E1392E07EF5D}"/>
              </a:ext>
            </a:extLst>
          </p:cNvPr>
          <p:cNvSpPr/>
          <p:nvPr/>
        </p:nvSpPr>
        <p:spPr>
          <a:xfrm>
            <a:off x="3381928" y="668323"/>
            <a:ext cx="3583937" cy="1027150"/>
          </a:xfrm>
          <a:prstGeom prst="leftRightArrow">
            <a:avLst>
              <a:gd name="adj1" fmla="val 66435"/>
              <a:gd name="adj2" fmla="val 50000"/>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bn-BD" sz="6000" b="1" dirty="0">
                <a:ln w="12700">
                  <a:solidFill>
                    <a:srgbClr val="C00000"/>
                  </a:solidFill>
                  <a:prstDash val="dash"/>
                </a:ln>
                <a:solidFill>
                  <a:schemeClr val="tx1"/>
                </a:solidFill>
                <a:effectLst>
                  <a:outerShdw blurRad="12700" dist="38100" dir="2700000" algn="tl" rotWithShape="0">
                    <a:prstClr val="white">
                      <a:lumMod val="50000"/>
                    </a:prstClr>
                  </a:outerShdw>
                </a:effectLst>
                <a:latin typeface="NikoshBAN" panose="02000000000000000000" pitchFamily="2" charset="0"/>
                <a:cs typeface="NikoshBAN" panose="02000000000000000000" pitchFamily="2" charset="0"/>
              </a:rPr>
              <a:t>পরিচিতি</a:t>
            </a:r>
            <a:endParaRPr lang="en-US" sz="6000" b="1" dirty="0">
              <a:ln w="12700">
                <a:solidFill>
                  <a:srgbClr val="C00000"/>
                </a:solidFill>
                <a:prstDash val="dash"/>
              </a:ln>
              <a:solidFill>
                <a:schemeClr val="tx1"/>
              </a:solidFill>
              <a:effectLst>
                <a:outerShdw blurRad="12700" dist="38100" dir="2700000" algn="tl" rotWithShape="0">
                  <a:prstClr val="white">
                    <a:lumMod val="50000"/>
                  </a:prstClr>
                </a:outerShdw>
              </a:effectLst>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52D8BF83-3BA3-4C31-93AA-84CC62CE9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410" y="1252660"/>
            <a:ext cx="6945053" cy="4720263"/>
          </a:xfrm>
          <a:prstGeom prst="rect">
            <a:avLst/>
          </a:prstGeom>
        </p:spPr>
      </p:pic>
    </p:spTree>
    <p:extLst>
      <p:ext uri="{BB962C8B-B14F-4D97-AF65-F5344CB8AC3E}">
        <p14:creationId xmlns:p14="http://schemas.microsoft.com/office/powerpoint/2010/main" val="238642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5A43599-0084-47B1-A6B3-1CDD6D8ECE0F}"/>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AA8878A4-FC89-465D-ADC2-895BD6B04010}"/>
              </a:ext>
            </a:extLst>
          </p:cNvPr>
          <p:cNvSpPr txBox="1"/>
          <p:nvPr/>
        </p:nvSpPr>
        <p:spPr>
          <a:xfrm>
            <a:off x="618978" y="661181"/>
            <a:ext cx="8820444" cy="5241141"/>
          </a:xfrm>
          <a:prstGeom prst="rect">
            <a:avLst/>
          </a:prstGeom>
          <a:noFill/>
        </p:spPr>
        <p:txBody>
          <a:bodyPr wrap="square" rtlCol="0">
            <a:prstTxWarp prst="textArchUpPour">
              <a:avLst>
                <a:gd name="adj1" fmla="val 10776084"/>
                <a:gd name="adj2" fmla="val 40666"/>
              </a:avLst>
            </a:prstTxWarp>
            <a:spAutoFit/>
          </a:bodyPr>
          <a:lstStyle/>
          <a:p>
            <a:r>
              <a:rPr lang="bn-BD" sz="8800" b="1" dirty="0">
                <a:ln w="19050">
                  <a:solidFill>
                    <a:srgbClr val="FF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AU" sz="8800" b="1" dirty="0">
              <a:ln w="19050">
                <a:solidFill>
                  <a:srgbClr val="FF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77F82DBF-4B70-4B48-AC85-A42E954550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454" y="2305608"/>
            <a:ext cx="4942486" cy="35967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8256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wipe(down)">
                                      <p:cBhvr>
                                        <p:cTn id="14" dur="1450">
                                          <p:stCondLst>
                                            <p:cond delay="0"/>
                                          </p:stCondLst>
                                        </p:cTn>
                                        <p:tgtEl>
                                          <p:spTgt spid="3"/>
                                        </p:tgtEl>
                                      </p:cBhvr>
                                    </p:animEffect>
                                    <p:anim calcmode="lin" valueType="num">
                                      <p:cBhvr>
                                        <p:cTn id="15" dur="4555"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1660"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1660" tmFilter="0, 0; 0.125,0.2665; 0.25,0.4; 0.375,0.465; 0.5,0.5;  0.625,0.535; 0.75,0.6; 0.875,0.7335; 1,1">
                                          <p:stCondLst>
                                            <p:cond delay="1660"/>
                                          </p:stCondLst>
                                        </p:cTn>
                                        <p:tgtEl>
                                          <p:spTgt spid="3"/>
                                        </p:tgtEl>
                                        <p:attrNameLst>
                                          <p:attrName>ppt_y</p:attrName>
                                        </p:attrNameLst>
                                      </p:cBhvr>
                                      <p:tavLst>
                                        <p:tav tm="0" fmla="#ppt_y-sin(pi*$)/9">
                                          <p:val>
                                            <p:fltVal val="0"/>
                                          </p:val>
                                        </p:tav>
                                        <p:tav tm="100000">
                                          <p:val>
                                            <p:fltVal val="1"/>
                                          </p:val>
                                        </p:tav>
                                      </p:tavLst>
                                    </p:anim>
                                    <p:anim calcmode="lin" valueType="num">
                                      <p:cBhvr>
                                        <p:cTn id="18" dur="830" tmFilter="0, 0; 0.125,0.2665; 0.25,0.4; 0.375,0.465; 0.5,0.5;  0.625,0.535; 0.75,0.6; 0.875,0.7335; 1,1">
                                          <p:stCondLst>
                                            <p:cond delay="3310"/>
                                          </p:stCondLst>
                                        </p:cTn>
                                        <p:tgtEl>
                                          <p:spTgt spid="3"/>
                                        </p:tgtEl>
                                        <p:attrNameLst>
                                          <p:attrName>ppt_y</p:attrName>
                                        </p:attrNameLst>
                                      </p:cBhvr>
                                      <p:tavLst>
                                        <p:tav tm="0" fmla="#ppt_y-sin(pi*$)/27">
                                          <p:val>
                                            <p:fltVal val="0"/>
                                          </p:val>
                                        </p:tav>
                                        <p:tav tm="100000">
                                          <p:val>
                                            <p:fltVal val="1"/>
                                          </p:val>
                                        </p:tav>
                                      </p:tavLst>
                                    </p:anim>
                                    <p:anim calcmode="lin" valueType="num">
                                      <p:cBhvr>
                                        <p:cTn id="19" dur="410" tmFilter="0, 0; 0.125,0.2665; 0.25,0.4; 0.375,0.465; 0.5,0.5;  0.625,0.535; 0.75,0.6; 0.875,0.7335; 1,1">
                                          <p:stCondLst>
                                            <p:cond delay="4140"/>
                                          </p:stCondLst>
                                        </p:cTn>
                                        <p:tgtEl>
                                          <p:spTgt spid="3"/>
                                        </p:tgtEl>
                                        <p:attrNameLst>
                                          <p:attrName>ppt_y</p:attrName>
                                        </p:attrNameLst>
                                      </p:cBhvr>
                                      <p:tavLst>
                                        <p:tav tm="0" fmla="#ppt_y-sin(pi*$)/81">
                                          <p:val>
                                            <p:fltVal val="0"/>
                                          </p:val>
                                        </p:tav>
                                        <p:tav tm="100000">
                                          <p:val>
                                            <p:fltVal val="1"/>
                                          </p:val>
                                        </p:tav>
                                      </p:tavLst>
                                    </p:anim>
                                    <p:animScale>
                                      <p:cBhvr>
                                        <p:cTn id="20" dur="65">
                                          <p:stCondLst>
                                            <p:cond delay="1625"/>
                                          </p:stCondLst>
                                        </p:cTn>
                                        <p:tgtEl>
                                          <p:spTgt spid="3"/>
                                        </p:tgtEl>
                                      </p:cBhvr>
                                      <p:to x="100000" y="60000"/>
                                    </p:animScale>
                                    <p:animScale>
                                      <p:cBhvr>
                                        <p:cTn id="21" dur="415" decel="50000">
                                          <p:stCondLst>
                                            <p:cond delay="1690"/>
                                          </p:stCondLst>
                                        </p:cTn>
                                        <p:tgtEl>
                                          <p:spTgt spid="3"/>
                                        </p:tgtEl>
                                      </p:cBhvr>
                                      <p:to x="100000" y="100000"/>
                                    </p:animScale>
                                    <p:animScale>
                                      <p:cBhvr>
                                        <p:cTn id="22" dur="65">
                                          <p:stCondLst>
                                            <p:cond delay="3280"/>
                                          </p:stCondLst>
                                        </p:cTn>
                                        <p:tgtEl>
                                          <p:spTgt spid="3"/>
                                        </p:tgtEl>
                                      </p:cBhvr>
                                      <p:to x="100000" y="80000"/>
                                    </p:animScale>
                                    <p:animScale>
                                      <p:cBhvr>
                                        <p:cTn id="23" dur="415" decel="50000">
                                          <p:stCondLst>
                                            <p:cond delay="3345"/>
                                          </p:stCondLst>
                                        </p:cTn>
                                        <p:tgtEl>
                                          <p:spTgt spid="3"/>
                                        </p:tgtEl>
                                      </p:cBhvr>
                                      <p:to x="100000" y="100000"/>
                                    </p:animScale>
                                    <p:animScale>
                                      <p:cBhvr>
                                        <p:cTn id="24" dur="65">
                                          <p:stCondLst>
                                            <p:cond delay="4105"/>
                                          </p:stCondLst>
                                        </p:cTn>
                                        <p:tgtEl>
                                          <p:spTgt spid="3"/>
                                        </p:tgtEl>
                                      </p:cBhvr>
                                      <p:to x="100000" y="90000"/>
                                    </p:animScale>
                                    <p:animScale>
                                      <p:cBhvr>
                                        <p:cTn id="25" dur="415" decel="50000">
                                          <p:stCondLst>
                                            <p:cond delay="4170"/>
                                          </p:stCondLst>
                                        </p:cTn>
                                        <p:tgtEl>
                                          <p:spTgt spid="3"/>
                                        </p:tgtEl>
                                      </p:cBhvr>
                                      <p:to x="100000" y="100000"/>
                                    </p:animScale>
                                    <p:animScale>
                                      <p:cBhvr>
                                        <p:cTn id="26" dur="65">
                                          <p:stCondLst>
                                            <p:cond delay="4520"/>
                                          </p:stCondLst>
                                        </p:cTn>
                                        <p:tgtEl>
                                          <p:spTgt spid="3"/>
                                        </p:tgtEl>
                                      </p:cBhvr>
                                      <p:to x="100000" y="95000"/>
                                    </p:animScale>
                                    <p:animScale>
                                      <p:cBhvr>
                                        <p:cTn id="27" dur="415" decel="50000">
                                          <p:stCondLst>
                                            <p:cond delay="4585"/>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569448C-56D1-49D4-9312-B7BB09787EFD}"/>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AC02B32F-998F-4AE3-9B3B-4BA099AE2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201" y="1828800"/>
            <a:ext cx="4462384" cy="4410496"/>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AD4D383A-BC68-4557-84E0-48CE61540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201" y="1803996"/>
            <a:ext cx="4442948" cy="4410496"/>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sp>
        <p:nvSpPr>
          <p:cNvPr id="13" name="Rectangle: Rounded Corners 12">
            <a:extLst>
              <a:ext uri="{FF2B5EF4-FFF2-40B4-BE49-F238E27FC236}">
                <a16:creationId xmlns:a16="http://schemas.microsoft.com/office/drawing/2014/main" id="{652ED6AA-35C2-40FB-810D-EA5A57192FC3}"/>
              </a:ext>
            </a:extLst>
          </p:cNvPr>
          <p:cNvSpPr/>
          <p:nvPr/>
        </p:nvSpPr>
        <p:spPr>
          <a:xfrm>
            <a:off x="3242603" y="548640"/>
            <a:ext cx="3573194" cy="618978"/>
          </a:xfrm>
          <a:prstGeom prst="roundRect">
            <a:avLst>
              <a:gd name="adj" fmla="val 50000"/>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ln>
                  <a:solidFill>
                    <a:srgbClr val="C00000"/>
                  </a:solidFill>
                </a:ln>
                <a:solidFill>
                  <a:schemeClr val="tx1"/>
                </a:solidFill>
                <a:latin typeface="NikoshBAN" panose="02000000000000000000" pitchFamily="2" charset="0"/>
                <a:cs typeface="NikoshBAN" panose="02000000000000000000" pitchFamily="2" charset="0"/>
              </a:rPr>
              <a:t>ছ</a:t>
            </a:r>
            <a:r>
              <a:rPr lang="as-IN" sz="3600" b="1" dirty="0">
                <a:ln>
                  <a:solidFill>
                    <a:srgbClr val="C00000"/>
                  </a:solidFill>
                </a:ln>
                <a:solidFill>
                  <a:schemeClr val="tx1"/>
                </a:solidFill>
                <a:latin typeface="NikoshBAN" panose="02000000000000000000" pitchFamily="2" charset="0"/>
                <a:cs typeface="NikoshBAN" panose="02000000000000000000" pitchFamily="2" charset="0"/>
              </a:rPr>
              <a:t>ব</a:t>
            </a:r>
            <a:r>
              <a:rPr lang="en-US" sz="3600" b="1" dirty="0">
                <a:ln>
                  <a:solidFill>
                    <a:srgbClr val="C00000"/>
                  </a:solidFill>
                </a:ln>
                <a:solidFill>
                  <a:schemeClr val="tx1"/>
                </a:solidFill>
                <a:latin typeface="NikoshBAN" panose="02000000000000000000" pitchFamily="2" charset="0"/>
                <a:cs typeface="NikoshBAN" panose="02000000000000000000" pitchFamily="2" charset="0"/>
              </a:rPr>
              <a:t>ি </a:t>
            </a:r>
            <a:r>
              <a:rPr lang="as-IN" sz="3600" b="1" dirty="0">
                <a:ln>
                  <a:solidFill>
                    <a:srgbClr val="C00000"/>
                  </a:solidFill>
                </a:ln>
                <a:solidFill>
                  <a:schemeClr val="tx1"/>
                </a:solidFill>
                <a:latin typeface="NikoshBAN" panose="02000000000000000000" pitchFamily="2" charset="0"/>
                <a:cs typeface="NikoshBAN" panose="02000000000000000000" pitchFamily="2" charset="0"/>
              </a:rPr>
              <a:t>গ</a:t>
            </a:r>
            <a:r>
              <a:rPr lang="en-US" sz="3600" b="1" dirty="0">
                <a:ln>
                  <a:solidFill>
                    <a:srgbClr val="C00000"/>
                  </a:solidFill>
                </a:ln>
                <a:solidFill>
                  <a:schemeClr val="tx1"/>
                </a:solidFill>
                <a:latin typeface="NikoshBAN" panose="02000000000000000000" pitchFamily="2" charset="0"/>
                <a:cs typeface="NikoshBAN" panose="02000000000000000000" pitchFamily="2" charset="0"/>
              </a:rPr>
              <a:t>ু</a:t>
            </a:r>
            <a:r>
              <a:rPr lang="as-IN" sz="3600" b="1" dirty="0">
                <a:ln>
                  <a:solidFill>
                    <a:srgbClr val="C00000"/>
                  </a:solidFill>
                </a:ln>
                <a:solidFill>
                  <a:schemeClr val="tx1"/>
                </a:solidFill>
                <a:latin typeface="NikoshBAN" panose="02000000000000000000" pitchFamily="2" charset="0"/>
                <a:cs typeface="NikoshBAN" panose="02000000000000000000" pitchFamily="2" charset="0"/>
              </a:rPr>
              <a:t>ল</a:t>
            </a:r>
            <a:r>
              <a:rPr lang="en-US" sz="3600" b="1" dirty="0">
                <a:ln>
                  <a:solidFill>
                    <a:srgbClr val="C00000"/>
                  </a:solidFill>
                </a:ln>
                <a:solidFill>
                  <a:schemeClr val="tx1"/>
                </a:solidFill>
                <a:latin typeface="NikoshBAN" panose="02000000000000000000" pitchFamily="2" charset="0"/>
                <a:cs typeface="NikoshBAN" panose="02000000000000000000" pitchFamily="2" charset="0"/>
              </a:rPr>
              <a:t>ো </a:t>
            </a:r>
            <a:r>
              <a:rPr lang="as-IN" sz="3600" b="1" dirty="0">
                <a:ln>
                  <a:solidFill>
                    <a:srgbClr val="C00000"/>
                  </a:solidFill>
                </a:ln>
                <a:solidFill>
                  <a:schemeClr val="tx1"/>
                </a:solidFill>
                <a:latin typeface="NikoshBAN" panose="02000000000000000000" pitchFamily="2" charset="0"/>
                <a:cs typeface="NikoshBAN" panose="02000000000000000000" pitchFamily="2" charset="0"/>
              </a:rPr>
              <a:t>ল</a:t>
            </a:r>
            <a:r>
              <a:rPr lang="en-US" sz="3600" b="1" dirty="0">
                <a:ln>
                  <a:solidFill>
                    <a:srgbClr val="C00000"/>
                  </a:solidFill>
                </a:ln>
                <a:solidFill>
                  <a:schemeClr val="tx1"/>
                </a:solidFill>
                <a:latin typeface="NikoshBAN" panose="02000000000000000000" pitchFamily="2" charset="0"/>
                <a:cs typeface="NikoshBAN" panose="02000000000000000000" pitchFamily="2" charset="0"/>
              </a:rPr>
              <a:t>ক</a:t>
            </a:r>
            <a:r>
              <a:rPr lang="as-IN" sz="3600" b="1" dirty="0">
                <a:ln>
                  <a:solidFill>
                    <a:srgbClr val="C00000"/>
                  </a:solidFill>
                </a:ln>
                <a:solidFill>
                  <a:schemeClr val="tx1"/>
                </a:solidFill>
                <a:latin typeface="NikoshBAN" panose="02000000000000000000" pitchFamily="2" charset="0"/>
                <a:cs typeface="NikoshBAN" panose="02000000000000000000" pitchFamily="2" charset="0"/>
              </a:rPr>
              <a:t>্</a:t>
            </a:r>
            <a:r>
              <a:rPr lang="en-US" sz="3600" b="1" dirty="0">
                <a:ln>
                  <a:solidFill>
                    <a:srgbClr val="C00000"/>
                  </a:solidFill>
                </a:ln>
                <a:solidFill>
                  <a:schemeClr val="tx1"/>
                </a:solidFill>
                <a:latin typeface="NikoshBAN" panose="02000000000000000000" pitchFamily="2" charset="0"/>
                <a:cs typeface="NikoshBAN" panose="02000000000000000000" pitchFamily="2" charset="0"/>
              </a:rPr>
              <a:t>ষ </a:t>
            </a:r>
            <a:r>
              <a:rPr lang="as-IN" sz="3600" b="1" dirty="0">
                <a:ln>
                  <a:solidFill>
                    <a:srgbClr val="C00000"/>
                  </a:solidFill>
                </a:ln>
                <a:solidFill>
                  <a:schemeClr val="tx1"/>
                </a:solidFill>
                <a:latin typeface="NikoshBAN" panose="02000000000000000000" pitchFamily="2" charset="0"/>
                <a:cs typeface="NikoshBAN" panose="02000000000000000000" pitchFamily="2" charset="0"/>
              </a:rPr>
              <a:t>ক</a:t>
            </a:r>
            <a:r>
              <a:rPr lang="en-US" sz="3600" b="1" dirty="0">
                <a:ln>
                  <a:solidFill>
                    <a:srgbClr val="C00000"/>
                  </a:solidFill>
                </a:ln>
                <a:solidFill>
                  <a:schemeClr val="tx1"/>
                </a:solidFill>
                <a:latin typeface="NikoshBAN" panose="02000000000000000000" pitchFamily="2" charset="0"/>
                <a:cs typeface="NikoshBAN" panose="02000000000000000000" pitchFamily="2" charset="0"/>
              </a:rPr>
              <a:t>র</a:t>
            </a:r>
          </a:p>
        </p:txBody>
      </p:sp>
      <p:pic>
        <p:nvPicPr>
          <p:cNvPr id="14" name="Picture 13">
            <a:extLst>
              <a:ext uri="{FF2B5EF4-FFF2-40B4-BE49-F238E27FC236}">
                <a16:creationId xmlns:a16="http://schemas.microsoft.com/office/drawing/2014/main" id="{73C74BD9-963A-409C-9CDA-05157C298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0918" y="1795296"/>
            <a:ext cx="4462385" cy="4477503"/>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pic>
        <p:nvPicPr>
          <p:cNvPr id="15" name="Picture 14">
            <a:extLst>
              <a:ext uri="{FF2B5EF4-FFF2-40B4-BE49-F238E27FC236}">
                <a16:creationId xmlns:a16="http://schemas.microsoft.com/office/drawing/2014/main" id="{D4433361-D1A3-4D62-A41E-FE36E623E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1483" y="1803996"/>
            <a:ext cx="4442949" cy="4477503"/>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93640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anim calcmode="lin" valueType="num">
                                      <p:cBhvr>
                                        <p:cTn id="9" dur="3000" fill="hold"/>
                                        <p:tgtEl>
                                          <p:spTgt spid="13"/>
                                        </p:tgtEl>
                                        <p:attrNameLst>
                                          <p:attrName>style.rotation</p:attrName>
                                        </p:attrNameLst>
                                      </p:cBhvr>
                                      <p:tavLst>
                                        <p:tav tm="0">
                                          <p:val>
                                            <p:fltVal val="90"/>
                                          </p:val>
                                        </p:tav>
                                        <p:tav tm="100000">
                                          <p:val>
                                            <p:fltVal val="0"/>
                                          </p:val>
                                        </p:tav>
                                      </p:tavLst>
                                    </p:anim>
                                    <p:animEffect transition="in" filter="fade">
                                      <p:cBhvr>
                                        <p:cTn id="10" dur="3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0" fill="hold"/>
                                        <p:tgtEl>
                                          <p:spTgt spid="8"/>
                                        </p:tgtEl>
                                        <p:attrNameLst>
                                          <p:attrName>ppt_w</p:attrName>
                                        </p:attrNameLst>
                                      </p:cBhvr>
                                      <p:tavLst>
                                        <p:tav tm="0">
                                          <p:val>
                                            <p:fltVal val="0"/>
                                          </p:val>
                                        </p:tav>
                                        <p:tav tm="100000">
                                          <p:val>
                                            <p:strVal val="#ppt_w"/>
                                          </p:val>
                                        </p:tav>
                                      </p:tavLst>
                                    </p:anim>
                                    <p:anim calcmode="lin" valueType="num">
                                      <p:cBhvr>
                                        <p:cTn id="16" dur="3000" fill="hold"/>
                                        <p:tgtEl>
                                          <p:spTgt spid="8"/>
                                        </p:tgtEl>
                                        <p:attrNameLst>
                                          <p:attrName>ppt_h</p:attrName>
                                        </p:attrNameLst>
                                      </p:cBhvr>
                                      <p:tavLst>
                                        <p:tav tm="0">
                                          <p:val>
                                            <p:fltVal val="0"/>
                                          </p:val>
                                        </p:tav>
                                        <p:tav tm="100000">
                                          <p:val>
                                            <p:strVal val="#ppt_h"/>
                                          </p:val>
                                        </p:tav>
                                      </p:tavLst>
                                    </p:anim>
                                    <p:animEffect transition="in" filter="fade">
                                      <p:cBhvr>
                                        <p:cTn id="17" dur="3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3000" fill="hold"/>
                                        <p:tgtEl>
                                          <p:spTgt spid="10"/>
                                        </p:tgtEl>
                                        <p:attrNameLst>
                                          <p:attrName>ppt_w</p:attrName>
                                        </p:attrNameLst>
                                      </p:cBhvr>
                                      <p:tavLst>
                                        <p:tav tm="0">
                                          <p:val>
                                            <p:fltVal val="0"/>
                                          </p:val>
                                        </p:tav>
                                        <p:tav tm="100000">
                                          <p:val>
                                            <p:strVal val="#ppt_w"/>
                                          </p:val>
                                        </p:tav>
                                      </p:tavLst>
                                    </p:anim>
                                    <p:anim calcmode="lin" valueType="num">
                                      <p:cBhvr>
                                        <p:cTn id="23" dur="3000" fill="hold"/>
                                        <p:tgtEl>
                                          <p:spTgt spid="10"/>
                                        </p:tgtEl>
                                        <p:attrNameLst>
                                          <p:attrName>ppt_h</p:attrName>
                                        </p:attrNameLst>
                                      </p:cBhvr>
                                      <p:tavLst>
                                        <p:tav tm="0">
                                          <p:val>
                                            <p:fltVal val="0"/>
                                          </p:val>
                                        </p:tav>
                                        <p:tav tm="100000">
                                          <p:val>
                                            <p:strVal val="#ppt_h"/>
                                          </p:val>
                                        </p:tav>
                                      </p:tavLst>
                                    </p:anim>
                                    <p:animEffect transition="in" filter="fade">
                                      <p:cBhvr>
                                        <p:cTn id="24" dur="3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3000" fill="hold"/>
                                        <p:tgtEl>
                                          <p:spTgt spid="14"/>
                                        </p:tgtEl>
                                        <p:attrNameLst>
                                          <p:attrName>ppt_w</p:attrName>
                                        </p:attrNameLst>
                                      </p:cBhvr>
                                      <p:tavLst>
                                        <p:tav tm="0">
                                          <p:val>
                                            <p:fltVal val="0"/>
                                          </p:val>
                                        </p:tav>
                                        <p:tav tm="100000">
                                          <p:val>
                                            <p:strVal val="#ppt_w"/>
                                          </p:val>
                                        </p:tav>
                                      </p:tavLst>
                                    </p:anim>
                                    <p:anim calcmode="lin" valueType="num">
                                      <p:cBhvr>
                                        <p:cTn id="30" dur="3000" fill="hold"/>
                                        <p:tgtEl>
                                          <p:spTgt spid="14"/>
                                        </p:tgtEl>
                                        <p:attrNameLst>
                                          <p:attrName>ppt_h</p:attrName>
                                        </p:attrNameLst>
                                      </p:cBhvr>
                                      <p:tavLst>
                                        <p:tav tm="0">
                                          <p:val>
                                            <p:fltVal val="0"/>
                                          </p:val>
                                        </p:tav>
                                        <p:tav tm="100000">
                                          <p:val>
                                            <p:strVal val="#ppt_h"/>
                                          </p:val>
                                        </p:tav>
                                      </p:tavLst>
                                    </p:anim>
                                    <p:animEffect transition="in" filter="fade">
                                      <p:cBhvr>
                                        <p:cTn id="31" dur="3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3000" fill="hold"/>
                                        <p:tgtEl>
                                          <p:spTgt spid="15"/>
                                        </p:tgtEl>
                                        <p:attrNameLst>
                                          <p:attrName>ppt_w</p:attrName>
                                        </p:attrNameLst>
                                      </p:cBhvr>
                                      <p:tavLst>
                                        <p:tav tm="0">
                                          <p:val>
                                            <p:fltVal val="0"/>
                                          </p:val>
                                        </p:tav>
                                        <p:tav tm="100000">
                                          <p:val>
                                            <p:strVal val="#ppt_w"/>
                                          </p:val>
                                        </p:tav>
                                      </p:tavLst>
                                    </p:anim>
                                    <p:anim calcmode="lin" valueType="num">
                                      <p:cBhvr>
                                        <p:cTn id="37" dur="3000" fill="hold"/>
                                        <p:tgtEl>
                                          <p:spTgt spid="15"/>
                                        </p:tgtEl>
                                        <p:attrNameLst>
                                          <p:attrName>ppt_h</p:attrName>
                                        </p:attrNameLst>
                                      </p:cBhvr>
                                      <p:tavLst>
                                        <p:tav tm="0">
                                          <p:val>
                                            <p:fltVal val="0"/>
                                          </p:val>
                                        </p:tav>
                                        <p:tav tm="100000">
                                          <p:val>
                                            <p:strVal val="#ppt_h"/>
                                          </p:val>
                                        </p:tav>
                                      </p:tavLst>
                                    </p:anim>
                                    <p:animEffect transition="in" filter="fade">
                                      <p:cBhvr>
                                        <p:cTn id="38"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2E966061-EE32-4903-8AE8-980314D52614}"/>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DBBFFDCD-3DAA-42EB-B359-FB5390442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520" y="1969475"/>
            <a:ext cx="3455722" cy="3080825"/>
          </a:xfrm>
          <a:prstGeom prst="roundRect">
            <a:avLst>
              <a:gd name="adj" fmla="val 16667"/>
            </a:avLst>
          </a:prstGeom>
          <a:ln w="28575">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269C8FA9-6108-4D78-ADE3-F78D8CADB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281" y="1969474"/>
            <a:ext cx="3475600" cy="3080825"/>
          </a:xfrm>
          <a:prstGeom prst="roundRect">
            <a:avLst>
              <a:gd name="adj" fmla="val 16667"/>
            </a:avLst>
          </a:prstGeom>
          <a:ln w="28575">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Rounded Corners 6">
            <a:extLst>
              <a:ext uri="{FF2B5EF4-FFF2-40B4-BE49-F238E27FC236}">
                <a16:creationId xmlns:a16="http://schemas.microsoft.com/office/drawing/2014/main" id="{700E6B24-69F3-46B8-AE49-F3A4B0F7D470}"/>
              </a:ext>
            </a:extLst>
          </p:cNvPr>
          <p:cNvSpPr/>
          <p:nvPr/>
        </p:nvSpPr>
        <p:spPr>
          <a:xfrm>
            <a:off x="3530991" y="520505"/>
            <a:ext cx="3854548" cy="56270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ln w="0"/>
                <a:solidFill>
                  <a:schemeClr val="bg2">
                    <a:lumMod val="25000"/>
                  </a:schemeClr>
                </a:solidFill>
                <a:latin typeface="NikoshBAN" panose="02000000000000000000" pitchFamily="2" charset="0"/>
                <a:cs typeface="NikoshBAN" panose="02000000000000000000" pitchFamily="2" charset="0"/>
              </a:rPr>
              <a:t>ছ</a:t>
            </a:r>
            <a:r>
              <a:rPr lang="as-IN" sz="3600" b="1" dirty="0">
                <a:ln w="0"/>
                <a:solidFill>
                  <a:schemeClr val="bg2">
                    <a:lumMod val="25000"/>
                  </a:schemeClr>
                </a:solidFill>
                <a:latin typeface="NikoshBAN" panose="02000000000000000000" pitchFamily="2" charset="0"/>
                <a:cs typeface="NikoshBAN" panose="02000000000000000000" pitchFamily="2" charset="0"/>
              </a:rPr>
              <a:t>ব</a:t>
            </a:r>
            <a:r>
              <a:rPr lang="en-US" sz="3600" b="1" dirty="0">
                <a:ln w="0"/>
                <a:solidFill>
                  <a:schemeClr val="bg2">
                    <a:lumMod val="25000"/>
                  </a:schemeClr>
                </a:solidFill>
                <a:latin typeface="NikoshBAN" panose="02000000000000000000" pitchFamily="2" charset="0"/>
                <a:cs typeface="NikoshBAN" panose="02000000000000000000" pitchFamily="2" charset="0"/>
              </a:rPr>
              <a:t>ি</a:t>
            </a:r>
            <a:r>
              <a:rPr lang="as-IN" sz="3600" b="1" dirty="0">
                <a:ln w="0"/>
                <a:solidFill>
                  <a:schemeClr val="bg2">
                    <a:lumMod val="25000"/>
                  </a:schemeClr>
                </a:solidFill>
                <a:latin typeface="NikoshBAN" panose="02000000000000000000" pitchFamily="2" charset="0"/>
                <a:cs typeface="NikoshBAN" panose="02000000000000000000" pitchFamily="2" charset="0"/>
              </a:rPr>
              <a:t>ত</a:t>
            </a:r>
            <a:r>
              <a:rPr lang="en-US" sz="3600" b="1" dirty="0">
                <a:ln w="0"/>
                <a:solidFill>
                  <a:schemeClr val="bg2">
                    <a:lumMod val="25000"/>
                  </a:schemeClr>
                </a:solidFill>
                <a:latin typeface="NikoshBAN" panose="02000000000000000000" pitchFamily="2" charset="0"/>
                <a:cs typeface="NikoshBAN" panose="02000000000000000000" pitchFamily="2" charset="0"/>
              </a:rPr>
              <a:t>ে </a:t>
            </a:r>
            <a:r>
              <a:rPr lang="as-IN" sz="3600" b="1" dirty="0">
                <a:ln w="0"/>
                <a:solidFill>
                  <a:schemeClr val="bg2">
                    <a:lumMod val="25000"/>
                  </a:schemeClr>
                </a:solidFill>
                <a:latin typeface="NikoshBAN" panose="02000000000000000000" pitchFamily="2" charset="0"/>
                <a:cs typeface="NikoshBAN" panose="02000000000000000000" pitchFamily="2" charset="0"/>
              </a:rPr>
              <a:t>ক</a:t>
            </a:r>
            <a:r>
              <a:rPr lang="en-US" sz="3600" b="1" dirty="0">
                <a:ln w="0"/>
                <a:solidFill>
                  <a:schemeClr val="bg2">
                    <a:lumMod val="25000"/>
                  </a:schemeClr>
                </a:solidFill>
                <a:latin typeface="NikoshBAN" panose="02000000000000000000" pitchFamily="2" charset="0"/>
                <a:cs typeface="NikoshBAN" panose="02000000000000000000" pitchFamily="2" charset="0"/>
              </a:rPr>
              <a:t>ি </a:t>
            </a:r>
            <a:r>
              <a:rPr lang="as-IN" sz="3600" b="1" dirty="0">
                <a:ln w="0"/>
                <a:solidFill>
                  <a:schemeClr val="bg2">
                    <a:lumMod val="25000"/>
                  </a:schemeClr>
                </a:solidFill>
                <a:latin typeface="NikoshBAN" panose="02000000000000000000" pitchFamily="2" charset="0"/>
                <a:cs typeface="NikoshBAN" panose="02000000000000000000" pitchFamily="2" charset="0"/>
              </a:rPr>
              <a:t>দ</a:t>
            </a:r>
            <a:r>
              <a:rPr lang="en-US" sz="3600" b="1" dirty="0">
                <a:ln w="0"/>
                <a:solidFill>
                  <a:schemeClr val="bg2">
                    <a:lumMod val="25000"/>
                  </a:schemeClr>
                </a:solidFill>
                <a:latin typeface="NikoshBAN" panose="02000000000000000000" pitchFamily="2" charset="0"/>
                <a:cs typeface="NikoshBAN" panose="02000000000000000000" pitchFamily="2" charset="0"/>
              </a:rPr>
              <a:t>ে</a:t>
            </a:r>
            <a:r>
              <a:rPr lang="as-IN" sz="3600" b="1" dirty="0">
                <a:ln w="0"/>
                <a:solidFill>
                  <a:schemeClr val="bg2">
                    <a:lumMod val="25000"/>
                  </a:schemeClr>
                </a:solidFill>
                <a:latin typeface="NikoshBAN" panose="02000000000000000000" pitchFamily="2" charset="0"/>
                <a:cs typeface="NikoshBAN" panose="02000000000000000000" pitchFamily="2" charset="0"/>
              </a:rPr>
              <a:t>খ</a:t>
            </a:r>
            <a:r>
              <a:rPr lang="en-US" sz="3600" b="1" dirty="0">
                <a:ln w="0"/>
                <a:solidFill>
                  <a:schemeClr val="bg2">
                    <a:lumMod val="25000"/>
                  </a:schemeClr>
                </a:solidFill>
                <a:latin typeface="NikoshBAN" panose="02000000000000000000" pitchFamily="2" charset="0"/>
                <a:cs typeface="NikoshBAN" panose="02000000000000000000" pitchFamily="2" charset="0"/>
              </a:rPr>
              <a:t>ত</a:t>
            </a:r>
            <a:r>
              <a:rPr lang="as-IN" sz="3600" b="1" dirty="0">
                <a:ln w="0"/>
                <a:solidFill>
                  <a:schemeClr val="bg2">
                    <a:lumMod val="25000"/>
                  </a:schemeClr>
                </a:solidFill>
                <a:latin typeface="NikoshBAN" panose="02000000000000000000" pitchFamily="2" charset="0"/>
                <a:cs typeface="NikoshBAN" panose="02000000000000000000" pitchFamily="2" charset="0"/>
              </a:rPr>
              <a:t>ে</a:t>
            </a:r>
            <a:r>
              <a:rPr lang="en-US" sz="3600" b="1" dirty="0">
                <a:ln w="0"/>
                <a:solidFill>
                  <a:schemeClr val="bg2">
                    <a:lumMod val="25000"/>
                  </a:schemeClr>
                </a:solidFill>
                <a:latin typeface="NikoshBAN" panose="02000000000000000000" pitchFamily="2" charset="0"/>
                <a:cs typeface="NikoshBAN" panose="02000000000000000000" pitchFamily="2" charset="0"/>
              </a:rPr>
              <a:t> </a:t>
            </a:r>
            <a:r>
              <a:rPr lang="as-IN" sz="3600" b="1" dirty="0">
                <a:ln w="0"/>
                <a:solidFill>
                  <a:schemeClr val="bg2">
                    <a:lumMod val="25000"/>
                  </a:schemeClr>
                </a:solidFill>
                <a:latin typeface="NikoshBAN" panose="02000000000000000000" pitchFamily="2" charset="0"/>
                <a:cs typeface="NikoshBAN" panose="02000000000000000000" pitchFamily="2" charset="0"/>
              </a:rPr>
              <a:t>প</a:t>
            </a:r>
            <a:r>
              <a:rPr lang="en-US" sz="3600" b="1" dirty="0">
                <a:ln w="0"/>
                <a:solidFill>
                  <a:schemeClr val="bg2">
                    <a:lumMod val="25000"/>
                  </a:schemeClr>
                </a:solidFill>
                <a:latin typeface="NikoshBAN" panose="02000000000000000000" pitchFamily="2" charset="0"/>
                <a:cs typeface="NikoshBAN" panose="02000000000000000000" pitchFamily="2" charset="0"/>
              </a:rPr>
              <a:t>া</a:t>
            </a:r>
            <a:r>
              <a:rPr lang="as-IN" sz="3600" b="1" dirty="0">
                <a:ln w="0"/>
                <a:solidFill>
                  <a:schemeClr val="bg2">
                    <a:lumMod val="25000"/>
                  </a:schemeClr>
                </a:solidFill>
                <a:latin typeface="NikoshBAN" panose="02000000000000000000" pitchFamily="2" charset="0"/>
                <a:cs typeface="NikoshBAN" panose="02000000000000000000" pitchFamily="2" charset="0"/>
              </a:rPr>
              <a:t>চ</a:t>
            </a:r>
            <a:r>
              <a:rPr lang="en-US" sz="3600" b="1" dirty="0">
                <a:ln w="0"/>
                <a:solidFill>
                  <a:schemeClr val="bg2">
                    <a:lumMod val="25000"/>
                  </a:schemeClr>
                </a:solidFill>
                <a:latin typeface="NikoshBAN" panose="02000000000000000000" pitchFamily="2" charset="0"/>
                <a:cs typeface="NikoshBAN" panose="02000000000000000000" pitchFamily="2" charset="0"/>
              </a:rPr>
              <a:t>্</a:t>
            </a:r>
            <a:r>
              <a:rPr lang="as-IN" sz="3600" b="1" dirty="0">
                <a:ln w="0"/>
                <a:solidFill>
                  <a:schemeClr val="bg2">
                    <a:lumMod val="25000"/>
                  </a:schemeClr>
                </a:solidFill>
                <a:latin typeface="NikoshBAN" panose="02000000000000000000" pitchFamily="2" charset="0"/>
                <a:cs typeface="NikoshBAN" panose="02000000000000000000" pitchFamily="2" charset="0"/>
              </a:rPr>
              <a:t>ছ</a:t>
            </a:r>
            <a:r>
              <a:rPr lang="en-US" sz="3600" b="1" dirty="0">
                <a:ln w="0"/>
                <a:solidFill>
                  <a:schemeClr val="bg2">
                    <a:lumMod val="25000"/>
                  </a:schemeClr>
                </a:solidFill>
                <a:latin typeface="NikoshBAN" panose="02000000000000000000" pitchFamily="2" charset="0"/>
                <a:cs typeface="NikoshBAN" panose="02000000000000000000" pitchFamily="2" charset="0"/>
              </a:rPr>
              <a:t>ি?</a:t>
            </a:r>
          </a:p>
        </p:txBody>
      </p:sp>
      <p:sp>
        <p:nvSpPr>
          <p:cNvPr id="9" name="Rectangle: Rounded Corners 8">
            <a:extLst>
              <a:ext uri="{FF2B5EF4-FFF2-40B4-BE49-F238E27FC236}">
                <a16:creationId xmlns:a16="http://schemas.microsoft.com/office/drawing/2014/main" id="{58B03C3D-4D30-4EB3-AA0A-568B8A62627A}"/>
              </a:ext>
            </a:extLst>
          </p:cNvPr>
          <p:cNvSpPr/>
          <p:nvPr/>
        </p:nvSpPr>
        <p:spPr>
          <a:xfrm>
            <a:off x="3957590" y="5479361"/>
            <a:ext cx="2372871" cy="696356"/>
          </a:xfrm>
          <a:prstGeom prst="round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NikoshBAN" panose="02000000000000000000" pitchFamily="2" charset="0"/>
                <a:cs typeface="NikoshBAN" panose="02000000000000000000" pitchFamily="2" charset="0"/>
              </a:rPr>
              <a:t>ব</a:t>
            </a:r>
            <a:r>
              <a:rPr lang="as-IN" sz="4000" b="1" dirty="0">
                <a:solidFill>
                  <a:srgbClr val="FFFF00"/>
                </a:solidFill>
                <a:latin typeface="NikoshBAN" panose="02000000000000000000" pitchFamily="2" charset="0"/>
                <a:cs typeface="NikoshBAN" panose="02000000000000000000" pitchFamily="2" charset="0"/>
              </a:rPr>
              <a:t>ড়</a:t>
            </a:r>
            <a:r>
              <a:rPr lang="en-US" sz="4000" b="1" dirty="0">
                <a:solidFill>
                  <a:srgbClr val="FFFF00"/>
                </a:solidFill>
                <a:latin typeface="NikoshBAN" panose="02000000000000000000" pitchFamily="2" charset="0"/>
                <a:cs typeface="NikoshBAN" panose="02000000000000000000" pitchFamily="2" charset="0"/>
              </a:rPr>
              <a:t>ি</a:t>
            </a:r>
          </a:p>
        </p:txBody>
      </p:sp>
      <p:sp>
        <p:nvSpPr>
          <p:cNvPr id="10" name="Rectangle: Rounded Corners 9">
            <a:extLst>
              <a:ext uri="{FF2B5EF4-FFF2-40B4-BE49-F238E27FC236}">
                <a16:creationId xmlns:a16="http://schemas.microsoft.com/office/drawing/2014/main" id="{A8E6AC0F-F15A-4896-A8E4-D4A280F0DFCA}"/>
              </a:ext>
            </a:extLst>
          </p:cNvPr>
          <p:cNvSpPr/>
          <p:nvPr/>
        </p:nvSpPr>
        <p:spPr>
          <a:xfrm>
            <a:off x="2958783" y="5479360"/>
            <a:ext cx="4370484" cy="696356"/>
          </a:xfrm>
          <a:prstGeom prst="roundRect">
            <a:avLst>
              <a:gd name="adj" fmla="val 50000"/>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NikoshBAN" panose="02000000000000000000" pitchFamily="2" charset="0"/>
                <a:cs typeface="NikoshBAN" panose="02000000000000000000" pitchFamily="2" charset="0"/>
              </a:rPr>
              <a:t>ব</a:t>
            </a:r>
            <a:r>
              <a:rPr lang="as-IN" sz="4000" b="1" dirty="0">
                <a:solidFill>
                  <a:srgbClr val="FFFF00"/>
                </a:solidFill>
                <a:latin typeface="NikoshBAN" panose="02000000000000000000" pitchFamily="2" charset="0"/>
                <a:cs typeface="NikoshBAN" panose="02000000000000000000" pitchFamily="2" charset="0"/>
              </a:rPr>
              <a:t>ড়</a:t>
            </a:r>
            <a:r>
              <a:rPr lang="en-US" sz="4000" b="1" dirty="0">
                <a:solidFill>
                  <a:srgbClr val="FFFF00"/>
                </a:solidFill>
                <a:latin typeface="NikoshBAN" panose="02000000000000000000" pitchFamily="2" charset="0"/>
                <a:cs typeface="NikoshBAN" panose="02000000000000000000" pitchFamily="2" charset="0"/>
              </a:rPr>
              <a:t>ি </a:t>
            </a:r>
            <a:r>
              <a:rPr lang="as-IN" sz="4000" b="1" dirty="0">
                <a:solidFill>
                  <a:srgbClr val="FFFF00"/>
                </a:solidFill>
                <a:latin typeface="NikoshBAN" panose="02000000000000000000" pitchFamily="2" charset="0"/>
                <a:cs typeface="NikoshBAN" panose="02000000000000000000" pitchFamily="2" charset="0"/>
              </a:rPr>
              <a:t>ক</a:t>
            </a:r>
            <a:r>
              <a:rPr lang="en-US" sz="4000" b="1" dirty="0">
                <a:solidFill>
                  <a:srgbClr val="FFFF00"/>
                </a:solidFill>
                <a:latin typeface="NikoshBAN" panose="02000000000000000000" pitchFamily="2" charset="0"/>
                <a:cs typeface="NikoshBAN" panose="02000000000000000000" pitchFamily="2" charset="0"/>
              </a:rPr>
              <a:t>ি </a:t>
            </a:r>
            <a:r>
              <a:rPr lang="as-IN" sz="4000" b="1" dirty="0">
                <a:solidFill>
                  <a:srgbClr val="FFFF00"/>
                </a:solidFill>
                <a:latin typeface="NikoshBAN" panose="02000000000000000000" pitchFamily="2" charset="0"/>
                <a:cs typeface="NikoshBAN" panose="02000000000000000000" pitchFamily="2" charset="0"/>
              </a:rPr>
              <a:t>দ</a:t>
            </a:r>
            <a:r>
              <a:rPr lang="en-US" sz="4000" b="1" dirty="0">
                <a:solidFill>
                  <a:srgbClr val="FFFF00"/>
                </a:solidFill>
                <a:latin typeface="NikoshBAN" panose="02000000000000000000" pitchFamily="2" charset="0"/>
                <a:cs typeface="NikoshBAN" panose="02000000000000000000" pitchFamily="2" charset="0"/>
              </a:rPr>
              <a:t>ি</a:t>
            </a:r>
            <a:r>
              <a:rPr lang="as-IN" sz="4000" b="1" dirty="0">
                <a:solidFill>
                  <a:srgbClr val="FFFF00"/>
                </a:solidFill>
                <a:latin typeface="NikoshBAN" panose="02000000000000000000" pitchFamily="2" charset="0"/>
                <a:cs typeface="NikoshBAN" panose="02000000000000000000" pitchFamily="2" charset="0"/>
              </a:rPr>
              <a:t>য়</a:t>
            </a:r>
            <a:r>
              <a:rPr lang="en-US" sz="4000" b="1" dirty="0">
                <a:solidFill>
                  <a:srgbClr val="FFFF00"/>
                </a:solidFill>
                <a:latin typeface="NikoshBAN" panose="02000000000000000000" pitchFamily="2" charset="0"/>
                <a:cs typeface="NikoshBAN" panose="02000000000000000000" pitchFamily="2" charset="0"/>
              </a:rPr>
              <a:t>ে </a:t>
            </a:r>
            <a:r>
              <a:rPr lang="as-IN" sz="4000" b="1" dirty="0">
                <a:solidFill>
                  <a:srgbClr val="FFFF00"/>
                </a:solidFill>
                <a:latin typeface="NikoshBAN" panose="02000000000000000000" pitchFamily="2" charset="0"/>
                <a:cs typeface="NikoshBAN" panose="02000000000000000000" pitchFamily="2" charset="0"/>
              </a:rPr>
              <a:t>ত</a:t>
            </a:r>
            <a:r>
              <a:rPr lang="en-US" sz="4000" b="1" dirty="0">
                <a:solidFill>
                  <a:srgbClr val="FFFF00"/>
                </a:solidFill>
                <a:latin typeface="NikoshBAN" panose="02000000000000000000" pitchFamily="2" charset="0"/>
                <a:cs typeface="NikoshBAN" panose="02000000000000000000" pitchFamily="2" charset="0"/>
              </a:rPr>
              <a:t>ৈ</a:t>
            </a:r>
            <a:r>
              <a:rPr lang="as-IN" sz="4000" b="1" dirty="0">
                <a:solidFill>
                  <a:srgbClr val="FFFF00"/>
                </a:solidFill>
                <a:latin typeface="NikoshBAN" panose="02000000000000000000" pitchFamily="2" charset="0"/>
                <a:cs typeface="NikoshBAN" panose="02000000000000000000" pitchFamily="2" charset="0"/>
              </a:rPr>
              <a:t>র</a:t>
            </a:r>
            <a:r>
              <a:rPr lang="en-US" sz="4000" b="1" dirty="0">
                <a:solidFill>
                  <a:srgbClr val="FFFF00"/>
                </a:solidFill>
                <a:latin typeface="NikoshBAN" panose="02000000000000000000" pitchFamily="2" charset="0"/>
                <a:cs typeface="NikoshBAN" panose="02000000000000000000" pitchFamily="2" charset="0"/>
              </a:rPr>
              <a:t>ি </a:t>
            </a:r>
            <a:r>
              <a:rPr lang="as-IN" sz="4000" b="1" dirty="0">
                <a:solidFill>
                  <a:srgbClr val="FFFF00"/>
                </a:solidFill>
                <a:latin typeface="NikoshBAN" panose="02000000000000000000" pitchFamily="2" charset="0"/>
                <a:cs typeface="NikoshBAN" panose="02000000000000000000" pitchFamily="2" charset="0"/>
              </a:rPr>
              <a:t>হ</a:t>
            </a:r>
            <a:r>
              <a:rPr lang="en-US" sz="4000" b="1" dirty="0">
                <a:solidFill>
                  <a:srgbClr val="FFFF00"/>
                </a:solidFill>
                <a:latin typeface="NikoshBAN" panose="02000000000000000000" pitchFamily="2" charset="0"/>
                <a:cs typeface="NikoshBAN" panose="02000000000000000000" pitchFamily="2" charset="0"/>
              </a:rPr>
              <a:t>য়?</a:t>
            </a:r>
          </a:p>
        </p:txBody>
      </p:sp>
      <p:sp>
        <p:nvSpPr>
          <p:cNvPr id="11" name="Rectangle: Rounded Corners 10">
            <a:extLst>
              <a:ext uri="{FF2B5EF4-FFF2-40B4-BE49-F238E27FC236}">
                <a16:creationId xmlns:a16="http://schemas.microsoft.com/office/drawing/2014/main" id="{D30EEFBF-7773-455F-BF22-C8D0A7324CD1}"/>
              </a:ext>
            </a:extLst>
          </p:cNvPr>
          <p:cNvSpPr/>
          <p:nvPr/>
        </p:nvSpPr>
        <p:spPr>
          <a:xfrm>
            <a:off x="3655133" y="5479359"/>
            <a:ext cx="2977783" cy="696356"/>
          </a:xfrm>
          <a:prstGeom prst="roundRect">
            <a:avLst>
              <a:gd name="adj" fmla="val 50000"/>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FF00"/>
                </a:solidFill>
                <a:latin typeface="NikoshBAN" panose="02000000000000000000" pitchFamily="2" charset="0"/>
                <a:cs typeface="NikoshBAN" panose="02000000000000000000" pitchFamily="2" charset="0"/>
              </a:rPr>
              <a:t>মাস</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কলাই</a:t>
            </a:r>
            <a:r>
              <a:rPr lang="en-US" sz="4000" b="1" dirty="0">
                <a:solidFill>
                  <a:srgbClr val="FFFF00"/>
                </a:solidFill>
                <a:latin typeface="NikoshBAN" panose="02000000000000000000" pitchFamily="2" charset="0"/>
                <a:cs typeface="NikoshBAN" panose="02000000000000000000" pitchFamily="2" charset="0"/>
              </a:rPr>
              <a:t> </a:t>
            </a:r>
            <a:r>
              <a:rPr lang="en-US" sz="4000" b="1" dirty="0" err="1">
                <a:solidFill>
                  <a:srgbClr val="FFFF00"/>
                </a:solidFill>
                <a:latin typeface="NikoshBAN" panose="02000000000000000000" pitchFamily="2" charset="0"/>
                <a:cs typeface="NikoshBAN" panose="02000000000000000000" pitchFamily="2" charset="0"/>
              </a:rPr>
              <a:t>দিয়ে</a:t>
            </a:r>
            <a:endParaRPr lang="en-US" sz="40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5290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0-#ppt_w/2"/>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ppt_w</p:attrName>
                                        </p:attrNameLst>
                                      </p:cBhvr>
                                      <p:tavLst>
                                        <p:tav tm="0">
                                          <p:val>
                                            <p:fltVal val="0"/>
                                          </p:val>
                                        </p:tav>
                                        <p:tav tm="100000">
                                          <p:val>
                                            <p:strVal val="#ppt_w"/>
                                          </p:val>
                                        </p:tav>
                                      </p:tavLst>
                                    </p:anim>
                                    <p:anim calcmode="lin" valueType="num">
                                      <p:cBhvr>
                                        <p:cTn id="18" dur="2000" fill="hold"/>
                                        <p:tgtEl>
                                          <p:spTgt spid="7"/>
                                        </p:tgtEl>
                                        <p:attrNameLst>
                                          <p:attrName>ppt_h</p:attrName>
                                        </p:attrNameLst>
                                      </p:cBhvr>
                                      <p:tavLst>
                                        <p:tav tm="0">
                                          <p:val>
                                            <p:fltVal val="0"/>
                                          </p:val>
                                        </p:tav>
                                        <p:tav tm="100000">
                                          <p:val>
                                            <p:strVal val="#ppt_h"/>
                                          </p:val>
                                        </p:tav>
                                      </p:tavLst>
                                    </p:anim>
                                    <p:anim calcmode="lin" valueType="num">
                                      <p:cBhvr>
                                        <p:cTn id="19" dur="2000" fill="hold"/>
                                        <p:tgtEl>
                                          <p:spTgt spid="7"/>
                                        </p:tgtEl>
                                        <p:attrNameLst>
                                          <p:attrName>style.rotation</p:attrName>
                                        </p:attrNameLst>
                                      </p:cBhvr>
                                      <p:tavLst>
                                        <p:tav tm="0">
                                          <p:val>
                                            <p:fltVal val="90"/>
                                          </p:val>
                                        </p:tav>
                                        <p:tav tm="100000">
                                          <p:val>
                                            <p:fltVal val="0"/>
                                          </p:val>
                                        </p:tav>
                                      </p:tavLst>
                                    </p:anim>
                                    <p:animEffect transition="in" filter="fade">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xit" presetSubtype="0" fill="hold" grpId="1" nodeType="clickEffect">
                                  <p:stCondLst>
                                    <p:cond delay="0"/>
                                  </p:stCondLst>
                                  <p:childTnLst>
                                    <p:animEffect transition="out" filter="wipe(down)">
                                      <p:cBhvr>
                                        <p:cTn id="42" dur="180" accel="50000">
                                          <p:stCondLst>
                                            <p:cond delay="1820"/>
                                          </p:stCondLst>
                                        </p:cTn>
                                        <p:tgtEl>
                                          <p:spTgt spid="9"/>
                                        </p:tgtEl>
                                      </p:cBhvr>
                                    </p:animEffect>
                                    <p:anim calcmode="lin" valueType="num">
                                      <p:cBhvr>
                                        <p:cTn id="43"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50" dur="26">
                                          <p:stCondLst>
                                            <p:cond delay="620"/>
                                          </p:stCondLst>
                                        </p:cTn>
                                        <p:tgtEl>
                                          <p:spTgt spid="9"/>
                                        </p:tgtEl>
                                      </p:cBhvr>
                                      <p:to x="100000" y="60000"/>
                                    </p:animScale>
                                    <p:animScale>
                                      <p:cBhvr>
                                        <p:cTn id="51" dur="166" decel="50000">
                                          <p:stCondLst>
                                            <p:cond delay="646"/>
                                          </p:stCondLst>
                                        </p:cTn>
                                        <p:tgtEl>
                                          <p:spTgt spid="9"/>
                                        </p:tgtEl>
                                      </p:cBhvr>
                                      <p:to x="100000" y="100000"/>
                                    </p:animScale>
                                    <p:animScale>
                                      <p:cBhvr>
                                        <p:cTn id="52" dur="26">
                                          <p:stCondLst>
                                            <p:cond delay="1312"/>
                                          </p:stCondLst>
                                        </p:cTn>
                                        <p:tgtEl>
                                          <p:spTgt spid="9"/>
                                        </p:tgtEl>
                                      </p:cBhvr>
                                      <p:to x="100000" y="80000"/>
                                    </p:animScale>
                                    <p:animScale>
                                      <p:cBhvr>
                                        <p:cTn id="53" dur="166" decel="50000">
                                          <p:stCondLst>
                                            <p:cond delay="1338"/>
                                          </p:stCondLst>
                                        </p:cTn>
                                        <p:tgtEl>
                                          <p:spTgt spid="9"/>
                                        </p:tgtEl>
                                      </p:cBhvr>
                                      <p:to x="100000" y="100000"/>
                                    </p:animScale>
                                    <p:animScale>
                                      <p:cBhvr>
                                        <p:cTn id="54" dur="26">
                                          <p:stCondLst>
                                            <p:cond delay="1642"/>
                                          </p:stCondLst>
                                        </p:cTn>
                                        <p:tgtEl>
                                          <p:spTgt spid="9"/>
                                        </p:tgtEl>
                                      </p:cBhvr>
                                      <p:to x="100000" y="90000"/>
                                    </p:animScale>
                                    <p:animScale>
                                      <p:cBhvr>
                                        <p:cTn id="55" dur="166" decel="50000">
                                          <p:stCondLst>
                                            <p:cond delay="1668"/>
                                          </p:stCondLst>
                                        </p:cTn>
                                        <p:tgtEl>
                                          <p:spTgt spid="9"/>
                                        </p:tgtEl>
                                      </p:cBhvr>
                                      <p:to x="100000" y="100000"/>
                                    </p:animScale>
                                    <p:animScale>
                                      <p:cBhvr>
                                        <p:cTn id="56" dur="26">
                                          <p:stCondLst>
                                            <p:cond delay="1808"/>
                                          </p:stCondLst>
                                        </p:cTn>
                                        <p:tgtEl>
                                          <p:spTgt spid="9"/>
                                        </p:tgtEl>
                                      </p:cBhvr>
                                      <p:to x="100000" y="95000"/>
                                    </p:animScale>
                                    <p:animScale>
                                      <p:cBhvr>
                                        <p:cTn id="57" dur="166" decel="50000">
                                          <p:stCondLst>
                                            <p:cond delay="1834"/>
                                          </p:stCondLst>
                                        </p:cTn>
                                        <p:tgtEl>
                                          <p:spTgt spid="9"/>
                                        </p:tgtEl>
                                      </p:cBhvr>
                                      <p:to x="100000" y="100000"/>
                                    </p:animScale>
                                    <p:set>
                                      <p:cBhvr>
                                        <p:cTn id="58" dur="1" fill="hold">
                                          <p:stCondLst>
                                            <p:cond delay="1999"/>
                                          </p:stCondLst>
                                        </p:cTn>
                                        <p:tgtEl>
                                          <p:spTgt spid="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80">
                                          <p:stCondLst>
                                            <p:cond delay="0"/>
                                          </p:stCondLst>
                                        </p:cTn>
                                        <p:tgtEl>
                                          <p:spTgt spid="10"/>
                                        </p:tgtEl>
                                      </p:cBhvr>
                                    </p:animEffect>
                                    <p:anim calcmode="lin" valueType="num">
                                      <p:cBhvr>
                                        <p:cTn id="6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9" dur="26">
                                          <p:stCondLst>
                                            <p:cond delay="650"/>
                                          </p:stCondLst>
                                        </p:cTn>
                                        <p:tgtEl>
                                          <p:spTgt spid="10"/>
                                        </p:tgtEl>
                                      </p:cBhvr>
                                      <p:to x="100000" y="60000"/>
                                    </p:animScale>
                                    <p:animScale>
                                      <p:cBhvr>
                                        <p:cTn id="70" dur="166" decel="50000">
                                          <p:stCondLst>
                                            <p:cond delay="676"/>
                                          </p:stCondLst>
                                        </p:cTn>
                                        <p:tgtEl>
                                          <p:spTgt spid="10"/>
                                        </p:tgtEl>
                                      </p:cBhvr>
                                      <p:to x="100000" y="100000"/>
                                    </p:animScale>
                                    <p:animScale>
                                      <p:cBhvr>
                                        <p:cTn id="71" dur="26">
                                          <p:stCondLst>
                                            <p:cond delay="1312"/>
                                          </p:stCondLst>
                                        </p:cTn>
                                        <p:tgtEl>
                                          <p:spTgt spid="10"/>
                                        </p:tgtEl>
                                      </p:cBhvr>
                                      <p:to x="100000" y="80000"/>
                                    </p:animScale>
                                    <p:animScale>
                                      <p:cBhvr>
                                        <p:cTn id="72" dur="166" decel="50000">
                                          <p:stCondLst>
                                            <p:cond delay="1338"/>
                                          </p:stCondLst>
                                        </p:cTn>
                                        <p:tgtEl>
                                          <p:spTgt spid="10"/>
                                        </p:tgtEl>
                                      </p:cBhvr>
                                      <p:to x="100000" y="100000"/>
                                    </p:animScale>
                                    <p:animScale>
                                      <p:cBhvr>
                                        <p:cTn id="73" dur="26">
                                          <p:stCondLst>
                                            <p:cond delay="1642"/>
                                          </p:stCondLst>
                                        </p:cTn>
                                        <p:tgtEl>
                                          <p:spTgt spid="10"/>
                                        </p:tgtEl>
                                      </p:cBhvr>
                                      <p:to x="100000" y="90000"/>
                                    </p:animScale>
                                    <p:animScale>
                                      <p:cBhvr>
                                        <p:cTn id="74" dur="166" decel="50000">
                                          <p:stCondLst>
                                            <p:cond delay="1668"/>
                                          </p:stCondLst>
                                        </p:cTn>
                                        <p:tgtEl>
                                          <p:spTgt spid="10"/>
                                        </p:tgtEl>
                                      </p:cBhvr>
                                      <p:to x="100000" y="100000"/>
                                    </p:animScale>
                                    <p:animScale>
                                      <p:cBhvr>
                                        <p:cTn id="75" dur="26">
                                          <p:stCondLst>
                                            <p:cond delay="1808"/>
                                          </p:stCondLst>
                                        </p:cTn>
                                        <p:tgtEl>
                                          <p:spTgt spid="10"/>
                                        </p:tgtEl>
                                      </p:cBhvr>
                                      <p:to x="100000" y="95000"/>
                                    </p:animScale>
                                    <p:animScale>
                                      <p:cBhvr>
                                        <p:cTn id="76" dur="166" decel="50000">
                                          <p:stCondLst>
                                            <p:cond delay="1834"/>
                                          </p:stCondLst>
                                        </p:cTn>
                                        <p:tgtEl>
                                          <p:spTgt spid="10"/>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31" presetClass="exit" presetSubtype="0" fill="hold" grpId="1" nodeType="clickEffect">
                                  <p:stCondLst>
                                    <p:cond delay="0"/>
                                  </p:stCondLst>
                                  <p:childTnLst>
                                    <p:anim calcmode="lin" valueType="num">
                                      <p:cBhvr>
                                        <p:cTn id="80" dur="2000"/>
                                        <p:tgtEl>
                                          <p:spTgt spid="10"/>
                                        </p:tgtEl>
                                        <p:attrNameLst>
                                          <p:attrName>ppt_w</p:attrName>
                                        </p:attrNameLst>
                                      </p:cBhvr>
                                      <p:tavLst>
                                        <p:tav tm="0">
                                          <p:val>
                                            <p:strVal val="ppt_w"/>
                                          </p:val>
                                        </p:tav>
                                        <p:tav tm="100000">
                                          <p:val>
                                            <p:fltVal val="0"/>
                                          </p:val>
                                        </p:tav>
                                      </p:tavLst>
                                    </p:anim>
                                    <p:anim calcmode="lin" valueType="num">
                                      <p:cBhvr>
                                        <p:cTn id="81" dur="2000"/>
                                        <p:tgtEl>
                                          <p:spTgt spid="10"/>
                                        </p:tgtEl>
                                        <p:attrNameLst>
                                          <p:attrName>ppt_h</p:attrName>
                                        </p:attrNameLst>
                                      </p:cBhvr>
                                      <p:tavLst>
                                        <p:tav tm="0">
                                          <p:val>
                                            <p:strVal val="ppt_h"/>
                                          </p:val>
                                        </p:tav>
                                        <p:tav tm="100000">
                                          <p:val>
                                            <p:fltVal val="0"/>
                                          </p:val>
                                        </p:tav>
                                      </p:tavLst>
                                    </p:anim>
                                    <p:anim calcmode="lin" valueType="num">
                                      <p:cBhvr>
                                        <p:cTn id="82" dur="2000"/>
                                        <p:tgtEl>
                                          <p:spTgt spid="10"/>
                                        </p:tgtEl>
                                        <p:attrNameLst>
                                          <p:attrName>style.rotation</p:attrName>
                                        </p:attrNameLst>
                                      </p:cBhvr>
                                      <p:tavLst>
                                        <p:tav tm="0">
                                          <p:val>
                                            <p:fltVal val="0"/>
                                          </p:val>
                                        </p:tav>
                                        <p:tav tm="100000">
                                          <p:val>
                                            <p:fltVal val="90"/>
                                          </p:val>
                                        </p:tav>
                                      </p:tavLst>
                                    </p:anim>
                                    <p:animEffect transition="out" filter="fade">
                                      <p:cBhvr>
                                        <p:cTn id="83" dur="2000"/>
                                        <p:tgtEl>
                                          <p:spTgt spid="10"/>
                                        </p:tgtEl>
                                      </p:cBhvr>
                                    </p:animEffect>
                                    <p:set>
                                      <p:cBhvr>
                                        <p:cTn id="84" dur="1" fill="hold">
                                          <p:stCondLst>
                                            <p:cond delay="1999"/>
                                          </p:stCondLst>
                                        </p:cTn>
                                        <p:tgtEl>
                                          <p:spTgt spid="1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wipe(down)">
                                      <p:cBhvr>
                                        <p:cTn id="89" dur="580">
                                          <p:stCondLst>
                                            <p:cond delay="0"/>
                                          </p:stCondLst>
                                        </p:cTn>
                                        <p:tgtEl>
                                          <p:spTgt spid="11"/>
                                        </p:tgtEl>
                                      </p:cBhvr>
                                    </p:animEffect>
                                    <p:anim calcmode="lin" valueType="num">
                                      <p:cBhvr>
                                        <p:cTn id="9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5" dur="26">
                                          <p:stCondLst>
                                            <p:cond delay="650"/>
                                          </p:stCondLst>
                                        </p:cTn>
                                        <p:tgtEl>
                                          <p:spTgt spid="11"/>
                                        </p:tgtEl>
                                      </p:cBhvr>
                                      <p:to x="100000" y="60000"/>
                                    </p:animScale>
                                    <p:animScale>
                                      <p:cBhvr>
                                        <p:cTn id="96" dur="166" decel="50000">
                                          <p:stCondLst>
                                            <p:cond delay="676"/>
                                          </p:stCondLst>
                                        </p:cTn>
                                        <p:tgtEl>
                                          <p:spTgt spid="11"/>
                                        </p:tgtEl>
                                      </p:cBhvr>
                                      <p:to x="100000" y="100000"/>
                                    </p:animScale>
                                    <p:animScale>
                                      <p:cBhvr>
                                        <p:cTn id="97" dur="26">
                                          <p:stCondLst>
                                            <p:cond delay="1312"/>
                                          </p:stCondLst>
                                        </p:cTn>
                                        <p:tgtEl>
                                          <p:spTgt spid="11"/>
                                        </p:tgtEl>
                                      </p:cBhvr>
                                      <p:to x="100000" y="80000"/>
                                    </p:animScale>
                                    <p:animScale>
                                      <p:cBhvr>
                                        <p:cTn id="98" dur="166" decel="50000">
                                          <p:stCondLst>
                                            <p:cond delay="1338"/>
                                          </p:stCondLst>
                                        </p:cTn>
                                        <p:tgtEl>
                                          <p:spTgt spid="11"/>
                                        </p:tgtEl>
                                      </p:cBhvr>
                                      <p:to x="100000" y="100000"/>
                                    </p:animScale>
                                    <p:animScale>
                                      <p:cBhvr>
                                        <p:cTn id="99" dur="26">
                                          <p:stCondLst>
                                            <p:cond delay="1642"/>
                                          </p:stCondLst>
                                        </p:cTn>
                                        <p:tgtEl>
                                          <p:spTgt spid="11"/>
                                        </p:tgtEl>
                                      </p:cBhvr>
                                      <p:to x="100000" y="90000"/>
                                    </p:animScale>
                                    <p:animScale>
                                      <p:cBhvr>
                                        <p:cTn id="100" dur="166" decel="50000">
                                          <p:stCondLst>
                                            <p:cond delay="1668"/>
                                          </p:stCondLst>
                                        </p:cTn>
                                        <p:tgtEl>
                                          <p:spTgt spid="11"/>
                                        </p:tgtEl>
                                      </p:cBhvr>
                                      <p:to x="100000" y="100000"/>
                                    </p:animScale>
                                    <p:animScale>
                                      <p:cBhvr>
                                        <p:cTn id="101" dur="26">
                                          <p:stCondLst>
                                            <p:cond delay="1808"/>
                                          </p:stCondLst>
                                        </p:cTn>
                                        <p:tgtEl>
                                          <p:spTgt spid="11"/>
                                        </p:tgtEl>
                                      </p:cBhvr>
                                      <p:to x="100000" y="95000"/>
                                    </p:animScale>
                                    <p:animScale>
                                      <p:cBhvr>
                                        <p:cTn id="10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10" grpId="0" animBg="1"/>
      <p:bldP spid="10" grpId="1"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7B8194FC-96D6-4395-B349-9E2DB31D63B8}"/>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60E1E192-215B-46C6-B241-51B2BBD75048}"/>
              </a:ext>
            </a:extLst>
          </p:cNvPr>
          <p:cNvSpPr/>
          <p:nvPr/>
        </p:nvSpPr>
        <p:spPr>
          <a:xfrm>
            <a:off x="861048" y="912614"/>
            <a:ext cx="3668749" cy="769441"/>
          </a:xfrm>
          <a:prstGeom prst="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4400" dirty="0">
                <a:ln>
                  <a:solidFill>
                    <a:schemeClr val="tx1"/>
                  </a:solidFill>
                </a:ln>
                <a:latin typeface="NikoshBAN" panose="02000000000000000000" pitchFamily="2" charset="0"/>
                <a:cs typeface="NikoshBAN" panose="02000000000000000000" pitchFamily="2" charset="0"/>
              </a:rPr>
              <a:t>আজকের </a:t>
            </a:r>
            <a:r>
              <a:rPr lang="en-US" sz="4400" dirty="0" err="1">
                <a:ln>
                  <a:solidFill>
                    <a:schemeClr val="tx1"/>
                  </a:solidFill>
                </a:ln>
                <a:latin typeface="NikoshBAN" panose="02000000000000000000" pitchFamily="2" charset="0"/>
                <a:cs typeface="NikoshBAN" panose="02000000000000000000" pitchFamily="2" charset="0"/>
              </a:rPr>
              <a:t>পাঠ</a:t>
            </a:r>
            <a:r>
              <a:rPr lang="en-US" sz="4400" dirty="0">
                <a:ln>
                  <a:solidFill>
                    <a:schemeClr val="tx1"/>
                  </a:solidFill>
                </a:ln>
                <a:latin typeface="NikoshBAN" panose="02000000000000000000" pitchFamily="2" charset="0"/>
                <a:cs typeface="NikoshBAN" panose="02000000000000000000" pitchFamily="2" charset="0"/>
              </a:rPr>
              <a:t>-------</a:t>
            </a:r>
          </a:p>
        </p:txBody>
      </p:sp>
      <p:sp>
        <p:nvSpPr>
          <p:cNvPr id="4" name="Rectangle: Rounded Corners 3">
            <a:extLst>
              <a:ext uri="{FF2B5EF4-FFF2-40B4-BE49-F238E27FC236}">
                <a16:creationId xmlns:a16="http://schemas.microsoft.com/office/drawing/2014/main" id="{45680977-CC89-4004-B79C-521BAFBEA0C7}"/>
              </a:ext>
            </a:extLst>
          </p:cNvPr>
          <p:cNvSpPr/>
          <p:nvPr/>
        </p:nvSpPr>
        <p:spPr>
          <a:xfrm>
            <a:off x="2760784" y="4908108"/>
            <a:ext cx="4536831" cy="769441"/>
          </a:xfrm>
          <a:prstGeom prst="roundRect">
            <a:avLst>
              <a:gd name="adj" fmla="val 50000"/>
            </a:avLst>
          </a:prstGeom>
          <a:solidFill>
            <a:srgbClr val="00B0F0"/>
          </a:solidFill>
          <a:ln w="76200">
            <a:solidFill>
              <a:srgbClr val="00B0F0"/>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ln>
                  <a:solidFill>
                    <a:srgbClr val="00B0F0"/>
                  </a:solidFill>
                </a:ln>
                <a:solidFill>
                  <a:schemeClr val="tx1"/>
                </a:solidFill>
                <a:latin typeface="NikoshBAN" panose="02000000000000000000" pitchFamily="2" charset="0"/>
                <a:cs typeface="NikoshBAN" panose="02000000000000000000" pitchFamily="2" charset="0"/>
              </a:rPr>
              <a:t>মাসকলাই</a:t>
            </a:r>
            <a:r>
              <a:rPr lang="en-US" sz="6000" b="1" dirty="0">
                <a:ln>
                  <a:solidFill>
                    <a:srgbClr val="00B0F0"/>
                  </a:solidFill>
                </a:ln>
                <a:solidFill>
                  <a:schemeClr val="tx1"/>
                </a:solidFill>
                <a:latin typeface="NikoshBAN" panose="02000000000000000000" pitchFamily="2" charset="0"/>
                <a:cs typeface="NikoshBAN" panose="02000000000000000000" pitchFamily="2" charset="0"/>
              </a:rPr>
              <a:t> </a:t>
            </a:r>
            <a:r>
              <a:rPr lang="as-IN" sz="6000" b="1" dirty="0">
                <a:ln>
                  <a:solidFill>
                    <a:srgbClr val="00B0F0"/>
                  </a:solidFill>
                </a:ln>
                <a:solidFill>
                  <a:schemeClr val="tx1"/>
                </a:solidFill>
                <a:latin typeface="NikoshBAN" panose="02000000000000000000" pitchFamily="2" charset="0"/>
                <a:cs typeface="NikoshBAN" panose="02000000000000000000" pitchFamily="2" charset="0"/>
              </a:rPr>
              <a:t>চ</a:t>
            </a:r>
            <a:r>
              <a:rPr lang="en-US" sz="6000" b="1" dirty="0">
                <a:ln>
                  <a:solidFill>
                    <a:srgbClr val="00B0F0"/>
                  </a:solidFill>
                </a:ln>
                <a:solidFill>
                  <a:schemeClr val="tx1"/>
                </a:solidFill>
                <a:latin typeface="NikoshBAN" panose="02000000000000000000" pitchFamily="2" charset="0"/>
                <a:cs typeface="NikoshBAN" panose="02000000000000000000" pitchFamily="2" charset="0"/>
              </a:rPr>
              <a:t>া</a:t>
            </a:r>
            <a:r>
              <a:rPr lang="as-IN" sz="6000" b="1" dirty="0">
                <a:ln>
                  <a:solidFill>
                    <a:srgbClr val="00B0F0"/>
                  </a:solidFill>
                </a:ln>
                <a:solidFill>
                  <a:schemeClr val="tx1"/>
                </a:solidFill>
                <a:latin typeface="NikoshBAN" panose="02000000000000000000" pitchFamily="2" charset="0"/>
                <a:cs typeface="NikoshBAN" panose="02000000000000000000" pitchFamily="2" charset="0"/>
              </a:rPr>
              <a:t>ষ</a:t>
            </a:r>
            <a:endParaRPr lang="en-US" sz="6000" b="1" dirty="0">
              <a:ln>
                <a:solidFill>
                  <a:srgbClr val="00B0F0"/>
                </a:solidFill>
              </a:ln>
              <a:solidFill>
                <a:schemeClr val="tx1"/>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E7B73C1B-09B0-413F-8327-D15DB7DBC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749" y="1966435"/>
            <a:ext cx="3547623" cy="265729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2029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6C01A73-7622-4BE4-8884-7ED6577908A5}"/>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DEF6901F-7E82-4456-8646-8069CD2D76FA}"/>
              </a:ext>
            </a:extLst>
          </p:cNvPr>
          <p:cNvSpPr txBox="1"/>
          <p:nvPr/>
        </p:nvSpPr>
        <p:spPr>
          <a:xfrm>
            <a:off x="749270" y="1581641"/>
            <a:ext cx="6481524" cy="769441"/>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এ পাঠ শেষে শিক্ষার্থীরা----</a:t>
            </a:r>
          </a:p>
        </p:txBody>
      </p:sp>
      <p:sp>
        <p:nvSpPr>
          <p:cNvPr id="4" name="TextBox 3">
            <a:extLst>
              <a:ext uri="{FF2B5EF4-FFF2-40B4-BE49-F238E27FC236}">
                <a16:creationId xmlns:a16="http://schemas.microsoft.com/office/drawing/2014/main" id="{AA2D42DC-62F7-4BE2-BDAD-998F28987131}"/>
              </a:ext>
            </a:extLst>
          </p:cNvPr>
          <p:cNvSpPr txBox="1"/>
          <p:nvPr/>
        </p:nvSpPr>
        <p:spPr>
          <a:xfrm>
            <a:off x="1183984" y="3260609"/>
            <a:ext cx="8116194" cy="646331"/>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Wingdings" panose="05000000000000000000" pitchFamily="2" charset="2"/>
              <a:buChar char="q"/>
            </a:pPr>
            <a:r>
              <a:rPr lang="en-US" sz="3600" dirty="0">
                <a:solidFill>
                  <a:schemeClr val="tx1"/>
                </a:solidFill>
                <a:latin typeface="NikoshBAN" panose="02000000000000000000" pitchFamily="2" charset="0"/>
                <a:cs typeface="NikoshBAN" panose="02000000000000000000" pitchFamily="2" charset="0"/>
              </a:rPr>
              <a:t>মাসকলায়ের</a:t>
            </a:r>
            <a:r>
              <a:rPr lang="bn-BD" sz="3600" dirty="0">
                <a:solidFill>
                  <a:schemeClr val="tx1"/>
                </a:solidFill>
                <a:latin typeface="NikoshBAN" panose="02000000000000000000" pitchFamily="2" charset="0"/>
                <a:cs typeface="NikoshBAN" panose="02000000000000000000" pitchFamily="2" charset="0"/>
              </a:rPr>
              <a:t> বিভিন্ন প্রকার জাতের নাম বলতে পারবে;</a:t>
            </a:r>
          </a:p>
        </p:txBody>
      </p:sp>
      <p:sp>
        <p:nvSpPr>
          <p:cNvPr id="5" name="TextBox 4">
            <a:extLst>
              <a:ext uri="{FF2B5EF4-FFF2-40B4-BE49-F238E27FC236}">
                <a16:creationId xmlns:a16="http://schemas.microsoft.com/office/drawing/2014/main" id="{1EB035E1-9576-4426-BA37-74D8D7CAE81E}"/>
              </a:ext>
            </a:extLst>
          </p:cNvPr>
          <p:cNvSpPr txBox="1"/>
          <p:nvPr/>
        </p:nvSpPr>
        <p:spPr>
          <a:xfrm>
            <a:off x="1183985" y="4052676"/>
            <a:ext cx="8116194" cy="646331"/>
          </a:xfrm>
          <a:prstGeom prst="rect">
            <a:avLst/>
          </a:prstGeom>
          <a:solidFill>
            <a:srgbClr val="00B050"/>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5"/>
          </a:fillRef>
          <a:effectRef idx="1">
            <a:schemeClr val="accent5"/>
          </a:effectRef>
          <a:fontRef idx="minor">
            <a:schemeClr val="lt1"/>
          </a:fontRef>
        </p:style>
        <p:txBody>
          <a:bodyPr wrap="square" rtlCol="0">
            <a:spAutoFit/>
          </a:bodyPr>
          <a:lstStyle/>
          <a:p>
            <a:pPr marL="457200" indent="-457200">
              <a:buFont typeface="Wingdings" panose="05000000000000000000" pitchFamily="2" charset="2"/>
              <a:buChar char="q"/>
            </a:pPr>
            <a:r>
              <a:rPr lang="en-US" sz="3600" dirty="0">
                <a:solidFill>
                  <a:schemeClr val="tx1"/>
                </a:solidFill>
                <a:latin typeface="NikoshBAN" panose="02000000000000000000" pitchFamily="2" charset="0"/>
                <a:cs typeface="NikoshBAN" panose="02000000000000000000" pitchFamily="2" charset="0"/>
              </a:rPr>
              <a:t>মাসকলায়ের </a:t>
            </a:r>
            <a:r>
              <a:rPr lang="bn-BD" sz="3600" dirty="0">
                <a:solidFill>
                  <a:schemeClr val="tx1"/>
                </a:solidFill>
                <a:latin typeface="NikoshBAN" panose="02000000000000000000" pitchFamily="2" charset="0"/>
                <a:cs typeface="NikoshBAN" panose="02000000000000000000" pitchFamily="2" charset="0"/>
              </a:rPr>
              <a:t>চাষ পদ্ধতি ব্যাখ্যা করতে পারবে;</a:t>
            </a:r>
          </a:p>
        </p:txBody>
      </p:sp>
      <p:sp>
        <p:nvSpPr>
          <p:cNvPr id="6" name="TextBox 5">
            <a:extLst>
              <a:ext uri="{FF2B5EF4-FFF2-40B4-BE49-F238E27FC236}">
                <a16:creationId xmlns:a16="http://schemas.microsoft.com/office/drawing/2014/main" id="{AD2B7C4C-A6D8-486C-BDD3-D926B41AD2BD}"/>
              </a:ext>
            </a:extLst>
          </p:cNvPr>
          <p:cNvSpPr txBox="1"/>
          <p:nvPr/>
        </p:nvSpPr>
        <p:spPr>
          <a:xfrm>
            <a:off x="1183984" y="4891871"/>
            <a:ext cx="8186656" cy="646331"/>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4"/>
          </a:fillRef>
          <a:effectRef idx="1">
            <a:schemeClr val="accent4"/>
          </a:effectRef>
          <a:fontRef idx="minor">
            <a:schemeClr val="lt1"/>
          </a:fontRef>
        </p:style>
        <p:txBody>
          <a:bodyPr wrap="square" rtlCol="0">
            <a:spAutoFit/>
          </a:bodyPr>
          <a:lstStyle/>
          <a:p>
            <a:pPr marL="457200" indent="-457200">
              <a:buFont typeface="Wingdings" panose="05000000000000000000" pitchFamily="2" charset="2"/>
              <a:buChar char="q"/>
            </a:pPr>
            <a:r>
              <a:rPr lang="en-US" sz="3600" dirty="0" err="1">
                <a:solidFill>
                  <a:schemeClr val="tx1"/>
                </a:solidFill>
                <a:latin typeface="NikoshBAN" panose="02000000000000000000" pitchFamily="2" charset="0"/>
                <a:cs typeface="NikoshBAN" panose="02000000000000000000" pitchFamily="2" charset="0"/>
              </a:rPr>
              <a:t>মাসকলাই</a:t>
            </a:r>
            <a:r>
              <a:rPr lang="bn-BD" sz="3600" dirty="0">
                <a:solidFill>
                  <a:schemeClr val="tx1"/>
                </a:solidFill>
                <a:latin typeface="NikoshBAN" panose="02000000000000000000" pitchFamily="2" charset="0"/>
                <a:cs typeface="NikoshBAN" panose="02000000000000000000" pitchFamily="2" charset="0"/>
              </a:rPr>
              <a:t> ফসলের গুরুত্ব বর্ণনা করতে পারবে।</a:t>
            </a:r>
          </a:p>
        </p:txBody>
      </p:sp>
      <p:sp>
        <p:nvSpPr>
          <p:cNvPr id="7" name="TextBox 6">
            <a:extLst>
              <a:ext uri="{FF2B5EF4-FFF2-40B4-BE49-F238E27FC236}">
                <a16:creationId xmlns:a16="http://schemas.microsoft.com/office/drawing/2014/main" id="{3AB6DEBA-D156-4322-B8A2-82A5CEA8A6EC}"/>
              </a:ext>
            </a:extLst>
          </p:cNvPr>
          <p:cNvSpPr txBox="1"/>
          <p:nvPr/>
        </p:nvSpPr>
        <p:spPr>
          <a:xfrm>
            <a:off x="1183984" y="2482157"/>
            <a:ext cx="8116194" cy="646331"/>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err="1">
                <a:solidFill>
                  <a:schemeClr val="tx1"/>
                </a:solidFill>
                <a:latin typeface="NikoshBAN" panose="02000000000000000000" pitchFamily="2" charset="0"/>
                <a:cs typeface="NikoshBAN" panose="02000000000000000000" pitchFamily="2" charset="0"/>
              </a:rPr>
              <a:t>মাসকলাই</a:t>
            </a:r>
            <a:r>
              <a:rPr lang="bn-BD" sz="3600" dirty="0">
                <a:solidFill>
                  <a:schemeClr val="tx1"/>
                </a:solidFill>
                <a:latin typeface="NikoshBAN" panose="02000000000000000000" pitchFamily="2" charset="0"/>
                <a:cs typeface="NikoshBAN" panose="02000000000000000000" pitchFamily="2" charset="0"/>
              </a:rPr>
              <a:t> পরিচিতি বর্ণনা করতে পারবে;</a:t>
            </a:r>
          </a:p>
        </p:txBody>
      </p:sp>
      <p:sp>
        <p:nvSpPr>
          <p:cNvPr id="8" name="TextBox 7">
            <a:extLst>
              <a:ext uri="{FF2B5EF4-FFF2-40B4-BE49-F238E27FC236}">
                <a16:creationId xmlns:a16="http://schemas.microsoft.com/office/drawing/2014/main" id="{F1EC35CB-640D-4DCF-B55B-34C3B1B0C4B9}"/>
              </a:ext>
            </a:extLst>
          </p:cNvPr>
          <p:cNvSpPr txBox="1"/>
          <p:nvPr/>
        </p:nvSpPr>
        <p:spPr>
          <a:xfrm>
            <a:off x="3596088" y="481833"/>
            <a:ext cx="2667000" cy="707886"/>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4000" b="1" dirty="0">
                <a:solidFill>
                  <a:schemeClr val="tx1"/>
                </a:solidFill>
                <a:latin typeface="NikoshBAN" pitchFamily="2" charset="0"/>
                <a:cs typeface="NikoshBAN" pitchFamily="2" charset="0"/>
              </a:rPr>
              <a:t>শিখনফল</a:t>
            </a:r>
            <a:endParaRPr lang="en-US" sz="4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1196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0" fill="hold"/>
                                        <p:tgtEl>
                                          <p:spTgt spid="7"/>
                                        </p:tgtEl>
                                        <p:attrNameLst>
                                          <p:attrName>ppt_x</p:attrName>
                                        </p:attrNameLst>
                                      </p:cBhvr>
                                      <p:tavLst>
                                        <p:tav tm="0">
                                          <p:val>
                                            <p:strVal val="#ppt_x"/>
                                          </p:val>
                                        </p:tav>
                                        <p:tav tm="100000">
                                          <p:val>
                                            <p:strVal val="#ppt_x"/>
                                          </p:val>
                                        </p:tav>
                                      </p:tavLst>
                                    </p:anim>
                                    <p:anim calcmode="lin" valueType="num">
                                      <p:cBhvr additive="base">
                                        <p:cTn id="16" dur="5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0" fill="hold"/>
                                        <p:tgtEl>
                                          <p:spTgt spid="4"/>
                                        </p:tgtEl>
                                        <p:attrNameLst>
                                          <p:attrName>ppt_x</p:attrName>
                                        </p:attrNameLst>
                                      </p:cBhvr>
                                      <p:tavLst>
                                        <p:tav tm="0">
                                          <p:val>
                                            <p:strVal val="#ppt_x"/>
                                          </p:val>
                                        </p:tav>
                                        <p:tav tm="100000">
                                          <p:val>
                                            <p:strVal val="#ppt_x"/>
                                          </p:val>
                                        </p:tav>
                                      </p:tavLst>
                                    </p:anim>
                                    <p:anim calcmode="lin" valueType="num">
                                      <p:cBhvr additive="base">
                                        <p:cTn id="20" dur="5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0" fill="hold"/>
                                        <p:tgtEl>
                                          <p:spTgt spid="5"/>
                                        </p:tgtEl>
                                        <p:attrNameLst>
                                          <p:attrName>ppt_x</p:attrName>
                                        </p:attrNameLst>
                                      </p:cBhvr>
                                      <p:tavLst>
                                        <p:tav tm="0">
                                          <p:val>
                                            <p:strVal val="#ppt_x"/>
                                          </p:val>
                                        </p:tav>
                                        <p:tav tm="100000">
                                          <p:val>
                                            <p:strVal val="#ppt_x"/>
                                          </p:val>
                                        </p:tav>
                                      </p:tavLst>
                                    </p:anim>
                                    <p:anim calcmode="lin" valueType="num">
                                      <p:cBhvr additive="base">
                                        <p:cTn id="24" dur="50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0" fill="hold"/>
                                        <p:tgtEl>
                                          <p:spTgt spid="6"/>
                                        </p:tgtEl>
                                        <p:attrNameLst>
                                          <p:attrName>ppt_x</p:attrName>
                                        </p:attrNameLst>
                                      </p:cBhvr>
                                      <p:tavLst>
                                        <p:tav tm="0">
                                          <p:val>
                                            <p:strVal val="#ppt_x"/>
                                          </p:val>
                                        </p:tav>
                                        <p:tav tm="100000">
                                          <p:val>
                                            <p:strVal val="#ppt_x"/>
                                          </p:val>
                                        </p:tav>
                                      </p:tavLst>
                                    </p:anim>
                                    <p:anim calcmode="lin" valueType="num">
                                      <p:cBhvr additive="base">
                                        <p:cTn id="2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855E957-D341-4154-8C17-79D9CF74B400}"/>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Rounded Corners 2">
            <a:extLst>
              <a:ext uri="{FF2B5EF4-FFF2-40B4-BE49-F238E27FC236}">
                <a16:creationId xmlns:a16="http://schemas.microsoft.com/office/drawing/2014/main" id="{206AF6F4-1B0C-43E5-A0A2-E2BF84B6DDA2}"/>
              </a:ext>
            </a:extLst>
          </p:cNvPr>
          <p:cNvSpPr/>
          <p:nvPr/>
        </p:nvSpPr>
        <p:spPr>
          <a:xfrm>
            <a:off x="2947181" y="633046"/>
            <a:ext cx="4164037" cy="492369"/>
          </a:xfrm>
          <a:prstGeom prst="roundRect">
            <a:avLst>
              <a:gd name="adj" fmla="val 50000"/>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NikoshBAN" panose="02000000000000000000" pitchFamily="2" charset="0"/>
                <a:cs typeface="NikoshBAN" panose="02000000000000000000" pitchFamily="2" charset="0"/>
              </a:rPr>
              <a:t>ম</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স </a:t>
            </a:r>
            <a:r>
              <a:rPr lang="as-IN" sz="3600" dirty="0">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ল</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ই </a:t>
            </a:r>
            <a:r>
              <a:rPr lang="as-IN" sz="3600" dirty="0">
                <a:latin typeface="NikoshBAN" panose="02000000000000000000" pitchFamily="2" charset="0"/>
                <a:cs typeface="NikoshBAN" panose="02000000000000000000" pitchFamily="2" charset="0"/>
              </a:rPr>
              <a:t>এ</a:t>
            </a:r>
            <a:r>
              <a:rPr lang="en-US" sz="3600" dirty="0">
                <a:latin typeface="NikoshBAN" panose="02000000000000000000" pitchFamily="2" charset="0"/>
                <a:cs typeface="NikoshBAN" panose="02000000000000000000" pitchFamily="2" charset="0"/>
              </a:rPr>
              <a:t>র </a:t>
            </a:r>
            <a:r>
              <a:rPr lang="as-IN" sz="3600" dirty="0">
                <a:latin typeface="NikoshBAN" panose="02000000000000000000" pitchFamily="2" charset="0"/>
                <a:cs typeface="NikoshBAN" panose="02000000000000000000" pitchFamily="2" charset="0"/>
              </a:rPr>
              <a:t>প</a:t>
            </a:r>
            <a:r>
              <a:rPr lang="en-US" sz="3600" dirty="0">
                <a:latin typeface="NikoshBAN" panose="02000000000000000000" pitchFamily="2" charset="0"/>
                <a:cs typeface="NikoshBAN" panose="02000000000000000000" pitchFamily="2" charset="0"/>
              </a:rPr>
              <a:t>র</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চ</a:t>
            </a:r>
            <a:r>
              <a:rPr lang="as-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ত</a:t>
            </a:r>
            <a:r>
              <a:rPr lang="as-IN" sz="3600" dirty="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61238B15-CA6F-4BF3-9FFC-4489DA4DFD65}"/>
              </a:ext>
            </a:extLst>
          </p:cNvPr>
          <p:cNvSpPr txBox="1"/>
          <p:nvPr/>
        </p:nvSpPr>
        <p:spPr>
          <a:xfrm>
            <a:off x="618977" y="4853353"/>
            <a:ext cx="8820444" cy="1569660"/>
          </a:xfrm>
          <a:prstGeom prst="rect">
            <a:avLst/>
          </a:prstGeom>
          <a:noFill/>
        </p:spPr>
        <p:txBody>
          <a:bodyPr wrap="square" rtlCol="0">
            <a:spAutoFit/>
          </a:bodyPr>
          <a:lstStyle/>
          <a:p>
            <a:pPr marL="457200" indent="-457200" algn="ctr">
              <a:buFont typeface="Wingdings" panose="05000000000000000000" pitchFamily="2" charset="2"/>
              <a:buChar char="v"/>
            </a:pPr>
            <a:r>
              <a:rPr lang="en-US" sz="3200" dirty="0">
                <a:latin typeface="NikoshBAN" panose="02000000000000000000" pitchFamily="2" charset="0"/>
                <a:cs typeface="NikoshBAN" panose="02000000000000000000" pitchFamily="2" charset="0"/>
              </a:rPr>
              <a:t>ব</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দ</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শ</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চ</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ষ</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 </a:t>
            </a:r>
            <a:r>
              <a:rPr lang="as-IN" sz="3200" dirty="0">
                <a:latin typeface="NikoshBAN" panose="02000000000000000000" pitchFamily="2" charset="0"/>
                <a:cs typeface="NikoshBAN" panose="02000000000000000000" pitchFamily="2" charset="0"/>
              </a:rPr>
              <a:t>ড</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ফ</a:t>
            </a:r>
            <a:r>
              <a:rPr lang="en-US" sz="3200" dirty="0">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ল</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ম</a:t>
            </a:r>
            <a:r>
              <a:rPr lang="en-US" sz="3200" dirty="0" err="1">
                <a:latin typeface="NikoshBAN" panose="02000000000000000000" pitchFamily="2" charset="0"/>
                <a:cs typeface="NikoshBAN" panose="02000000000000000000" pitchFamily="2" charset="0"/>
              </a:rPr>
              <a:t>ধ্যে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মাসকলাই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স্থান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চতুথ</a:t>
            </a:r>
            <a:r>
              <a:rPr lang="en-US" sz="3200" dirty="0">
                <a:latin typeface="SutonnyMJ" pitchFamily="2" charset="0"/>
                <a:cs typeface="SutonnyMJ" pitchFamily="2" charset="0"/>
              </a:rPr>
              <a:t>©</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উৎপাদিত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ডালের</a:t>
            </a:r>
            <a:r>
              <a:rPr lang="en-US" sz="3200" dirty="0">
                <a:latin typeface="NikoshBAN" panose="02000000000000000000" pitchFamily="2" charset="0"/>
                <a:cs typeface="NikoshBAN" panose="02000000000000000000" pitchFamily="2" charset="0"/>
              </a:rPr>
              <a:t> ৯-১২% </a:t>
            </a:r>
            <a:r>
              <a:rPr lang="en-US" sz="3200" dirty="0" err="1">
                <a:latin typeface="NikoshBAN" panose="02000000000000000000" pitchFamily="2" charset="0"/>
                <a:cs typeface="NikoshBAN" panose="02000000000000000000" pitchFamily="2" charset="0"/>
              </a:rPr>
              <a:t>আসে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মাসকলাই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ডাল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ছাড়াও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কাঁচা</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অবস্থায়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খাদ্য</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সবুজ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হিসাবে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ব্যবহার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a:t>
            </a:r>
          </a:p>
        </p:txBody>
      </p:sp>
      <p:pic>
        <p:nvPicPr>
          <p:cNvPr id="6" name="Picture 5">
            <a:extLst>
              <a:ext uri="{FF2B5EF4-FFF2-40B4-BE49-F238E27FC236}">
                <a16:creationId xmlns:a16="http://schemas.microsoft.com/office/drawing/2014/main" id="{C351C36B-EBD8-44E2-BC7D-695A23E1E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795" y="1491250"/>
            <a:ext cx="3658809" cy="3319900"/>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47750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461DDAB-2BAC-4C85-B821-F6D2F9A52037}"/>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0F4AB0A0-9C9F-44EF-A084-9262F9A4F136}"/>
              </a:ext>
            </a:extLst>
          </p:cNvPr>
          <p:cNvSpPr/>
          <p:nvPr/>
        </p:nvSpPr>
        <p:spPr>
          <a:xfrm>
            <a:off x="604911" y="5191370"/>
            <a:ext cx="8848578" cy="1077218"/>
          </a:xfrm>
          <a:prstGeom prst="rect">
            <a:avLst/>
          </a:prstGeom>
        </p:spPr>
        <p:txBody>
          <a:bodyPr wrap="square">
            <a:spAutoFit/>
          </a:bodyPr>
          <a:lstStyle/>
          <a:p>
            <a:pPr marL="457200" indent="-457200" algn="ctr">
              <a:buFont typeface="Wingdings" panose="05000000000000000000" pitchFamily="2" charset="2"/>
              <a:buChar char="Ø"/>
            </a:pPr>
            <a:r>
              <a:rPr lang="bn-BD" sz="3200" dirty="0">
                <a:latin typeface="NikoshBAN" panose="02000000000000000000" pitchFamily="2" charset="0"/>
                <a:ea typeface="Nikosh" panose="02000000000000000000" pitchFamily="2" charset="0"/>
                <a:cs typeface="NikoshBAN" panose="02000000000000000000" pitchFamily="2" charset="0"/>
              </a:rPr>
              <a:t>	মাঝারি  উঁচু ও সুনিষ্কাশিত জমি এবং বেলে দো</a:t>
            </a:r>
            <a:r>
              <a:rPr lang="en-US" sz="3200" dirty="0">
                <a:latin typeface="NikoshBAN" panose="02000000000000000000" pitchFamily="2" charset="0"/>
                <a:ea typeface="Nikosh" panose="02000000000000000000" pitchFamily="2" charset="0"/>
                <a:cs typeface="NikoshBAN" panose="02000000000000000000" pitchFamily="2" charset="0"/>
              </a:rPr>
              <a:t>-</a:t>
            </a:r>
            <a:r>
              <a:rPr lang="bn-BD" sz="3200" dirty="0">
                <a:latin typeface="NikoshBAN" panose="02000000000000000000" pitchFamily="2" charset="0"/>
                <a:ea typeface="Nikosh" panose="02000000000000000000" pitchFamily="2" charset="0"/>
                <a:cs typeface="NikoshBAN" panose="02000000000000000000" pitchFamily="2" charset="0"/>
              </a:rPr>
              <a:t>অ</a:t>
            </a:r>
            <a:r>
              <a:rPr lang="en-US" sz="3200" dirty="0">
                <a:latin typeface="NikoshBAN" panose="02000000000000000000" pitchFamily="2" charset="0"/>
                <a:ea typeface="Nikosh" panose="02000000000000000000" pitchFamily="2" charset="0"/>
                <a:cs typeface="NikoshBAN" panose="02000000000000000000" pitchFamily="2" charset="0"/>
              </a:rPr>
              <a:t>ঁ</a:t>
            </a:r>
            <a:r>
              <a:rPr lang="as-IN" sz="3200" dirty="0">
                <a:latin typeface="NikoshBAN" panose="02000000000000000000" pitchFamily="2" charset="0"/>
                <a:ea typeface="Nikosh" panose="02000000000000000000" pitchFamily="2" charset="0"/>
                <a:cs typeface="NikoshBAN" panose="02000000000000000000" pitchFamily="2" charset="0"/>
              </a:rPr>
              <a:t>শ</a:t>
            </a:r>
            <a:r>
              <a:rPr lang="bn-BD" sz="3200" dirty="0">
                <a:latin typeface="NikoshBAN" panose="02000000000000000000" pitchFamily="2" charset="0"/>
                <a:ea typeface="Nikosh" panose="02000000000000000000" pitchFamily="2" charset="0"/>
                <a:cs typeface="NikoshBAN" panose="02000000000000000000" pitchFamily="2" charset="0"/>
              </a:rPr>
              <a:t> ও দো</a:t>
            </a:r>
            <a:r>
              <a:rPr lang="en-US" sz="3200" dirty="0">
                <a:latin typeface="NikoshBAN" panose="02000000000000000000" pitchFamily="2" charset="0"/>
                <a:ea typeface="Nikosh" panose="02000000000000000000" pitchFamily="2" charset="0"/>
                <a:cs typeface="NikoshBAN" panose="02000000000000000000" pitchFamily="2" charset="0"/>
              </a:rPr>
              <a:t>-আ</a:t>
            </a:r>
            <a:r>
              <a:rPr lang="as-IN" sz="3200" dirty="0">
                <a:latin typeface="NikoshBAN" panose="02000000000000000000" pitchFamily="2" charset="0"/>
                <a:ea typeface="Nikosh" panose="02000000000000000000" pitchFamily="2" charset="0"/>
                <a:cs typeface="NikoshBAN" panose="02000000000000000000" pitchFamily="2" charset="0"/>
              </a:rPr>
              <a:t>ঁ</a:t>
            </a:r>
            <a:r>
              <a:rPr lang="bn-BD" sz="3200" dirty="0">
                <a:latin typeface="NikoshBAN" panose="02000000000000000000" pitchFamily="2" charset="0"/>
                <a:ea typeface="Nikosh" panose="02000000000000000000" pitchFamily="2" charset="0"/>
                <a:cs typeface="NikoshBAN" panose="02000000000000000000" pitchFamily="2" charset="0"/>
              </a:rPr>
              <a:t>শ মাটি মাসকলাই উৎপাদনের জন্য উপযোগী। </a:t>
            </a:r>
            <a:endParaRPr lang="en-US" sz="32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51211DBF-A0A3-4547-A977-73A2A6D52E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1834" y="2231258"/>
            <a:ext cx="3649623" cy="2291491"/>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214B407C-2BEC-4D2A-8033-465F60C04DB7}"/>
              </a:ext>
            </a:extLst>
          </p:cNvPr>
          <p:cNvSpPr/>
          <p:nvPr/>
        </p:nvSpPr>
        <p:spPr>
          <a:xfrm>
            <a:off x="1007215" y="2223926"/>
            <a:ext cx="3649623" cy="2298823"/>
          </a:xfrm>
          <a:prstGeom prst="rect">
            <a:avLst/>
          </a:prstGeom>
          <a:blipFill rotWithShape="1">
            <a:blip r:embed="rId3" cstate="print"/>
            <a:srcRect/>
            <a:stretch>
              <a:fillRect t="-1000" b="-1000"/>
            </a:stretch>
          </a:blipFill>
          <a:ln w="38100">
            <a:solidFill>
              <a:srgbClr val="00B0F0"/>
            </a:solidFill>
          </a:ln>
        </p:spPr>
        <p:style>
          <a:lnRef idx="0">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sp>
      <p:sp>
        <p:nvSpPr>
          <p:cNvPr id="6" name="Rectangle: Rounded Corners 5">
            <a:extLst>
              <a:ext uri="{FF2B5EF4-FFF2-40B4-BE49-F238E27FC236}">
                <a16:creationId xmlns:a16="http://schemas.microsoft.com/office/drawing/2014/main" id="{4BB61C07-2B9C-41BD-BDE3-5BEBA8A92A5D}"/>
              </a:ext>
            </a:extLst>
          </p:cNvPr>
          <p:cNvSpPr/>
          <p:nvPr/>
        </p:nvSpPr>
        <p:spPr>
          <a:xfrm>
            <a:off x="1716258" y="4656406"/>
            <a:ext cx="2025748" cy="42203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NikoshBAN" panose="02000000000000000000" pitchFamily="2" charset="0"/>
                <a:cs typeface="NikoshBAN" panose="02000000000000000000" pitchFamily="2" charset="0"/>
              </a:rPr>
              <a:t>ব</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ল</a:t>
            </a:r>
            <a:r>
              <a:rPr lang="as-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আ</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শ</a:t>
            </a:r>
            <a:endParaRPr lang="en-US" sz="2800" dirty="0">
              <a:latin typeface="NikoshBAN" panose="02000000000000000000" pitchFamily="2" charset="0"/>
              <a:cs typeface="NikoshBAN" panose="02000000000000000000" pitchFamily="2" charset="0"/>
            </a:endParaRPr>
          </a:p>
        </p:txBody>
      </p:sp>
      <p:sp>
        <p:nvSpPr>
          <p:cNvPr id="7" name="Rectangle: Rounded Corners 6">
            <a:extLst>
              <a:ext uri="{FF2B5EF4-FFF2-40B4-BE49-F238E27FC236}">
                <a16:creationId xmlns:a16="http://schemas.microsoft.com/office/drawing/2014/main" id="{3BE5BC2C-5B9E-4AC9-8D50-A68F29EB6D92}"/>
              </a:ext>
            </a:extLst>
          </p:cNvPr>
          <p:cNvSpPr/>
          <p:nvPr/>
        </p:nvSpPr>
        <p:spPr>
          <a:xfrm>
            <a:off x="6193771" y="4656405"/>
            <a:ext cx="2025748" cy="42203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দ</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আ</a:t>
            </a:r>
            <a:r>
              <a:rPr lang="en-US" sz="2800" dirty="0">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শ</a:t>
            </a:r>
            <a:endParaRPr lang="en-US" sz="2800" dirty="0">
              <a:latin typeface="NikoshBAN" panose="02000000000000000000" pitchFamily="2" charset="0"/>
              <a:cs typeface="NikoshBAN" panose="02000000000000000000" pitchFamily="2" charset="0"/>
            </a:endParaRPr>
          </a:p>
        </p:txBody>
      </p:sp>
      <p:sp>
        <p:nvSpPr>
          <p:cNvPr id="8" name="Rectangle: Rounded Corners 7">
            <a:extLst>
              <a:ext uri="{FF2B5EF4-FFF2-40B4-BE49-F238E27FC236}">
                <a16:creationId xmlns:a16="http://schemas.microsoft.com/office/drawing/2014/main" id="{3F948E9B-A317-462F-AC6A-D960CCAB9691}"/>
              </a:ext>
            </a:extLst>
          </p:cNvPr>
          <p:cNvSpPr/>
          <p:nvPr/>
        </p:nvSpPr>
        <p:spPr>
          <a:xfrm>
            <a:off x="2349305" y="569728"/>
            <a:ext cx="5275383" cy="687632"/>
          </a:xfrm>
          <a:prstGeom prst="roundRect">
            <a:avLst>
              <a:gd name="adj" fmla="val 50000"/>
            </a:avLst>
          </a:prstGeom>
          <a:solidFill>
            <a:srgbClr val="00B0F0"/>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n>
                  <a:solidFill>
                    <a:srgbClr val="FF0000"/>
                  </a:solidFill>
                </a:ln>
                <a:solidFill>
                  <a:schemeClr val="tx1"/>
                </a:solidFill>
                <a:latin typeface="NikoshBAN" panose="02000000000000000000" pitchFamily="2" charset="0"/>
                <a:cs typeface="NikoshBAN" panose="02000000000000000000" pitchFamily="2" charset="0"/>
              </a:rPr>
              <a:t>মাসকলাই</a:t>
            </a:r>
            <a:r>
              <a:rPr lang="en-US" sz="4400" b="1" dirty="0">
                <a:ln>
                  <a:solidFill>
                    <a:srgbClr val="FF0000"/>
                  </a:solidFill>
                </a:ln>
                <a:solidFill>
                  <a:schemeClr val="tx1"/>
                </a:solidFill>
                <a:latin typeface="NikoshBAN" panose="02000000000000000000" pitchFamily="2" charset="0"/>
                <a:cs typeface="NikoshBAN" panose="02000000000000000000" pitchFamily="2" charset="0"/>
              </a:rPr>
              <a:t> </a:t>
            </a:r>
            <a:r>
              <a:rPr lang="as-IN" sz="4400" b="1" dirty="0">
                <a:ln>
                  <a:solidFill>
                    <a:srgbClr val="FF0000"/>
                  </a:solidFill>
                </a:ln>
                <a:solidFill>
                  <a:schemeClr val="tx1"/>
                </a:solidFill>
                <a:latin typeface="NikoshBAN" panose="02000000000000000000" pitchFamily="2" charset="0"/>
                <a:cs typeface="NikoshBAN" panose="02000000000000000000" pitchFamily="2" charset="0"/>
              </a:rPr>
              <a:t>চ</a:t>
            </a:r>
            <a:r>
              <a:rPr lang="en-US" sz="4400" b="1" dirty="0">
                <a:ln>
                  <a:solidFill>
                    <a:srgbClr val="FF0000"/>
                  </a:solidFill>
                </a:ln>
                <a:solidFill>
                  <a:schemeClr val="tx1"/>
                </a:solidFill>
                <a:latin typeface="NikoshBAN" panose="02000000000000000000" pitchFamily="2" charset="0"/>
                <a:cs typeface="NikoshBAN" panose="02000000000000000000" pitchFamily="2" charset="0"/>
              </a:rPr>
              <a:t>া</a:t>
            </a:r>
            <a:r>
              <a:rPr lang="as-IN" sz="4400" b="1" dirty="0">
                <a:ln>
                  <a:solidFill>
                    <a:srgbClr val="FF0000"/>
                  </a:solidFill>
                </a:ln>
                <a:solidFill>
                  <a:schemeClr val="tx1"/>
                </a:solidFill>
                <a:latin typeface="NikoshBAN" panose="02000000000000000000" pitchFamily="2" charset="0"/>
                <a:cs typeface="NikoshBAN" panose="02000000000000000000" pitchFamily="2" charset="0"/>
              </a:rPr>
              <a:t>ষ</a:t>
            </a:r>
            <a:r>
              <a:rPr lang="en-US" sz="4400" b="1" dirty="0">
                <a:ln>
                  <a:solidFill>
                    <a:srgbClr val="FF0000"/>
                  </a:solidFill>
                </a:ln>
                <a:solidFill>
                  <a:schemeClr val="tx1"/>
                </a:solidFill>
                <a:latin typeface="NikoshBAN" panose="02000000000000000000" pitchFamily="2" charset="0"/>
                <a:cs typeface="NikoshBAN" panose="02000000000000000000" pitchFamily="2" charset="0"/>
              </a:rPr>
              <a:t>ে জমি </a:t>
            </a:r>
            <a:r>
              <a:rPr lang="en-US" sz="4400" b="1" dirty="0" err="1">
                <a:ln>
                  <a:solidFill>
                    <a:srgbClr val="FF0000"/>
                  </a:solidFill>
                </a:ln>
                <a:solidFill>
                  <a:schemeClr val="tx1"/>
                </a:solidFill>
                <a:latin typeface="NikoshBAN" panose="02000000000000000000" pitchFamily="2" charset="0"/>
                <a:cs typeface="NikoshBAN" panose="02000000000000000000" pitchFamily="2" charset="0"/>
              </a:rPr>
              <a:t>নিবা</a:t>
            </a:r>
            <a:r>
              <a:rPr lang="en-US" sz="4400" b="1" dirty="0" err="1">
                <a:ln>
                  <a:solidFill>
                    <a:srgbClr val="FF0000"/>
                  </a:solidFill>
                </a:ln>
                <a:solidFill>
                  <a:schemeClr val="tx1"/>
                </a:solidFill>
                <a:latin typeface="SutonnyMJ" pitchFamily="2" charset="0"/>
                <a:cs typeface="SutonnyMJ" pitchFamily="2" charset="0"/>
              </a:rPr>
              <a:t>©</a:t>
            </a:r>
            <a:r>
              <a:rPr lang="en-US" sz="4400" b="1" dirty="0" err="1">
                <a:ln>
                  <a:solidFill>
                    <a:srgbClr val="FF0000"/>
                  </a:solidFill>
                </a:ln>
                <a:solidFill>
                  <a:schemeClr val="tx1"/>
                </a:solidFill>
                <a:latin typeface="NikoshBAN" panose="02000000000000000000" pitchFamily="2" charset="0"/>
                <a:cs typeface="NikoshBAN" panose="02000000000000000000" pitchFamily="2" charset="0"/>
              </a:rPr>
              <a:t>চণ</a:t>
            </a:r>
            <a:r>
              <a:rPr lang="en-US" sz="4400" b="1" dirty="0">
                <a:ln>
                  <a:solidFill>
                    <a:srgbClr val="FF0000"/>
                  </a:solidFill>
                </a:ln>
                <a:solidFill>
                  <a:schemeClr val="tx1"/>
                </a:solidFill>
                <a:latin typeface="NikoshBAN" panose="02000000000000000000" pitchFamily="2" charset="0"/>
                <a:cs typeface="NikoshBAN" panose="02000000000000000000" pitchFamily="2" charset="0"/>
              </a:rPr>
              <a:t> </a:t>
            </a:r>
            <a:endParaRPr lang="en-US" sz="4400" dirty="0">
              <a:ln>
                <a:solidFill>
                  <a:srgbClr val="FF0000"/>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92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12C3B7-F584-4A7B-B572-6BF91D2944DA}"/>
              </a:ext>
            </a:extLst>
          </p:cNvPr>
          <p:cNvSpPr txBox="1"/>
          <p:nvPr/>
        </p:nvSpPr>
        <p:spPr>
          <a:xfrm>
            <a:off x="1492324" y="4793988"/>
            <a:ext cx="7073751" cy="646331"/>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Wingdings" panose="05000000000000000000" pitchFamily="2" charset="2"/>
              <a:buChar char="q"/>
            </a:pPr>
            <a:r>
              <a:rPr lang="en-US" sz="3600" dirty="0">
                <a:solidFill>
                  <a:schemeClr val="tx1"/>
                </a:solidFill>
                <a:latin typeface="NikoshBAN" panose="02000000000000000000" pitchFamily="2" charset="0"/>
                <a:cs typeface="NikoshBAN" panose="02000000000000000000" pitchFamily="2" charset="0"/>
              </a:rPr>
              <a:t>মাসকলায়ের</a:t>
            </a:r>
            <a:r>
              <a:rPr lang="bn-BD" sz="3600" dirty="0">
                <a:solidFill>
                  <a:schemeClr val="tx1"/>
                </a:solidFill>
                <a:latin typeface="NikoshBAN" panose="02000000000000000000" pitchFamily="2" charset="0"/>
                <a:cs typeface="NikoshBAN" panose="02000000000000000000" pitchFamily="2" charset="0"/>
              </a:rPr>
              <a:t> বিভিন্ন প্রকার জাতের নাম বল</a:t>
            </a:r>
            <a:r>
              <a:rPr lang="en-US" sz="3600" dirty="0">
                <a:solidFill>
                  <a:schemeClr val="tx1"/>
                </a:solidFill>
                <a:latin typeface="NikoshBAN" panose="02000000000000000000" pitchFamily="2" charset="0"/>
                <a:cs typeface="NikoshBAN" panose="02000000000000000000" pitchFamily="2" charset="0"/>
              </a:rPr>
              <a:t>ো।</a:t>
            </a:r>
            <a:endParaRPr lang="bn-BD" sz="3600" dirty="0">
              <a:solidFill>
                <a:schemeClr val="tx1"/>
              </a:solidFill>
              <a:latin typeface="NikoshBAN" panose="02000000000000000000" pitchFamily="2" charset="0"/>
              <a:cs typeface="NikoshBAN" panose="02000000000000000000" pitchFamily="2" charset="0"/>
            </a:endParaRPr>
          </a:p>
        </p:txBody>
      </p:sp>
      <p:sp>
        <p:nvSpPr>
          <p:cNvPr id="3" name="Horizontal Scroll 2">
            <a:extLst>
              <a:ext uri="{FF2B5EF4-FFF2-40B4-BE49-F238E27FC236}">
                <a16:creationId xmlns:a16="http://schemas.microsoft.com/office/drawing/2014/main" id="{4ABF2055-CE2A-46DC-B7CA-94DFD894B82C}"/>
              </a:ext>
            </a:extLst>
          </p:cNvPr>
          <p:cNvSpPr/>
          <p:nvPr/>
        </p:nvSpPr>
        <p:spPr>
          <a:xfrm>
            <a:off x="3300412" y="457615"/>
            <a:ext cx="3457576" cy="611530"/>
          </a:xfrm>
          <a:prstGeom prst="roundRect">
            <a:avLst>
              <a:gd name="adj" fmla="val 50000"/>
            </a:avLst>
          </a:prstGeom>
          <a:gradFill>
            <a:gsLst>
              <a:gs pos="91000">
                <a:schemeClr val="accent6">
                  <a:lumMod val="20000"/>
                  <a:lumOff val="80000"/>
                </a:schemeClr>
              </a:gs>
              <a:gs pos="100000">
                <a:srgbClr val="00B0F0"/>
              </a:gs>
            </a:gsLst>
          </a:gradFill>
        </p:spPr>
        <p:style>
          <a:lnRef idx="1">
            <a:schemeClr val="accent5"/>
          </a:lnRef>
          <a:fillRef idx="2">
            <a:schemeClr val="accent5"/>
          </a:fillRef>
          <a:effectRef idx="1">
            <a:schemeClr val="accent5"/>
          </a:effectRef>
          <a:fontRef idx="minor">
            <a:schemeClr val="dk1"/>
          </a:fontRef>
        </p:style>
        <p:txBody>
          <a:bodyPr anchor="ctr"/>
          <a:lstStyle/>
          <a:p>
            <a:pPr algn="ctr">
              <a:defRPr/>
            </a:pPr>
            <a:r>
              <a:rPr lang="bn-BD" sz="4400" b="1" dirty="0">
                <a:latin typeface="NikoshBAN" panose="02000000000000000000" pitchFamily="2" charset="0"/>
                <a:cs typeface="NikoshBAN" panose="02000000000000000000" pitchFamily="2" charset="0"/>
              </a:rPr>
              <a:t>একক কাজ</a:t>
            </a:r>
            <a:endParaRPr lang="en-US" sz="44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B612374D-5561-42B2-825E-52C3FB4E14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625"/>
          <a:stretch/>
        </p:blipFill>
        <p:spPr>
          <a:xfrm>
            <a:off x="3166403" y="1512692"/>
            <a:ext cx="3725594" cy="2593390"/>
          </a:xfrm>
          <a:prstGeom prst="rect">
            <a:avLst/>
          </a:prstGeom>
          <a:ln w="88900" cap="sq" cmpd="thickThin">
            <a:solidFill>
              <a:schemeClr val="accent2"/>
            </a:solidFill>
            <a:prstDash val="solid"/>
            <a:miter lim="800000"/>
          </a:ln>
          <a:effectLst>
            <a:innerShdw blurRad="76200">
              <a:srgbClr val="000000"/>
            </a:innerShdw>
          </a:effectLst>
        </p:spPr>
      </p:pic>
      <p:sp>
        <p:nvSpPr>
          <p:cNvPr id="5" name="Freeform: Shape 4">
            <a:extLst>
              <a:ext uri="{FF2B5EF4-FFF2-40B4-BE49-F238E27FC236}">
                <a16:creationId xmlns:a16="http://schemas.microsoft.com/office/drawing/2014/main" id="{BA9BFACC-D0E4-4400-A3D5-5741E3989504}"/>
              </a:ext>
            </a:extLst>
          </p:cNvPr>
          <p:cNvSpPr/>
          <p:nvPr/>
        </p:nvSpPr>
        <p:spPr>
          <a:xfrm>
            <a:off x="0" y="0"/>
            <a:ext cx="10058400" cy="7315200"/>
          </a:xfrm>
          <a:custGeom>
            <a:avLst/>
            <a:gdLst>
              <a:gd name="connsiteX0" fmla="*/ 759685 w 10058400"/>
              <a:gd name="connsiteY0" fmla="*/ 154716 h 7315200"/>
              <a:gd name="connsiteX1" fmla="*/ 609604 w 10058400"/>
              <a:gd name="connsiteY1" fmla="*/ 304797 h 7315200"/>
              <a:gd name="connsiteX2" fmla="*/ 304798 w 10058400"/>
              <a:gd name="connsiteY2" fmla="*/ 304797 h 7315200"/>
              <a:gd name="connsiteX3" fmla="*/ 304798 w 10058400"/>
              <a:gd name="connsiteY3" fmla="*/ 609603 h 7315200"/>
              <a:gd name="connsiteX4" fmla="*/ 154717 w 10058400"/>
              <a:gd name="connsiteY4" fmla="*/ 759684 h 7315200"/>
              <a:gd name="connsiteX5" fmla="*/ 154717 w 10058400"/>
              <a:gd name="connsiteY5" fmla="*/ 6555517 h 7315200"/>
              <a:gd name="connsiteX6" fmla="*/ 304797 w 10058400"/>
              <a:gd name="connsiteY6" fmla="*/ 6705597 h 7315200"/>
              <a:gd name="connsiteX7" fmla="*/ 304797 w 10058400"/>
              <a:gd name="connsiteY7" fmla="*/ 7010403 h 7315200"/>
              <a:gd name="connsiteX8" fmla="*/ 609603 w 10058400"/>
              <a:gd name="connsiteY8" fmla="*/ 7010403 h 7315200"/>
              <a:gd name="connsiteX9" fmla="*/ 759684 w 10058400"/>
              <a:gd name="connsiteY9" fmla="*/ 7160484 h 7315200"/>
              <a:gd name="connsiteX10" fmla="*/ 9298716 w 10058400"/>
              <a:gd name="connsiteY10" fmla="*/ 7160484 h 7315200"/>
              <a:gd name="connsiteX11" fmla="*/ 9448797 w 10058400"/>
              <a:gd name="connsiteY11" fmla="*/ 7010403 h 7315200"/>
              <a:gd name="connsiteX12" fmla="*/ 9753603 w 10058400"/>
              <a:gd name="connsiteY12" fmla="*/ 7010403 h 7315200"/>
              <a:gd name="connsiteX13" fmla="*/ 9753603 w 10058400"/>
              <a:gd name="connsiteY13" fmla="*/ 6705597 h 7315200"/>
              <a:gd name="connsiteX14" fmla="*/ 9903684 w 10058400"/>
              <a:gd name="connsiteY14" fmla="*/ 6555516 h 7315200"/>
              <a:gd name="connsiteX15" fmla="*/ 9903684 w 10058400"/>
              <a:gd name="connsiteY15" fmla="*/ 759684 h 7315200"/>
              <a:gd name="connsiteX16" fmla="*/ 9753603 w 10058400"/>
              <a:gd name="connsiteY16" fmla="*/ 609603 h 7315200"/>
              <a:gd name="connsiteX17" fmla="*/ 9753603 w 10058400"/>
              <a:gd name="connsiteY17" fmla="*/ 304797 h 7315200"/>
              <a:gd name="connsiteX18" fmla="*/ 9448797 w 10058400"/>
              <a:gd name="connsiteY18" fmla="*/ 304797 h 7315200"/>
              <a:gd name="connsiteX19" fmla="*/ 9298716 w 10058400"/>
              <a:gd name="connsiteY19" fmla="*/ 154716 h 7315200"/>
              <a:gd name="connsiteX20" fmla="*/ 9144000 w 10058400"/>
              <a:gd name="connsiteY20" fmla="*/ 0 h 7315200"/>
              <a:gd name="connsiteX21" fmla="*/ 10058400 w 10058400"/>
              <a:gd name="connsiteY21" fmla="*/ 0 h 7315200"/>
              <a:gd name="connsiteX22" fmla="*/ 10058400 w 10058400"/>
              <a:gd name="connsiteY22" fmla="*/ 0 h 7315200"/>
              <a:gd name="connsiteX23" fmla="*/ 10058400 w 10058400"/>
              <a:gd name="connsiteY23" fmla="*/ 914400 h 7315200"/>
              <a:gd name="connsiteX24" fmla="*/ 10058400 w 10058400"/>
              <a:gd name="connsiteY24" fmla="*/ 6400800 h 7315200"/>
              <a:gd name="connsiteX25" fmla="*/ 10058400 w 10058400"/>
              <a:gd name="connsiteY25" fmla="*/ 7315200 h 7315200"/>
              <a:gd name="connsiteX26" fmla="*/ 9144000 w 10058400"/>
              <a:gd name="connsiteY26" fmla="*/ 7315200 h 7315200"/>
              <a:gd name="connsiteX27" fmla="*/ 914400 w 10058400"/>
              <a:gd name="connsiteY27" fmla="*/ 7315200 h 7315200"/>
              <a:gd name="connsiteX28" fmla="*/ 1 w 10058400"/>
              <a:gd name="connsiteY28" fmla="*/ 7315200 h 7315200"/>
              <a:gd name="connsiteX29" fmla="*/ 0 w 10058400"/>
              <a:gd name="connsiteY29" fmla="*/ 7315200 h 7315200"/>
              <a:gd name="connsiteX30" fmla="*/ 0 w 10058400"/>
              <a:gd name="connsiteY30" fmla="*/ 6400800 h 7315200"/>
              <a:gd name="connsiteX31" fmla="*/ 1 w 10058400"/>
              <a:gd name="connsiteY31" fmla="*/ 6400801 h 7315200"/>
              <a:gd name="connsiteX32" fmla="*/ 1 w 10058400"/>
              <a:gd name="connsiteY32" fmla="*/ 914400 h 7315200"/>
              <a:gd name="connsiteX33" fmla="*/ 1 w 10058400"/>
              <a:gd name="connsiteY33" fmla="*/ 0 h 7315200"/>
              <a:gd name="connsiteX34" fmla="*/ 914401 w 10058400"/>
              <a:gd name="connsiteY34" fmla="*/ 0 h 7315200"/>
              <a:gd name="connsiteX35" fmla="*/ 9144000 w 10058400"/>
              <a:gd name="connsiteY35" fmla="*/ 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58400" h="7315200">
                <a:moveTo>
                  <a:pt x="759685" y="154716"/>
                </a:moveTo>
                <a:lnTo>
                  <a:pt x="609604" y="304797"/>
                </a:lnTo>
                <a:lnTo>
                  <a:pt x="304798" y="304797"/>
                </a:lnTo>
                <a:lnTo>
                  <a:pt x="304798" y="609603"/>
                </a:lnTo>
                <a:lnTo>
                  <a:pt x="154717" y="759684"/>
                </a:lnTo>
                <a:lnTo>
                  <a:pt x="154717" y="6555517"/>
                </a:lnTo>
                <a:lnTo>
                  <a:pt x="304797" y="6705597"/>
                </a:lnTo>
                <a:lnTo>
                  <a:pt x="304797" y="7010403"/>
                </a:lnTo>
                <a:lnTo>
                  <a:pt x="609603" y="7010403"/>
                </a:lnTo>
                <a:lnTo>
                  <a:pt x="759684" y="7160484"/>
                </a:lnTo>
                <a:lnTo>
                  <a:pt x="9298716" y="7160484"/>
                </a:lnTo>
                <a:lnTo>
                  <a:pt x="9448797" y="7010403"/>
                </a:lnTo>
                <a:lnTo>
                  <a:pt x="9753603" y="7010403"/>
                </a:lnTo>
                <a:lnTo>
                  <a:pt x="9753603" y="6705597"/>
                </a:lnTo>
                <a:lnTo>
                  <a:pt x="9903684" y="6555516"/>
                </a:lnTo>
                <a:lnTo>
                  <a:pt x="9903684" y="759684"/>
                </a:lnTo>
                <a:lnTo>
                  <a:pt x="9753603" y="609603"/>
                </a:lnTo>
                <a:lnTo>
                  <a:pt x="9753603" y="304797"/>
                </a:lnTo>
                <a:lnTo>
                  <a:pt x="9448797" y="304797"/>
                </a:lnTo>
                <a:lnTo>
                  <a:pt x="9298716" y="154716"/>
                </a:lnTo>
                <a:close/>
                <a:moveTo>
                  <a:pt x="9144000" y="0"/>
                </a:moveTo>
                <a:lnTo>
                  <a:pt x="10058400" y="0"/>
                </a:lnTo>
                <a:lnTo>
                  <a:pt x="10058400" y="0"/>
                </a:lnTo>
                <a:lnTo>
                  <a:pt x="10058400" y="914400"/>
                </a:lnTo>
                <a:lnTo>
                  <a:pt x="10058400" y="6400800"/>
                </a:lnTo>
                <a:lnTo>
                  <a:pt x="10058400" y="7315200"/>
                </a:lnTo>
                <a:lnTo>
                  <a:pt x="9144000" y="7315200"/>
                </a:lnTo>
                <a:lnTo>
                  <a:pt x="914400" y="7315200"/>
                </a:lnTo>
                <a:lnTo>
                  <a:pt x="1" y="7315200"/>
                </a:lnTo>
                <a:lnTo>
                  <a:pt x="0" y="7315200"/>
                </a:lnTo>
                <a:lnTo>
                  <a:pt x="0" y="6400800"/>
                </a:lnTo>
                <a:lnTo>
                  <a:pt x="1" y="6400801"/>
                </a:lnTo>
                <a:lnTo>
                  <a:pt x="1" y="914400"/>
                </a:lnTo>
                <a:lnTo>
                  <a:pt x="1" y="0"/>
                </a:lnTo>
                <a:lnTo>
                  <a:pt x="914401" y="0"/>
                </a:lnTo>
                <a:lnTo>
                  <a:pt x="9144000" y="0"/>
                </a:lnTo>
                <a:close/>
              </a:path>
            </a:pathLst>
          </a:custGeom>
          <a:pattFill prst="trellis">
            <a:fgClr>
              <a:srgbClr val="00B0F0"/>
            </a:fgClr>
            <a:bgClr>
              <a:srgbClr val="FF0000"/>
            </a:bgClr>
          </a:pattFill>
          <a:ln w="38100">
            <a:solidFill>
              <a:schemeClr val="tx1"/>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89535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838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style.rotation</p:attrName>
                                        </p:attrNameLst>
                                      </p:cBhvr>
                                      <p:tavLst>
                                        <p:tav tm="0">
                                          <p:val>
                                            <p:fltVal val="90"/>
                                          </p:val>
                                        </p:tav>
                                        <p:tav tm="100000">
                                          <p:val>
                                            <p:fltVal val="0"/>
                                          </p:val>
                                        </p:tav>
                                      </p:tavLst>
                                    </p:anim>
                                    <p:animEffect transition="in" filter="fade">
                                      <p:cBhvr>
                                        <p:cTn id="16" dur="2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
                                          </p:val>
                                        </p:tav>
                                        <p:tav tm="100000">
                                          <p:val>
                                            <p:strVal val="#ppt_w"/>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 calcmode="lin" valueType="num">
                                      <p:cBhvr>
                                        <p:cTn id="21" dur="2000" fill="hold"/>
                                        <p:tgtEl>
                                          <p:spTgt spid="2"/>
                                        </p:tgtEl>
                                        <p:attrNameLst>
                                          <p:attrName>style.rotation</p:attrName>
                                        </p:attrNameLst>
                                      </p:cBhvr>
                                      <p:tavLst>
                                        <p:tav tm="0">
                                          <p:val>
                                            <p:fltVal val="90"/>
                                          </p:val>
                                        </p:tav>
                                        <p:tav tm="100000">
                                          <p:val>
                                            <p:fltVal val="0"/>
                                          </p:val>
                                        </p:tav>
                                      </p:tavLst>
                                    </p:anim>
                                    <p:animEffect transition="in" filter="fad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342</TotalTime>
  <Words>1274</Words>
  <Application>Microsoft Office PowerPoint</Application>
  <PresentationFormat>Custom</PresentationFormat>
  <Paragraphs>138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Garamond</vt:lpstr>
      <vt:lpstr>Impact</vt:lpstr>
      <vt:lpstr>NikoshBAN</vt:lpstr>
      <vt:lpstr>SutonnyMJ</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cp:revision>
  <dcterms:created xsi:type="dcterms:W3CDTF">2020-01-03T14:19:26Z</dcterms:created>
  <dcterms:modified xsi:type="dcterms:W3CDTF">2020-01-05T04:45:26Z</dcterms:modified>
</cp:coreProperties>
</file>