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56" r:id="rId3"/>
    <p:sldId id="257" r:id="rId4"/>
    <p:sldId id="258" r:id="rId5"/>
    <p:sldId id="259" r:id="rId6"/>
    <p:sldId id="260" r:id="rId7"/>
    <p:sldId id="267" r:id="rId8"/>
    <p:sldId id="261" r:id="rId9"/>
    <p:sldId id="269" r:id="rId10"/>
    <p:sldId id="263" r:id="rId11"/>
    <p:sldId id="270" r:id="rId12"/>
    <p:sldId id="262" r:id="rId13"/>
    <p:sldId id="264" r:id="rId14"/>
    <p:sldId id="265" r:id="rId15"/>
    <p:sldId id="266" r:id="rId16"/>
    <p:sldId id="268" r:id="rId17"/>
    <p:sldId id="271"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2" d="100"/>
          <a:sy n="72" d="100"/>
        </p:scale>
        <p:origin x="13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0D3D139E-6CE5-4F88-97A3-C2D2F9265A08}"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89FE8-89AD-4F13-92C3-CA8F4D04D315}"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D139E-6CE5-4F88-97A3-C2D2F9265A08}" type="slidenum">
              <a:rPr lang="en-US" smtClean="0"/>
              <a:t>‹#›</a:t>
            </a:fld>
            <a:endParaRPr lang="en-US"/>
          </a:p>
        </p:txBody>
      </p:sp>
    </p:spTree>
    <p:extLst>
      <p:ext uri="{BB962C8B-B14F-4D97-AF65-F5344CB8AC3E}">
        <p14:creationId xmlns:p14="http://schemas.microsoft.com/office/powerpoint/2010/main" val="46720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80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18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spTree>
    <p:extLst>
      <p:ext uri="{BB962C8B-B14F-4D97-AF65-F5344CB8AC3E}">
        <p14:creationId xmlns:p14="http://schemas.microsoft.com/office/powerpoint/2010/main" val="3972077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3871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83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25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68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spTree>
    <p:extLst>
      <p:ext uri="{BB962C8B-B14F-4D97-AF65-F5344CB8AC3E}">
        <p14:creationId xmlns:p14="http://schemas.microsoft.com/office/powerpoint/2010/main" val="95452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89FE8-89AD-4F13-92C3-CA8F4D04D31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139E-6CE5-4F88-97A3-C2D2F9265A08}"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53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789FE8-89AD-4F13-92C3-CA8F4D04D315}"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D139E-6CE5-4F88-97A3-C2D2F9265A08}" type="slidenum">
              <a:rPr lang="en-US" smtClean="0"/>
              <a:t>‹#›</a:t>
            </a:fld>
            <a:endParaRPr lang="en-US"/>
          </a:p>
        </p:txBody>
      </p:sp>
    </p:spTree>
    <p:extLst>
      <p:ext uri="{BB962C8B-B14F-4D97-AF65-F5344CB8AC3E}">
        <p14:creationId xmlns:p14="http://schemas.microsoft.com/office/powerpoint/2010/main" val="83751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789FE8-89AD-4F13-92C3-CA8F4D04D315}"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D139E-6CE5-4F88-97A3-C2D2F9265A08}"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00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789FE8-89AD-4F13-92C3-CA8F4D04D315}"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D139E-6CE5-4F88-97A3-C2D2F9265A08}"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18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89FE8-89AD-4F13-92C3-CA8F4D04D315}"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D139E-6CE5-4F88-97A3-C2D2F9265A08}" type="slidenum">
              <a:rPr lang="en-US" smtClean="0"/>
              <a:t>‹#›</a:t>
            </a:fld>
            <a:endParaRPr lang="en-US"/>
          </a:p>
        </p:txBody>
      </p:sp>
    </p:spTree>
    <p:extLst>
      <p:ext uri="{BB962C8B-B14F-4D97-AF65-F5344CB8AC3E}">
        <p14:creationId xmlns:p14="http://schemas.microsoft.com/office/powerpoint/2010/main" val="161336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89FE8-89AD-4F13-92C3-CA8F4D04D315}"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D139E-6CE5-4F88-97A3-C2D2F9265A08}"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1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89FE8-89AD-4F13-92C3-CA8F4D04D315}"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D139E-6CE5-4F88-97A3-C2D2F9265A08}" type="slidenum">
              <a:rPr lang="en-US" smtClean="0"/>
              <a:t>‹#›</a:t>
            </a:fld>
            <a:endParaRPr lang="en-US"/>
          </a:p>
        </p:txBody>
      </p:sp>
    </p:spTree>
    <p:extLst>
      <p:ext uri="{BB962C8B-B14F-4D97-AF65-F5344CB8AC3E}">
        <p14:creationId xmlns:p14="http://schemas.microsoft.com/office/powerpoint/2010/main" val="365547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heck">
          <a:fgClr>
            <a:srgbClr val="FF0000"/>
          </a:fgClr>
          <a:bgClr>
            <a:srgbClr val="92D050"/>
          </a:bgClr>
        </a:patt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789FE8-89AD-4F13-92C3-CA8F4D04D315}" type="datetimeFigureOut">
              <a:rPr lang="en-US" smtClean="0"/>
              <a:t>1/18/2020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3D139E-6CE5-4F88-97A3-C2D2F9265A08}" type="slidenum">
              <a:rPr lang="en-US" smtClean="0"/>
              <a:t>‹#›</a:t>
            </a:fld>
            <a:endParaRPr lang="en-US"/>
          </a:p>
        </p:txBody>
      </p:sp>
    </p:spTree>
    <p:extLst>
      <p:ext uri="{BB962C8B-B14F-4D97-AF65-F5344CB8AC3E}">
        <p14:creationId xmlns:p14="http://schemas.microsoft.com/office/powerpoint/2010/main" val="1726965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5.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BE169C-75EA-426B-B38D-0C32387962F4}"/>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C734D7C3-1543-4147-A3C9-097849A97958}"/>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6B7D051E-EE24-43F9-8524-988B50D6D807}"/>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20715312-E4A9-4C39-95F8-63A520424354}"/>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90C782DB-6D2E-41A0-A738-52336CE30873}"/>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FD03BE99-2882-45D4-BB92-1C7AF212777C}"/>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a:extLst>
              <a:ext uri="{FF2B5EF4-FFF2-40B4-BE49-F238E27FC236}">
                <a16:creationId xmlns:a16="http://schemas.microsoft.com/office/drawing/2014/main" id="{A8E771D9-5676-4D51-8141-B6FE59645AA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4074" y="463828"/>
            <a:ext cx="8255851" cy="5936972"/>
          </a:xfrm>
          <a:prstGeom prst="rect">
            <a:avLst/>
          </a:prstGeom>
        </p:spPr>
      </p:pic>
      <p:sp>
        <p:nvSpPr>
          <p:cNvPr id="8" name="TextBox 7">
            <a:extLst>
              <a:ext uri="{FF2B5EF4-FFF2-40B4-BE49-F238E27FC236}">
                <a16:creationId xmlns:a16="http://schemas.microsoft.com/office/drawing/2014/main" id="{3A896E41-F802-467D-9CE1-1A05494E6792}"/>
              </a:ext>
            </a:extLst>
          </p:cNvPr>
          <p:cNvSpPr txBox="1"/>
          <p:nvPr/>
        </p:nvSpPr>
        <p:spPr>
          <a:xfrm>
            <a:off x="444073" y="1245704"/>
            <a:ext cx="7990807" cy="5592416"/>
          </a:xfrm>
          <a:prstGeom prst="rect">
            <a:avLst/>
          </a:prstGeom>
          <a:noFill/>
        </p:spPr>
        <p:txBody>
          <a:bodyPr wrap="square" rtlCol="0">
            <a:prstTxWarp prst="textArchUpPour">
              <a:avLst>
                <a:gd name="adj1" fmla="val 10370472"/>
                <a:gd name="adj2" fmla="val 39946"/>
              </a:avLst>
            </a:prstTxWarp>
            <a:spAutoFit/>
          </a:bodyPr>
          <a:lstStyle/>
          <a:p>
            <a:pPr algn="ctr"/>
            <a:r>
              <a:rPr lang="en-US" sz="6600" b="1" dirty="0" err="1">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আজকের</a:t>
            </a:r>
            <a:r>
              <a:rPr lang="en-US" sz="6600" b="1" dirty="0">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ক্লাসে</a:t>
            </a:r>
            <a:r>
              <a:rPr lang="en-US" sz="6600" b="1" dirty="0">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সবাইকে</a:t>
            </a:r>
            <a:endParaRPr lang="en-US" sz="6600" b="1" dirty="0">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endParaRPr>
          </a:p>
        </p:txBody>
      </p:sp>
      <p:sp>
        <p:nvSpPr>
          <p:cNvPr id="12" name="Rectangle 11">
            <a:extLst>
              <a:ext uri="{FF2B5EF4-FFF2-40B4-BE49-F238E27FC236}">
                <a16:creationId xmlns:a16="http://schemas.microsoft.com/office/drawing/2014/main" id="{6B26E5C4-1CD5-4642-8398-7518F21A96B7}"/>
              </a:ext>
            </a:extLst>
          </p:cNvPr>
          <p:cNvSpPr/>
          <p:nvPr/>
        </p:nvSpPr>
        <p:spPr>
          <a:xfrm>
            <a:off x="3102412" y="3100387"/>
            <a:ext cx="2674130" cy="1985545"/>
          </a:xfrm>
          <a:prstGeom prst="rect">
            <a:avLst/>
          </a:prstGeom>
        </p:spPr>
        <p:txBody>
          <a:bodyPr wrap="none">
            <a:prstTxWarp prst="textChevron">
              <a:avLst/>
            </a:prstTxWarp>
            <a:spAutoFit/>
          </a:bodyPr>
          <a:lstStyle/>
          <a:p>
            <a:r>
              <a:rPr lang="en-US" sz="88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শুভেচ্ছা</a:t>
            </a:r>
            <a:endParaRPr lang="en-US" sz="8800" dirty="0">
              <a:blipFill dpi="0" rotWithShape="1">
                <a:blip r:embed="rId5">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72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2000" fill="hold"/>
                                        <p:tgtEl>
                                          <p:spTgt spid="12"/>
                                        </p:tgtEl>
                                        <p:attrNameLst>
                                          <p:attrName>ppt_w</p:attrName>
                                        </p:attrNameLst>
                                      </p:cBhvr>
                                      <p:tavLst>
                                        <p:tav tm="0">
                                          <p:val>
                                            <p:fltVal val="0"/>
                                          </p:val>
                                        </p:tav>
                                        <p:tav tm="100000">
                                          <p:val>
                                            <p:strVal val="#ppt_w"/>
                                          </p:val>
                                        </p:tav>
                                      </p:tavLst>
                                    </p:anim>
                                    <p:anim calcmode="lin" valueType="num">
                                      <p:cBhvr>
                                        <p:cTn id="26" dur="2000" fill="hold"/>
                                        <p:tgtEl>
                                          <p:spTgt spid="12"/>
                                        </p:tgtEl>
                                        <p:attrNameLst>
                                          <p:attrName>ppt_h</p:attrName>
                                        </p:attrNameLst>
                                      </p:cBhvr>
                                      <p:tavLst>
                                        <p:tav tm="0">
                                          <p:val>
                                            <p:fltVal val="0"/>
                                          </p:val>
                                        </p:tav>
                                        <p:tav tm="100000">
                                          <p:val>
                                            <p:strVal val="#ppt_h"/>
                                          </p:val>
                                        </p:tav>
                                      </p:tavLst>
                                    </p:anim>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986C10-0F45-4DA9-A6FF-4CFB15E3AA14}"/>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6DD86122-A81B-482E-827D-BE5DBE650E42}"/>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1BD4DBFB-05E5-4441-890A-61AD6BA5228A}"/>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DFCFF9BE-7BEE-4623-AC8C-96A52EFB5109}"/>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4089E8C8-A4B3-4154-AB8F-4D11051088AB}"/>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2A82EFA2-2250-49F9-917B-6E3415CD9CD2}"/>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6CC9A607-853B-470E-AF38-9366530AFFE9}"/>
              </a:ext>
            </a:extLst>
          </p:cNvPr>
          <p:cNvSpPr/>
          <p:nvPr/>
        </p:nvSpPr>
        <p:spPr>
          <a:xfrm>
            <a:off x="2834986" y="437323"/>
            <a:ext cx="3474028" cy="64633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5"/>
          </a:fillRef>
          <a:effectRef idx="1">
            <a:schemeClr val="accent5"/>
          </a:effectRef>
          <a:fontRef idx="minor">
            <a:schemeClr val="lt1"/>
          </a:fontRef>
        </p:style>
        <p:txBody>
          <a:bodyPr wrap="none">
            <a:spAutoFit/>
          </a:bodyPr>
          <a:lstStyle/>
          <a:p>
            <a:pPr algn="ctr"/>
            <a:r>
              <a:rPr lang="as-IN" sz="3600" b="1" dirty="0">
                <a:latin typeface="NikoshBAN" panose="02000000000000000000" pitchFamily="2" charset="0"/>
                <a:cs typeface="NikoshBAN" panose="02000000000000000000" pitchFamily="2" charset="0"/>
              </a:rPr>
              <a:t>পুকুর</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ন</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ব</a:t>
            </a:r>
            <a:r>
              <a:rPr lang="en-US" sz="3600" b="1" dirty="0">
                <a:latin typeface="NikoshBAN" panose="02000000000000000000" pitchFamily="2" charset="0"/>
                <a:cs typeface="NikoshBAN" panose="02000000000000000000" pitchFamily="2" charset="0"/>
              </a:rPr>
              <a:t>া</a:t>
            </a:r>
            <a:r>
              <a:rPr lang="en-US" sz="3600" b="1" dirty="0">
                <a:latin typeface="SutonnyMJ" pitchFamily="2" charset="0"/>
                <a:cs typeface="SutonnyMJ" pitchFamily="2" charset="0"/>
              </a:rPr>
              <a:t>©</a:t>
            </a:r>
            <a:r>
              <a:rPr lang="as-IN" sz="3600" b="1" dirty="0">
                <a:latin typeface="NikoshBAN" panose="02000000000000000000" pitchFamily="2" charset="0"/>
                <a:cs typeface="NikoshBAN" panose="02000000000000000000" pitchFamily="2" charset="0"/>
              </a:rPr>
              <a:t>চ</a:t>
            </a:r>
            <a:r>
              <a:rPr lang="en-US" sz="3600" b="1" dirty="0">
                <a:latin typeface="NikoshBAN" panose="02000000000000000000" pitchFamily="2" charset="0"/>
                <a:cs typeface="NikoshBAN" panose="02000000000000000000" pitchFamily="2" charset="0"/>
              </a:rPr>
              <a:t>ণ</a:t>
            </a:r>
            <a:r>
              <a:rPr lang="as-IN" sz="3600" b="1"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ও </a:t>
            </a:r>
            <a:r>
              <a:rPr lang="as-IN" sz="3600" b="1" dirty="0">
                <a:latin typeface="NikoshBAN" panose="02000000000000000000" pitchFamily="2" charset="0"/>
                <a:cs typeface="NikoshBAN" panose="02000000000000000000" pitchFamily="2" charset="0"/>
              </a:rPr>
              <a:t>প</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র</a:t>
            </a:r>
            <a:r>
              <a:rPr lang="en-US" sz="3600" b="1" dirty="0">
                <a:latin typeface="NikoshBAN" panose="02000000000000000000" pitchFamily="2" charset="0"/>
                <a:cs typeface="NikoshBAN" panose="02000000000000000000" pitchFamily="2" charset="0"/>
              </a:rPr>
              <a:t>স</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ত</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ত</a:t>
            </a:r>
            <a:r>
              <a:rPr lang="as-IN" sz="3600" b="1"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72AB382-D3B5-4324-BD1B-DBDEB883FCF3}"/>
              </a:ext>
            </a:extLst>
          </p:cNvPr>
          <p:cNvPicPr>
            <a:picLocks noChangeAspect="1"/>
          </p:cNvPicPr>
          <p:nvPr/>
        </p:nvPicPr>
        <p:blipFill rotWithShape="1">
          <a:blip r:embed="rId2">
            <a:extLst>
              <a:ext uri="{28A0092B-C50C-407E-A947-70E740481C1C}">
                <a14:useLocalDpi xmlns:a14="http://schemas.microsoft.com/office/drawing/2010/main" val="0"/>
              </a:ext>
            </a:extLst>
          </a:blip>
          <a:srcRect l="36459" t="21428" b="10715"/>
          <a:stretch/>
        </p:blipFill>
        <p:spPr>
          <a:xfrm>
            <a:off x="2349019" y="1378527"/>
            <a:ext cx="4445961" cy="2911396"/>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19E2F2EE-2798-49C0-99C1-29A0ED153D10}"/>
              </a:ext>
            </a:extLst>
          </p:cNvPr>
          <p:cNvSpPr txBox="1"/>
          <p:nvPr/>
        </p:nvSpPr>
        <p:spPr>
          <a:xfrm>
            <a:off x="291546" y="4757530"/>
            <a:ext cx="8560905"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NikoshBAN" panose="02000000000000000000" pitchFamily="2" charset="0"/>
                <a:cs typeface="NikoshBAN" panose="02000000000000000000" pitchFamily="2" charset="0"/>
              </a:rPr>
              <a:t>খ</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ব </a:t>
            </a:r>
            <a:r>
              <a:rPr lang="as-IN" sz="2400" dirty="0">
                <a:latin typeface="NikoshBAN" panose="02000000000000000000" pitchFamily="2" charset="0"/>
                <a:cs typeface="NikoshBAN" panose="02000000000000000000" pitchFamily="2" charset="0"/>
              </a:rPr>
              <a:t>ছ</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ট</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আ</a:t>
            </a:r>
            <a:r>
              <a:rPr lang="en-US" sz="2400" dirty="0">
                <a:latin typeface="NikoshBAN" panose="02000000000000000000" pitchFamily="2" charset="0"/>
                <a:cs typeface="NikoshBAN" panose="02000000000000000000" pitchFamily="2" charset="0"/>
              </a:rPr>
              <a:t>ক</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র</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প</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a:t>
            </a:r>
            <a:r>
              <a:rPr lang="en-US" sz="2400" dirty="0">
                <a:latin typeface="NikoshBAN" panose="02000000000000000000" pitchFamily="2" charset="0"/>
                <a:cs typeface="NikoshBAN" panose="02000000000000000000" pitchFamily="2" charset="0"/>
              </a:rPr>
              <a:t>ম</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ম</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ছ</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ও</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হ</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স/</a:t>
            </a:r>
            <a:r>
              <a:rPr lang="as-IN" sz="2400" dirty="0">
                <a:latin typeface="NikoshBAN" panose="02000000000000000000" pitchFamily="2" charset="0"/>
                <a:cs typeface="NikoshBAN" panose="02000000000000000000" pitchFamily="2" charset="0"/>
              </a:rPr>
              <a:t>ম</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গ</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চ</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ষ</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জ</a:t>
            </a:r>
            <a:r>
              <a:rPr lang="en-US" sz="2400" dirty="0">
                <a:latin typeface="NikoshBAN" panose="02000000000000000000" pitchFamily="2" charset="0"/>
                <a:cs typeface="NikoshBAN" panose="02000000000000000000" pitchFamily="2" charset="0"/>
              </a:rPr>
              <a:t>ন</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য </a:t>
            </a:r>
            <a:r>
              <a:rPr lang="as-IN" sz="2400" dirty="0">
                <a:latin typeface="NikoshBAN" panose="02000000000000000000" pitchFamily="2" charset="0"/>
                <a:cs typeface="NikoshBAN" panose="02000000000000000000" pitchFamily="2" charset="0"/>
              </a:rPr>
              <a:t>উ</a:t>
            </a:r>
            <a:r>
              <a:rPr lang="en-US" sz="2400" dirty="0">
                <a:latin typeface="NikoshBAN" panose="02000000000000000000" pitchFamily="2" charset="0"/>
                <a:cs typeface="NikoshBAN" panose="02000000000000000000" pitchFamily="2" charset="0"/>
              </a:rPr>
              <a:t>প</a:t>
            </a:r>
            <a:r>
              <a:rPr lang="as-IN" sz="2400" dirty="0">
                <a:latin typeface="NikoshBAN" panose="02000000000000000000" pitchFamily="2" charset="0"/>
                <a:cs typeface="NikoshBAN" panose="02000000000000000000" pitchFamily="2" charset="0"/>
              </a:rPr>
              <a:t>য</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গ</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য়।</a:t>
            </a:r>
          </a:p>
          <a:p>
            <a:pPr marL="342900" indent="-342900">
              <a:buFont typeface="Wingdings" panose="05000000000000000000" pitchFamily="2" charset="2"/>
              <a:buChar char="Ø"/>
            </a:pPr>
            <a:r>
              <a:rPr lang="en-US" sz="2400" dirty="0" err="1">
                <a:latin typeface="NikoshBAN" panose="02000000000000000000" pitchFamily="2" charset="0"/>
                <a:cs typeface="NikoshBAN" panose="02000000000000000000" pitchFamily="2" charset="0"/>
              </a:rPr>
              <a:t>পুকুরের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আয়তন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ন্যুনতম</a:t>
            </a:r>
            <a:r>
              <a:rPr lang="en-US" sz="2400" dirty="0">
                <a:latin typeface="NikoshBAN" panose="02000000000000000000" pitchFamily="2" charset="0"/>
                <a:cs typeface="NikoshBAN" panose="02000000000000000000" pitchFamily="2" charset="0"/>
              </a:rPr>
              <a:t> ৩৩ </a:t>
            </a:r>
            <a:r>
              <a:rPr lang="en-US" sz="2400" dirty="0" err="1">
                <a:latin typeface="NikoshBAN" panose="02000000000000000000" pitchFamily="2" charset="0"/>
                <a:cs typeface="NikoshBAN" panose="02000000000000000000" pitchFamily="2" charset="0"/>
              </a:rPr>
              <a:t>শতাংশ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a:t>
            </a:r>
          </a:p>
          <a:p>
            <a:pPr marL="342900" indent="-342900">
              <a:buFont typeface="Wingdings" panose="05000000000000000000" pitchFamily="2" charset="2"/>
              <a:buChar char="Ø"/>
            </a:pPr>
            <a:r>
              <a:rPr lang="en-US" sz="2400" dirty="0" err="1">
                <a:latin typeface="NikoshBAN" panose="02000000000000000000" pitchFamily="2" charset="0"/>
                <a:cs typeface="NikoshBAN" panose="02000000000000000000" pitchFamily="2" charset="0"/>
              </a:rPr>
              <a:t>বছরে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কমপক্ষে</a:t>
            </a:r>
            <a:r>
              <a:rPr lang="en-US" sz="2400" dirty="0">
                <a:latin typeface="NikoshBAN" panose="02000000000000000000" pitchFamily="2" charset="0"/>
                <a:cs typeface="NikoshBAN" panose="02000000000000000000" pitchFamily="2" charset="0"/>
              </a:rPr>
              <a:t> ৮-৯ </a:t>
            </a:r>
            <a:r>
              <a:rPr lang="en-US" sz="2400" dirty="0" err="1">
                <a:latin typeface="NikoshBAN" panose="02000000000000000000" pitchFamily="2" charset="0"/>
                <a:cs typeface="NikoshBAN" panose="02000000000000000000" pitchFamily="2" charset="0"/>
              </a:rPr>
              <a:t>মাস</a:t>
            </a:r>
            <a:r>
              <a:rPr lang="en-US" sz="2400" dirty="0">
                <a:latin typeface="NikoshBAN" panose="02000000000000000000" pitchFamily="2" charset="0"/>
                <a:cs typeface="NikoshBAN" panose="02000000000000000000" pitchFamily="2" charset="0"/>
              </a:rPr>
              <a:t> ১.২-১.৮ ম</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ট</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প</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থ</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a:t>
            </a:r>
            <a:r>
              <a:rPr lang="en-US" sz="2400" dirty="0">
                <a:latin typeface="NikoshBAN" panose="02000000000000000000" pitchFamily="2" charset="0"/>
                <a:cs typeface="NikoshBAN" panose="02000000000000000000" pitchFamily="2" charset="0"/>
              </a:rPr>
              <a:t>ম</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প</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en-US" sz="2400" dirty="0">
                <a:latin typeface="SutonnyMJ" pitchFamily="2" charset="0"/>
                <a:cs typeface="SutonnyMJ" pitchFamily="2" charset="0"/>
              </a:rPr>
              <a:t>©</a:t>
            </a:r>
            <a:r>
              <a:rPr lang="as-IN" sz="2400" dirty="0">
                <a:latin typeface="NikoshBAN" panose="02000000000000000000" pitchFamily="2" charset="0"/>
                <a:cs typeface="NikoshBAN" panose="02000000000000000000" pitchFamily="2" charset="0"/>
              </a:rPr>
              <a:t>চ</a:t>
            </a:r>
            <a:r>
              <a:rPr lang="en-US" sz="2400" dirty="0">
                <a:latin typeface="NikoshBAN" panose="02000000000000000000" pitchFamily="2" charset="0"/>
                <a:cs typeface="NikoshBAN" panose="02000000000000000000" pitchFamily="2" charset="0"/>
              </a:rPr>
              <a:t>ন </a:t>
            </a:r>
            <a:r>
              <a:rPr lang="as-IN" sz="2400" dirty="0">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র</a:t>
            </a:r>
            <a:r>
              <a:rPr lang="as-IN" sz="2400" dirty="0">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হ</a:t>
            </a:r>
            <a:r>
              <a:rPr lang="en-US" sz="2400" dirty="0">
                <a:latin typeface="NikoshBAN" panose="02000000000000000000" pitchFamily="2" charset="0"/>
                <a:cs typeface="NikoshBAN" panose="02000000000000000000" pitchFamily="2" charset="0"/>
              </a:rPr>
              <a:t>ব</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a:t>
            </a:r>
          </a:p>
          <a:p>
            <a:endParaRPr lang="en-US" sz="2400"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0208A2DA-BE5D-4F1E-9F01-7114C45B7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633" y="1318892"/>
            <a:ext cx="4906734" cy="2911395"/>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4" name="Rectangle 13">
            <a:extLst>
              <a:ext uri="{FF2B5EF4-FFF2-40B4-BE49-F238E27FC236}">
                <a16:creationId xmlns:a16="http://schemas.microsoft.com/office/drawing/2014/main" id="{11169BD3-AE1A-4CD5-B9D6-91446A89FCD7}"/>
              </a:ext>
            </a:extLst>
          </p:cNvPr>
          <p:cNvSpPr/>
          <p:nvPr/>
        </p:nvSpPr>
        <p:spPr>
          <a:xfrm>
            <a:off x="704080" y="4476768"/>
            <a:ext cx="8030818" cy="2308324"/>
          </a:xfrm>
          <a:prstGeom prst="rect">
            <a:avLst/>
          </a:prstGeom>
        </p:spPr>
        <p:txBody>
          <a:bodyPr wrap="square">
            <a:spAutoFit/>
          </a:bodyPr>
          <a:lstStyle/>
          <a:p>
            <a:pPr marL="342900" indent="-342900">
              <a:buFont typeface="Wingdings" panose="05000000000000000000" pitchFamily="2" charset="2"/>
              <a:buChar char="§"/>
            </a:pPr>
            <a:r>
              <a:rPr lang="as-IN" sz="2400" dirty="0">
                <a:latin typeface="NikoshBAN" panose="02000000000000000000" pitchFamily="2" charset="0"/>
                <a:cs typeface="NikoshBAN" panose="02000000000000000000" pitchFamily="2" charset="0"/>
              </a:rPr>
              <a:t>পুকুর থেকে ক্ষতিকর মাছ, প্রাণী ও উদ্ভিদ পরিস্কার করতে হবে।</a:t>
            </a:r>
            <a:endParaRPr lang="en-US" sz="2400" dirty="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
            </a:pPr>
            <a:r>
              <a:rPr lang="as-IN" sz="2400" dirty="0">
                <a:latin typeface="NikoshBAN" panose="02000000000000000000" pitchFamily="2" charset="0"/>
                <a:cs typeface="NikoshBAN" panose="02000000000000000000" pitchFamily="2" charset="0"/>
              </a:rPr>
              <a:t> প্রতি শতকে এককেজি হারে চুন প্রয়োগ করে পুকুরে পানি সরবরাহ করতে হবে। </a:t>
            </a:r>
            <a:endParaRPr lang="en-US" sz="2400" dirty="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
            </a:pPr>
            <a:r>
              <a:rPr lang="as-IN" sz="2400" dirty="0">
                <a:latin typeface="NikoshBAN" panose="02000000000000000000" pitchFamily="2" charset="0"/>
                <a:cs typeface="NikoshBAN" panose="02000000000000000000" pitchFamily="2" charset="0"/>
              </a:rPr>
              <a:t>চুন দেয়ার সাতদিন পর মাছের প্রাকৃতিক খাবার পরীক্ষা করে পুকুরে মাছ ছাড়তে হবে। সার দেয়ার প্রয়োজন নেই। </a:t>
            </a:r>
            <a:endParaRPr lang="en-US" sz="2400" dirty="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
            </a:pPr>
            <a:r>
              <a:rPr lang="as-IN" sz="2400" dirty="0">
                <a:latin typeface="NikoshBAN" panose="02000000000000000000" pitchFamily="2" charset="0"/>
                <a:cs typeface="NikoshBAN" panose="02000000000000000000" pitchFamily="2" charset="0"/>
              </a:rPr>
              <a:t>কারণ হাঁসের বিষ্ঠা সারের কাজ করবে।</a:t>
            </a:r>
            <a:br>
              <a:rPr lang="as-IN" sz="2400" dirty="0">
                <a:latin typeface="NikoshBAN" panose="02000000000000000000" pitchFamily="2" charset="0"/>
                <a:cs typeface="NikoshBAN" panose="02000000000000000000" pitchFamily="2" charset="0"/>
              </a:rPr>
            </a:b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4365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wd">
                                    <p:tmPct val="10000"/>
                                  </p:iterate>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iterate type="wd">
                                    <p:tmPct val="10000"/>
                                  </p:iterate>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1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0">
                                            <p:txEl>
                                              <p:pRg st="1" end="1"/>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iterate type="wd">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10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1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2000"/>
                                        <p:tgtEl>
                                          <p:spTgt spid="9"/>
                                        </p:tgtEl>
                                        <p:attrNameLst>
                                          <p:attrName>ppt_w</p:attrName>
                                        </p:attrNameLst>
                                      </p:cBhvr>
                                      <p:tavLst>
                                        <p:tav tm="0">
                                          <p:val>
                                            <p:strVal val="ppt_w"/>
                                          </p:val>
                                        </p:tav>
                                        <p:tav tm="100000">
                                          <p:val>
                                            <p:fltVal val="0"/>
                                          </p:val>
                                        </p:tav>
                                      </p:tavLst>
                                    </p:anim>
                                    <p:anim calcmode="lin" valueType="num">
                                      <p:cBhvr>
                                        <p:cTn id="33" dur="2000"/>
                                        <p:tgtEl>
                                          <p:spTgt spid="9"/>
                                        </p:tgtEl>
                                        <p:attrNameLst>
                                          <p:attrName>ppt_h</p:attrName>
                                        </p:attrNameLst>
                                      </p:cBhvr>
                                      <p:tavLst>
                                        <p:tav tm="0">
                                          <p:val>
                                            <p:strVal val="ppt_h"/>
                                          </p:val>
                                        </p:tav>
                                        <p:tav tm="100000">
                                          <p:val>
                                            <p:fltVal val="0"/>
                                          </p:val>
                                        </p:tav>
                                      </p:tavLst>
                                    </p:anim>
                                    <p:animEffect transition="out" filter="fade">
                                      <p:cBhvr>
                                        <p:cTn id="34" dur="2000"/>
                                        <p:tgtEl>
                                          <p:spTgt spid="9"/>
                                        </p:tgtEl>
                                      </p:cBhvr>
                                    </p:animEffect>
                                    <p:set>
                                      <p:cBhvr>
                                        <p:cTn id="35" dur="1" fill="hold">
                                          <p:stCondLst>
                                            <p:cond delay="1999"/>
                                          </p:stCondLst>
                                        </p:cTn>
                                        <p:tgtEl>
                                          <p:spTgt spid="9"/>
                                        </p:tgtEl>
                                        <p:attrNameLst>
                                          <p:attrName>style.visibility</p:attrName>
                                        </p:attrNameLst>
                                      </p:cBhvr>
                                      <p:to>
                                        <p:strVal val="hidden"/>
                                      </p:to>
                                    </p:set>
                                  </p:childTnLst>
                                </p:cTn>
                              </p:par>
                              <p:par>
                                <p:cTn id="36" presetID="53" presetClass="exit" presetSubtype="32" fill="hold" grpId="1" nodeType="withEffect">
                                  <p:stCondLst>
                                    <p:cond delay="0"/>
                                  </p:stCondLst>
                                  <p:iterate type="wd">
                                    <p:tmPct val="0"/>
                                  </p:iterate>
                                  <p:childTnLst>
                                    <p:anim calcmode="lin" valueType="num">
                                      <p:cBhvr>
                                        <p:cTn id="37" dur="2000"/>
                                        <p:tgtEl>
                                          <p:spTgt spid="10">
                                            <p:txEl>
                                              <p:pRg st="0" end="0"/>
                                            </p:txEl>
                                          </p:spTgt>
                                        </p:tgtEl>
                                        <p:attrNameLst>
                                          <p:attrName>ppt_w</p:attrName>
                                        </p:attrNameLst>
                                      </p:cBhvr>
                                      <p:tavLst>
                                        <p:tav tm="0">
                                          <p:val>
                                            <p:strVal val="ppt_w"/>
                                          </p:val>
                                        </p:tav>
                                        <p:tav tm="100000">
                                          <p:val>
                                            <p:fltVal val="0"/>
                                          </p:val>
                                        </p:tav>
                                      </p:tavLst>
                                    </p:anim>
                                    <p:anim calcmode="lin" valueType="num">
                                      <p:cBhvr>
                                        <p:cTn id="38" dur="2000"/>
                                        <p:tgtEl>
                                          <p:spTgt spid="10">
                                            <p:txEl>
                                              <p:pRg st="0" end="0"/>
                                            </p:txEl>
                                          </p:spTgt>
                                        </p:tgtEl>
                                        <p:attrNameLst>
                                          <p:attrName>ppt_h</p:attrName>
                                        </p:attrNameLst>
                                      </p:cBhvr>
                                      <p:tavLst>
                                        <p:tav tm="0">
                                          <p:val>
                                            <p:strVal val="ppt_h"/>
                                          </p:val>
                                        </p:tav>
                                        <p:tav tm="100000">
                                          <p:val>
                                            <p:fltVal val="0"/>
                                          </p:val>
                                        </p:tav>
                                      </p:tavLst>
                                    </p:anim>
                                    <p:animEffect transition="out" filter="fade">
                                      <p:cBhvr>
                                        <p:cTn id="39" dur="2000"/>
                                        <p:tgtEl>
                                          <p:spTgt spid="10">
                                            <p:txEl>
                                              <p:pRg st="0" end="0"/>
                                            </p:txEl>
                                          </p:spTgt>
                                        </p:tgtEl>
                                      </p:cBhvr>
                                    </p:animEffect>
                                    <p:set>
                                      <p:cBhvr>
                                        <p:cTn id="40" dur="1" fill="hold">
                                          <p:stCondLst>
                                            <p:cond delay="1999"/>
                                          </p:stCondLst>
                                        </p:cTn>
                                        <p:tgtEl>
                                          <p:spTgt spid="10">
                                            <p:txEl>
                                              <p:pRg st="0" end="0"/>
                                            </p:txEl>
                                          </p:spTgt>
                                        </p:tgtEl>
                                        <p:attrNameLst>
                                          <p:attrName>style.visibility</p:attrName>
                                        </p:attrNameLst>
                                      </p:cBhvr>
                                      <p:to>
                                        <p:strVal val="hidden"/>
                                      </p:to>
                                    </p:set>
                                  </p:childTnLst>
                                </p:cTn>
                              </p:par>
                              <p:par>
                                <p:cTn id="41" presetID="53" presetClass="exit" presetSubtype="32" fill="hold" grpId="1" nodeType="withEffect">
                                  <p:stCondLst>
                                    <p:cond delay="0"/>
                                  </p:stCondLst>
                                  <p:iterate type="wd">
                                    <p:tmPct val="0"/>
                                  </p:iterate>
                                  <p:childTnLst>
                                    <p:anim calcmode="lin" valueType="num">
                                      <p:cBhvr>
                                        <p:cTn id="42" dur="2000"/>
                                        <p:tgtEl>
                                          <p:spTgt spid="10">
                                            <p:txEl>
                                              <p:pRg st="1" end="1"/>
                                            </p:txEl>
                                          </p:spTgt>
                                        </p:tgtEl>
                                        <p:attrNameLst>
                                          <p:attrName>ppt_w</p:attrName>
                                        </p:attrNameLst>
                                      </p:cBhvr>
                                      <p:tavLst>
                                        <p:tav tm="0">
                                          <p:val>
                                            <p:strVal val="ppt_w"/>
                                          </p:val>
                                        </p:tav>
                                        <p:tav tm="100000">
                                          <p:val>
                                            <p:fltVal val="0"/>
                                          </p:val>
                                        </p:tav>
                                      </p:tavLst>
                                    </p:anim>
                                    <p:anim calcmode="lin" valueType="num">
                                      <p:cBhvr>
                                        <p:cTn id="43" dur="2000"/>
                                        <p:tgtEl>
                                          <p:spTgt spid="10">
                                            <p:txEl>
                                              <p:pRg st="1" end="1"/>
                                            </p:txEl>
                                          </p:spTgt>
                                        </p:tgtEl>
                                        <p:attrNameLst>
                                          <p:attrName>ppt_h</p:attrName>
                                        </p:attrNameLst>
                                      </p:cBhvr>
                                      <p:tavLst>
                                        <p:tav tm="0">
                                          <p:val>
                                            <p:strVal val="ppt_h"/>
                                          </p:val>
                                        </p:tav>
                                        <p:tav tm="100000">
                                          <p:val>
                                            <p:fltVal val="0"/>
                                          </p:val>
                                        </p:tav>
                                      </p:tavLst>
                                    </p:anim>
                                    <p:animEffect transition="out" filter="fade">
                                      <p:cBhvr>
                                        <p:cTn id="44" dur="2000"/>
                                        <p:tgtEl>
                                          <p:spTgt spid="10">
                                            <p:txEl>
                                              <p:pRg st="1" end="1"/>
                                            </p:txEl>
                                          </p:spTgt>
                                        </p:tgtEl>
                                      </p:cBhvr>
                                    </p:animEffect>
                                    <p:set>
                                      <p:cBhvr>
                                        <p:cTn id="45" dur="1" fill="hold">
                                          <p:stCondLst>
                                            <p:cond delay="1999"/>
                                          </p:stCondLst>
                                        </p:cTn>
                                        <p:tgtEl>
                                          <p:spTgt spid="10">
                                            <p:txEl>
                                              <p:pRg st="1" end="1"/>
                                            </p:txEl>
                                          </p:spTgt>
                                        </p:tgtEl>
                                        <p:attrNameLst>
                                          <p:attrName>style.visibility</p:attrName>
                                        </p:attrNameLst>
                                      </p:cBhvr>
                                      <p:to>
                                        <p:strVal val="hidden"/>
                                      </p:to>
                                    </p:set>
                                  </p:childTnLst>
                                </p:cTn>
                              </p:par>
                              <p:par>
                                <p:cTn id="46" presetID="53" presetClass="exit" presetSubtype="32" fill="hold" grpId="1" nodeType="withEffect">
                                  <p:stCondLst>
                                    <p:cond delay="0"/>
                                  </p:stCondLst>
                                  <p:iterate type="wd">
                                    <p:tmPct val="0"/>
                                  </p:iterate>
                                  <p:childTnLst>
                                    <p:anim calcmode="lin" valueType="num">
                                      <p:cBhvr>
                                        <p:cTn id="47" dur="2000"/>
                                        <p:tgtEl>
                                          <p:spTgt spid="10">
                                            <p:txEl>
                                              <p:pRg st="2" end="2"/>
                                            </p:txEl>
                                          </p:spTgt>
                                        </p:tgtEl>
                                        <p:attrNameLst>
                                          <p:attrName>ppt_w</p:attrName>
                                        </p:attrNameLst>
                                      </p:cBhvr>
                                      <p:tavLst>
                                        <p:tav tm="0">
                                          <p:val>
                                            <p:strVal val="ppt_w"/>
                                          </p:val>
                                        </p:tav>
                                        <p:tav tm="100000">
                                          <p:val>
                                            <p:fltVal val="0"/>
                                          </p:val>
                                        </p:tav>
                                      </p:tavLst>
                                    </p:anim>
                                    <p:anim calcmode="lin" valueType="num">
                                      <p:cBhvr>
                                        <p:cTn id="48" dur="2000"/>
                                        <p:tgtEl>
                                          <p:spTgt spid="10">
                                            <p:txEl>
                                              <p:pRg st="2" end="2"/>
                                            </p:txEl>
                                          </p:spTgt>
                                        </p:tgtEl>
                                        <p:attrNameLst>
                                          <p:attrName>ppt_h</p:attrName>
                                        </p:attrNameLst>
                                      </p:cBhvr>
                                      <p:tavLst>
                                        <p:tav tm="0">
                                          <p:val>
                                            <p:strVal val="ppt_h"/>
                                          </p:val>
                                        </p:tav>
                                        <p:tav tm="100000">
                                          <p:val>
                                            <p:fltVal val="0"/>
                                          </p:val>
                                        </p:tav>
                                      </p:tavLst>
                                    </p:anim>
                                    <p:animEffect transition="out" filter="fade">
                                      <p:cBhvr>
                                        <p:cTn id="49" dur="2000"/>
                                        <p:tgtEl>
                                          <p:spTgt spid="10">
                                            <p:txEl>
                                              <p:pRg st="2" end="2"/>
                                            </p:txEl>
                                          </p:spTgt>
                                        </p:tgtEl>
                                      </p:cBhvr>
                                    </p:animEffect>
                                    <p:set>
                                      <p:cBhvr>
                                        <p:cTn id="50" dur="1" fill="hold">
                                          <p:stCondLst>
                                            <p:cond delay="1999"/>
                                          </p:stCondLst>
                                        </p:cTn>
                                        <p:tgtEl>
                                          <p:spTgt spid="10">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000" fill="hold"/>
                                        <p:tgtEl>
                                          <p:spTgt spid="13"/>
                                        </p:tgtEl>
                                        <p:attrNameLst>
                                          <p:attrName>ppt_w</p:attrName>
                                        </p:attrNameLst>
                                      </p:cBhvr>
                                      <p:tavLst>
                                        <p:tav tm="0">
                                          <p:val>
                                            <p:fltVal val="0"/>
                                          </p:val>
                                        </p:tav>
                                        <p:tav tm="100000">
                                          <p:val>
                                            <p:strVal val="#ppt_w"/>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iterate type="lt">
                                    <p:tmPct val="10000"/>
                                  </p:iterate>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fltVal val="0"/>
                                          </p:val>
                                        </p:tav>
                                        <p:tav tm="100000">
                                          <p:val>
                                            <p:strVal val="#ppt_w"/>
                                          </p:val>
                                        </p:tav>
                                      </p:tavLst>
                                    </p:anim>
                                    <p:anim calcmode="lin" valueType="num">
                                      <p:cBhvr>
                                        <p:cTn id="63" dur="1000" fill="hold"/>
                                        <p:tgtEl>
                                          <p:spTgt spid="14"/>
                                        </p:tgtEl>
                                        <p:attrNameLst>
                                          <p:attrName>ppt_h</p:attrName>
                                        </p:attrNameLst>
                                      </p:cBhvr>
                                      <p:tavLst>
                                        <p:tav tm="0">
                                          <p:val>
                                            <p:fltVal val="0"/>
                                          </p:val>
                                        </p:tav>
                                        <p:tav tm="100000">
                                          <p:val>
                                            <p:strVal val="#ppt_h"/>
                                          </p:val>
                                        </p:tav>
                                      </p:tavLst>
                                    </p:anim>
                                    <p:animEffect transition="in" filter="fade">
                                      <p:cBhvr>
                                        <p:cTn id="6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allAtOnce"/>
      <p:bldP spid="10" grpId="1" build="allAtOnce"/>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E86D32-E063-44E4-ABC3-9AD31F45327A}"/>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0F75AB36-B3A7-48E2-A1DE-3B382B245E00}"/>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AADC3D13-93AF-4870-998C-613C71D8AC58}"/>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58DE8545-4716-4BD8-98A5-E0C367A5D4AD}"/>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C75ABE3B-B92B-4120-92D2-81F8930E7186}"/>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81735705-88F1-492C-842F-2B3018605790}"/>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descr="C:\Users\Dell\Desktop\20170703_142707.jpg">
            <a:extLst>
              <a:ext uri="{FF2B5EF4-FFF2-40B4-BE49-F238E27FC236}">
                <a16:creationId xmlns:a16="http://schemas.microsoft.com/office/drawing/2014/main" id="{06CCA411-6F95-4143-841F-FCD7117C376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19791" y="1497495"/>
            <a:ext cx="3503674" cy="27250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0DD4DC-BA9C-4A67-9FD0-5126417A8517}"/>
              </a:ext>
            </a:extLst>
          </p:cNvPr>
          <p:cNvSpPr txBox="1"/>
          <p:nvPr/>
        </p:nvSpPr>
        <p:spPr>
          <a:xfrm>
            <a:off x="3769480" y="487754"/>
            <a:ext cx="2004296" cy="715581"/>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দলীয় কাজ </a:t>
            </a:r>
            <a:endParaRPr lang="en-US"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7D6E8B42-61B6-4A4A-B123-9D1C6C84BE01}"/>
              </a:ext>
            </a:extLst>
          </p:cNvPr>
          <p:cNvSpPr/>
          <p:nvPr/>
        </p:nvSpPr>
        <p:spPr>
          <a:xfrm>
            <a:off x="583097" y="4979216"/>
            <a:ext cx="7991060" cy="64633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5"/>
          </a:fillRef>
          <a:effectRef idx="1">
            <a:schemeClr val="accent5"/>
          </a:effectRef>
          <a:fontRef idx="minor">
            <a:schemeClr val="lt1"/>
          </a:fontRef>
        </p:style>
        <p:txBody>
          <a:bodyPr wrap="square">
            <a:spAutoFit/>
          </a:bodyPr>
          <a:lstStyle/>
          <a:p>
            <a:pPr marL="571500" indent="-571500" algn="ctr">
              <a:buFont typeface="Wingdings" panose="05000000000000000000" pitchFamily="2" charset="2"/>
              <a:buChar char="Ø"/>
            </a:pPr>
            <a:r>
              <a:rPr lang="as-IN" sz="3600" b="1" dirty="0">
                <a:latin typeface="NikoshBAN" panose="02000000000000000000" pitchFamily="2" charset="0"/>
                <a:cs typeface="NikoshBAN" panose="02000000000000000000" pitchFamily="2" charset="0"/>
              </a:rPr>
              <a:t>পুকুর</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ন</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ব</a:t>
            </a:r>
            <a:r>
              <a:rPr lang="en-US" sz="3600" b="1" dirty="0">
                <a:latin typeface="NikoshBAN" panose="02000000000000000000" pitchFamily="2" charset="0"/>
                <a:cs typeface="NikoshBAN" panose="02000000000000000000" pitchFamily="2" charset="0"/>
              </a:rPr>
              <a:t>া</a:t>
            </a:r>
            <a:r>
              <a:rPr lang="en-US" sz="3600" b="1" dirty="0">
                <a:latin typeface="SutonnyMJ" pitchFamily="2" charset="0"/>
                <a:cs typeface="SutonnyMJ" pitchFamily="2" charset="0"/>
              </a:rPr>
              <a:t>©</a:t>
            </a:r>
            <a:r>
              <a:rPr lang="as-IN" sz="3600" b="1" dirty="0">
                <a:latin typeface="NikoshBAN" panose="02000000000000000000" pitchFamily="2" charset="0"/>
                <a:cs typeface="NikoshBAN" panose="02000000000000000000" pitchFamily="2" charset="0"/>
              </a:rPr>
              <a:t>চ</a:t>
            </a:r>
            <a:r>
              <a:rPr lang="en-US" sz="3600" b="1" dirty="0">
                <a:latin typeface="NikoshBAN" panose="02000000000000000000" pitchFamily="2" charset="0"/>
                <a:cs typeface="NikoshBAN" panose="02000000000000000000" pitchFamily="2" charset="0"/>
              </a:rPr>
              <a:t>ণ</a:t>
            </a:r>
            <a:r>
              <a:rPr lang="as-IN" sz="3600" b="1"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ও </a:t>
            </a:r>
            <a:r>
              <a:rPr lang="as-IN" sz="3600" b="1" dirty="0">
                <a:latin typeface="NikoshBAN" panose="02000000000000000000" pitchFamily="2" charset="0"/>
                <a:cs typeface="NikoshBAN" panose="02000000000000000000" pitchFamily="2" charset="0"/>
              </a:rPr>
              <a:t>প</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র</a:t>
            </a:r>
            <a:r>
              <a:rPr lang="en-US" sz="3600" b="1" dirty="0">
                <a:latin typeface="NikoshBAN" panose="02000000000000000000" pitchFamily="2" charset="0"/>
                <a:cs typeface="NikoshBAN" panose="02000000000000000000" pitchFamily="2" charset="0"/>
              </a:rPr>
              <a:t>স</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ত</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ত</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র </a:t>
            </a:r>
            <a:r>
              <a:rPr lang="en-US" sz="3600" b="1" dirty="0" err="1">
                <a:latin typeface="NikoshBAN" panose="02000000000000000000" pitchFamily="2" charset="0"/>
                <a:cs typeface="NikoshBAN" panose="02000000000000000000" pitchFamily="2" charset="0"/>
              </a:rPr>
              <a:t>ধাপ</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লিখ</a:t>
            </a:r>
            <a:r>
              <a:rPr lang="en-US" sz="3600" b="1"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3659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06B84F-8D67-4FDE-AEF5-AD87992CED79}"/>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D8C236BB-4766-40C4-9B6B-29F5F71E5AE7}"/>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4CEA510E-BD04-4833-B639-02C019A933A7}"/>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B8A00458-C2A6-42AA-A751-EEB0970F657C}"/>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8357B49A-53FB-448C-BE69-616F6C5EB8FD}"/>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C4123788-E2D0-4A6A-9A13-A5E99295743C}"/>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Rectangle 12">
            <a:extLst>
              <a:ext uri="{FF2B5EF4-FFF2-40B4-BE49-F238E27FC236}">
                <a16:creationId xmlns:a16="http://schemas.microsoft.com/office/drawing/2014/main" id="{48D55674-C593-4B79-937F-DA7CA653EFF4}"/>
              </a:ext>
            </a:extLst>
          </p:cNvPr>
          <p:cNvSpPr/>
          <p:nvPr/>
        </p:nvSpPr>
        <p:spPr>
          <a:xfrm>
            <a:off x="2643809" y="135548"/>
            <a:ext cx="3856383" cy="64633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3600" dirty="0">
                <a:latin typeface="NikoshBAN" panose="02000000000000000000" pitchFamily="2" charset="0"/>
                <a:cs typeface="NikoshBAN" panose="02000000000000000000" pitchFamily="2" charset="0"/>
              </a:rPr>
              <a:t>হাঁস/</a:t>
            </a:r>
            <a:r>
              <a:rPr lang="en-US" sz="3600" dirty="0" err="1">
                <a:latin typeface="NikoshBAN" panose="02000000000000000000" pitchFamily="2" charset="0"/>
                <a:cs typeface="NikoshBAN" panose="02000000000000000000" pitchFamily="2" charset="0"/>
              </a:rPr>
              <a:t>মুরগির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ঘর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a:t>
            </a:r>
            <a:r>
              <a:rPr lang="en-US" sz="3600" dirty="0" err="1">
                <a:latin typeface="SutonnyMJ" pitchFamily="2" charset="0"/>
                <a:cs typeface="SutonnyMJ" pitchFamily="2" charset="0"/>
              </a:rPr>
              <a:t>©</a:t>
            </a:r>
            <a:r>
              <a:rPr lang="en-US" sz="3600" dirty="0" err="1">
                <a:latin typeface="NikoshBAN" panose="02000000000000000000" pitchFamily="2" charset="0"/>
                <a:cs typeface="NikoshBAN" panose="02000000000000000000" pitchFamily="2" charset="0"/>
              </a:rPr>
              <a:t>ণ</a:t>
            </a:r>
            <a:endParaRPr lang="en-US" sz="36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BF4C09C6-22C6-4631-BEB5-29AE5F6A3333}"/>
              </a:ext>
            </a:extLst>
          </p:cNvPr>
          <p:cNvSpPr/>
          <p:nvPr/>
        </p:nvSpPr>
        <p:spPr>
          <a:xfrm>
            <a:off x="622852" y="3118058"/>
            <a:ext cx="7977809" cy="3170099"/>
          </a:xfrm>
          <a:prstGeom prst="rect">
            <a:avLst/>
          </a:prstGeom>
        </p:spPr>
        <p:txBody>
          <a:bodyPr wrap="square">
            <a:spAutoFit/>
          </a:bodyPr>
          <a:lstStyle/>
          <a:p>
            <a:r>
              <a:rPr lang="as-IN"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হাঁসের ঘর পুকুরের উপর তো অবশ্যই রাখতে হবে, বরং দুইটি ভাসমান ড্রমের উপর ঘরটি স্থাপন করলে আরও ভাল হবে। এতে হাঁসের মল দিন রাত পুকুরে পড়বে যা মাছের খাবার হবে। ঘরটি সারা পুকুরের যে কোন জায়গায় ভেসে থাকতে পারবে। পাড় থেকে বেঁধে রাখা দড়ি দিয়ে ঘরটি কাছে বা দূরে নেয়ার ব্যবস্থা করতে হবে। প্রতিটি হাঁসের জন্য ঘরে ২ বর্গফুট জায়গা দিতে হবে। ঘরের দরজা এত বড় হতে হবে যাতে হাঁস মাথা উঁচু রেখে ঘরে ঢুঁকতে পারে। ঘরের দেয়ালে বা ছাদে কোন ফাঁক থাকবে না যা দিয়ে আলো ঢুঁকতে পারে। নিচের মেঝে বাঁশের চটা পাশাপাশি আঁটকে তৈরি করতে হবে যাতে এর সামান্য ফাঁক দিয়ে তরল মল পানিতে পড়তে পারে। মেঝেতে ৬ ইঞ্চি পুরু করে খড় বিছিয়ে দিতে হবে যাতে হাঁস রাতে ডিম পাড়তে পারে। সন্ধ্যার পর ঘরের দরজা ভালভাবে আটঁকে ঘর পুকুরের মাঝে ঠেলে দিতে হবে যাতে শৃগাল বা অন্যান্য প্রাণী এসে হাঁস ধরে না খেতে পারে। অথবা খুটি দিয়ে পুকুরের পাড় এবং পানিতে হাঁসের ঘর তৈরি করতে হবে। ঘর থেকে পুকুরে নামার সিঁড়ি করে দিতে হবে।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DF56D894-8741-4F96-8391-47F5C4663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105" y="888888"/>
            <a:ext cx="3299791" cy="2215918"/>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902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109570-818A-416D-AEBE-742647172A20}"/>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2B7008A9-DFDE-443B-AA44-C16CDE6EAB86}"/>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139608AB-BBBC-47E7-9E79-797BE4B5FD12}"/>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AD706E56-6818-4F4B-993C-E9FBF25A42CA}"/>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B39142E1-B989-4A31-A0CA-E201BD0E3DAE}"/>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1E01B753-6931-4268-8E01-BC855205D4A1}"/>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04A1BE17-43F1-4FBF-938F-0EFDF2ED804F}"/>
              </a:ext>
            </a:extLst>
          </p:cNvPr>
          <p:cNvSpPr/>
          <p:nvPr/>
        </p:nvSpPr>
        <p:spPr>
          <a:xfrm>
            <a:off x="478014" y="4014882"/>
            <a:ext cx="8295861" cy="2246769"/>
          </a:xfrm>
          <a:prstGeom prst="rect">
            <a:avLst/>
          </a:prstGeom>
        </p:spPr>
        <p:txBody>
          <a:bodyPr wrap="square">
            <a:spAutoFit/>
          </a:bodyPr>
          <a:lstStyle/>
          <a:p>
            <a:pPr algn="ctr"/>
            <a:r>
              <a:rPr lang="as-IN" sz="28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হাঁসের জাত ও সংখ্যা: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ইন্ডি</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 রানার বছরে ২০০-২৫০টি, জিনডিং ও খাকি ক্যাম্বেল ২৩০-২৫০টি ডিম দে</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জাতগুলো পালন উপযোগী। এ হাঁসগুলো পাঁচমাস ব</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 থেকে দুই বছর পর্যন্ত ডিম দে</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পুকুরে প্রতি শতাংশে দু'টি করে হাঁস পালন করা যা</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প্রতি পুকুরে দুই থেকে তিনটি পুরুষ হাঁস রাখতে হবে। ৪০-৫০ শতাংশের জন্য মোট ১০০টি হাঁস পালন করা যা</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0CF6581F-8619-4899-AC44-BEA44F97B394}"/>
              </a:ext>
            </a:extLst>
          </p:cNvPr>
          <p:cNvSpPr/>
          <p:nvPr/>
        </p:nvSpPr>
        <p:spPr>
          <a:xfrm>
            <a:off x="2077067" y="227618"/>
            <a:ext cx="4989866"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as-IN" sz="3600" b="1" dirty="0">
                <a:solidFill>
                  <a:sysClr val="windowText" lastClr="000000"/>
                </a:solidFill>
                <a:latin typeface="NikoshBAN" panose="02000000000000000000" pitchFamily="2" charset="0"/>
                <a:cs typeface="NikoshBAN" panose="02000000000000000000" pitchFamily="2" charset="0"/>
              </a:rPr>
              <a:t>হাঁস</a:t>
            </a:r>
            <a:r>
              <a:rPr lang="en-US" sz="3600" b="1" dirty="0">
                <a:solidFill>
                  <a:sysClr val="windowText" lastClr="000000"/>
                </a:solidFill>
                <a:latin typeface="NikoshBAN" panose="02000000000000000000" pitchFamily="2" charset="0"/>
                <a:cs typeface="NikoshBAN" panose="02000000000000000000" pitchFamily="2" charset="0"/>
              </a:rPr>
              <a:t>/</a:t>
            </a:r>
            <a:r>
              <a:rPr lang="en-US" sz="3600" b="1" dirty="0" err="1">
                <a:solidFill>
                  <a:sysClr val="windowText" lastClr="000000"/>
                </a:solidFill>
                <a:latin typeface="NikoshBAN" panose="02000000000000000000" pitchFamily="2" charset="0"/>
                <a:cs typeface="NikoshBAN" panose="02000000000000000000" pitchFamily="2" charset="0"/>
              </a:rPr>
              <a:t>মুরগির</a:t>
            </a:r>
            <a:r>
              <a:rPr lang="as-IN" sz="3600" b="1" dirty="0">
                <a:solidFill>
                  <a:sysClr val="windowText" lastClr="000000"/>
                </a:solidFill>
                <a:latin typeface="NikoshBAN" panose="02000000000000000000" pitchFamily="2" charset="0"/>
                <a:cs typeface="NikoshBAN" panose="02000000000000000000" pitchFamily="2" charset="0"/>
              </a:rPr>
              <a:t> জাত ও সংখ্যা</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নিধা</a:t>
            </a:r>
            <a:r>
              <a:rPr lang="en-US" sz="3600" b="1" dirty="0" err="1">
                <a:solidFill>
                  <a:sysClr val="windowText" lastClr="000000"/>
                </a:solidFill>
                <a:latin typeface="SutonnyMJ" pitchFamily="2" charset="0"/>
                <a:cs typeface="SutonnyMJ" pitchFamily="2" charset="0"/>
              </a:rPr>
              <a:t>©</a:t>
            </a:r>
            <a:r>
              <a:rPr lang="en-US" sz="3600" b="1" dirty="0" err="1">
                <a:solidFill>
                  <a:sysClr val="windowText" lastClr="000000"/>
                </a:solidFill>
                <a:latin typeface="NikoshBAN" panose="02000000000000000000" pitchFamily="2" charset="0"/>
                <a:cs typeface="NikoshBAN" panose="02000000000000000000" pitchFamily="2" charset="0"/>
              </a:rPr>
              <a:t>রণ</a:t>
            </a:r>
            <a:endParaRPr lang="en-US" sz="3600" dirty="0">
              <a:solidFill>
                <a:sysClr val="windowText" lastClr="000000"/>
              </a:solidFill>
            </a:endParaRPr>
          </a:p>
        </p:txBody>
      </p:sp>
      <p:pic>
        <p:nvPicPr>
          <p:cNvPr id="11" name="Picture 10">
            <a:extLst>
              <a:ext uri="{FF2B5EF4-FFF2-40B4-BE49-F238E27FC236}">
                <a16:creationId xmlns:a16="http://schemas.microsoft.com/office/drawing/2014/main" id="{8D058360-4C9F-41DB-8000-8DA3E5CCB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144" y="1282011"/>
            <a:ext cx="3129383" cy="2374367"/>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ABD8D6C8-6B30-4797-B2EC-9003855A3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791" y="1282012"/>
            <a:ext cx="3129383" cy="2374366"/>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622669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0-#ppt_w/2"/>
                                          </p:val>
                                        </p:tav>
                                        <p:tav tm="100000">
                                          <p:val>
                                            <p:strVal val="#ppt_x"/>
                                          </p:val>
                                        </p:tav>
                                      </p:tavLst>
                                    </p:anim>
                                    <p:anim calcmode="lin" valueType="num">
                                      <p:cBhvr additive="base">
                                        <p:cTn id="16"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EB688B-6C7F-4DD6-B589-7D6C3216E6B4}"/>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4" name="Frame 3">
              <a:extLst>
                <a:ext uri="{FF2B5EF4-FFF2-40B4-BE49-F238E27FC236}">
                  <a16:creationId xmlns:a16="http://schemas.microsoft.com/office/drawing/2014/main" id="{DEE49897-BA5C-4490-B353-EF337B800EA8}"/>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40EC42FA-7D39-4DEA-857A-81E301B70B45}"/>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B2650B03-48A6-41DE-88EA-E5628FAF9CDC}"/>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9084E586-1D78-4618-8C9A-C488778AA24A}"/>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Shape 7">
              <a:extLst>
                <a:ext uri="{FF2B5EF4-FFF2-40B4-BE49-F238E27FC236}">
                  <a16:creationId xmlns:a16="http://schemas.microsoft.com/office/drawing/2014/main" id="{C4712705-CB9E-4904-87F5-96B41258B225}"/>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ectangle: Rounded Corners 8">
            <a:extLst>
              <a:ext uri="{FF2B5EF4-FFF2-40B4-BE49-F238E27FC236}">
                <a16:creationId xmlns:a16="http://schemas.microsoft.com/office/drawing/2014/main" id="{6A10982D-231E-49FC-B368-1A00EB491C7B}"/>
              </a:ext>
            </a:extLst>
          </p:cNvPr>
          <p:cNvSpPr/>
          <p:nvPr/>
        </p:nvSpPr>
        <p:spPr>
          <a:xfrm>
            <a:off x="3032986" y="155169"/>
            <a:ext cx="3078029" cy="908864"/>
          </a:xfrm>
          <a:prstGeom prst="roundRect">
            <a:avLst>
              <a:gd name="adj" fmla="val 50000"/>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as-IN" sz="3600" b="1" dirty="0">
                <a:solidFill>
                  <a:sysClr val="windowText" lastClr="000000"/>
                </a:solidFill>
                <a:latin typeface="NikoshBAN" panose="02000000000000000000" pitchFamily="2" charset="0"/>
                <a:cs typeface="NikoshBAN" panose="02000000000000000000" pitchFamily="2" charset="0"/>
              </a:rPr>
              <a:t>হাঁস</a:t>
            </a:r>
            <a:r>
              <a:rPr lang="en-US" sz="3600" b="1" dirty="0">
                <a:solidFill>
                  <a:sysClr val="windowText" lastClr="000000"/>
                </a:solidFill>
                <a:latin typeface="NikoshBAN" panose="02000000000000000000" pitchFamily="2" charset="0"/>
                <a:cs typeface="NikoshBAN" panose="02000000000000000000" pitchFamily="2" charset="0"/>
              </a:rPr>
              <a:t>/</a:t>
            </a:r>
            <a:r>
              <a:rPr lang="en-US" sz="3600" b="1" dirty="0" err="1">
                <a:solidFill>
                  <a:sysClr val="windowText" lastClr="000000"/>
                </a:solidFill>
                <a:latin typeface="NikoshBAN" panose="02000000000000000000" pitchFamily="2" charset="0"/>
                <a:cs typeface="NikoshBAN" panose="02000000000000000000" pitchFamily="2" charset="0"/>
              </a:rPr>
              <a:t>মুরগির</a:t>
            </a:r>
            <a:r>
              <a:rPr lang="as-IN"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খাদ্য</a:t>
            </a:r>
            <a:endParaRPr lang="en-US" sz="3600" dirty="0">
              <a:solidFill>
                <a:sysClr val="windowText" lastClr="000000"/>
              </a:solidFill>
            </a:endParaRPr>
          </a:p>
        </p:txBody>
      </p:sp>
      <p:pic>
        <p:nvPicPr>
          <p:cNvPr id="12" name="Picture 11">
            <a:extLst>
              <a:ext uri="{FF2B5EF4-FFF2-40B4-BE49-F238E27FC236}">
                <a16:creationId xmlns:a16="http://schemas.microsoft.com/office/drawing/2014/main" id="{83F9B250-741D-4776-83A2-531BD5D84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653" y="1232453"/>
            <a:ext cx="3417198" cy="2027582"/>
          </a:xfrm>
          <a:prstGeom prst="rect">
            <a:avLst/>
          </a:prstGeom>
          <a:ln w="38100">
            <a:solidFill>
              <a:schemeClr val="accent4">
                <a:lumMod val="60000"/>
                <a:lumOff val="40000"/>
              </a:schemeClr>
            </a:solidFill>
          </a:ln>
        </p:spPr>
      </p:pic>
      <p:graphicFrame>
        <p:nvGraphicFramePr>
          <p:cNvPr id="13" name="Table 13">
            <a:extLst>
              <a:ext uri="{FF2B5EF4-FFF2-40B4-BE49-F238E27FC236}">
                <a16:creationId xmlns:a16="http://schemas.microsoft.com/office/drawing/2014/main" id="{B99E1974-76E2-42B2-AC0D-5CD5F77B4BA4}"/>
              </a:ext>
            </a:extLst>
          </p:cNvPr>
          <p:cNvGraphicFramePr>
            <a:graphicFrameLocks noGrp="1"/>
          </p:cNvGraphicFramePr>
          <p:nvPr>
            <p:extLst>
              <p:ext uri="{D42A27DB-BD31-4B8C-83A1-F6EECF244321}">
                <p14:modId xmlns:p14="http://schemas.microsoft.com/office/powerpoint/2010/main" val="951500192"/>
              </p:ext>
            </p:extLst>
          </p:nvPr>
        </p:nvGraphicFramePr>
        <p:xfrm>
          <a:off x="584645" y="3796746"/>
          <a:ext cx="3783498" cy="1828800"/>
        </p:xfrm>
        <a:graphic>
          <a:graphicData uri="http://schemas.openxmlformats.org/drawingml/2006/table">
            <a:tbl>
              <a:tblPr firstRow="1" bandRow="1">
                <a:tableStyleId>{7DF18680-E054-41AD-8BC1-D1AEF772440D}</a:tableStyleId>
              </a:tblPr>
              <a:tblGrid>
                <a:gridCol w="1891749">
                  <a:extLst>
                    <a:ext uri="{9D8B030D-6E8A-4147-A177-3AD203B41FA5}">
                      <a16:colId xmlns:a16="http://schemas.microsoft.com/office/drawing/2014/main" val="797215807"/>
                    </a:ext>
                  </a:extLst>
                </a:gridCol>
                <a:gridCol w="1891749">
                  <a:extLst>
                    <a:ext uri="{9D8B030D-6E8A-4147-A177-3AD203B41FA5}">
                      <a16:colId xmlns:a16="http://schemas.microsoft.com/office/drawing/2014/main" val="3960602236"/>
                    </a:ext>
                  </a:extLst>
                </a:gridCol>
              </a:tblGrid>
              <a:tr h="370840">
                <a:tc gridSpan="2">
                  <a:txBody>
                    <a:bodyPr/>
                    <a:lstStyle/>
                    <a:p>
                      <a:pPr algn="ctr"/>
                      <a:r>
                        <a:rPr lang="en-US" sz="2400" dirty="0">
                          <a:solidFill>
                            <a:srgbClr val="FFFF00"/>
                          </a:solidFill>
                          <a:latin typeface="NikoshBAN" panose="02000000000000000000" pitchFamily="2" charset="0"/>
                          <a:cs typeface="NikoshBAN" panose="02000000000000000000" pitchFamily="2" charset="0"/>
                        </a:rPr>
                        <a:t>হ</a:t>
                      </a:r>
                      <a:r>
                        <a:rPr lang="as-IN" sz="2400" dirty="0">
                          <a:solidFill>
                            <a:srgbClr val="FFFF00"/>
                          </a:solidFill>
                          <a:latin typeface="NikoshBAN" panose="02000000000000000000" pitchFamily="2" charset="0"/>
                          <a:cs typeface="NikoshBAN" panose="02000000000000000000" pitchFamily="2" charset="0"/>
                        </a:rPr>
                        <a:t>া</a:t>
                      </a:r>
                      <a:r>
                        <a:rPr lang="en-US" sz="2400" dirty="0">
                          <a:solidFill>
                            <a:srgbClr val="FFFF00"/>
                          </a:solidFill>
                          <a:latin typeface="NikoshBAN" panose="02000000000000000000" pitchFamily="2" charset="0"/>
                          <a:cs typeface="NikoshBAN" panose="02000000000000000000" pitchFamily="2" charset="0"/>
                        </a:rPr>
                        <a:t>ঁ</a:t>
                      </a:r>
                      <a:r>
                        <a:rPr lang="as-IN" sz="2400" dirty="0">
                          <a:solidFill>
                            <a:srgbClr val="FFFF00"/>
                          </a:solidFill>
                          <a:latin typeface="NikoshBAN" panose="02000000000000000000" pitchFamily="2" charset="0"/>
                          <a:cs typeface="NikoshBAN" panose="02000000000000000000" pitchFamily="2" charset="0"/>
                        </a:rPr>
                        <a:t>স</a:t>
                      </a:r>
                      <a:r>
                        <a:rPr lang="en-US" sz="2400" dirty="0">
                          <a:solidFill>
                            <a:srgbClr val="FFFF00"/>
                          </a:solidFill>
                          <a:latin typeface="NikoshBAN" panose="02000000000000000000" pitchFamily="2" charset="0"/>
                          <a:cs typeface="NikoshBAN" panose="02000000000000000000" pitchFamily="2" charset="0"/>
                        </a:rPr>
                        <a:t>ে</a:t>
                      </a:r>
                      <a:r>
                        <a:rPr lang="as-IN" sz="2400" dirty="0">
                          <a:solidFill>
                            <a:srgbClr val="FFFF00"/>
                          </a:solidFill>
                          <a:latin typeface="NikoshBAN" panose="02000000000000000000" pitchFamily="2" charset="0"/>
                          <a:cs typeface="NikoshBAN" panose="02000000000000000000" pitchFamily="2" charset="0"/>
                        </a:rPr>
                        <a:t>র</a:t>
                      </a:r>
                      <a:r>
                        <a:rPr lang="en-US" sz="2400" dirty="0">
                          <a:solidFill>
                            <a:srgbClr val="FFFF00"/>
                          </a:solidFill>
                          <a:latin typeface="NikoshBAN" panose="02000000000000000000" pitchFamily="2" charset="0"/>
                          <a:cs typeface="NikoshBAN" panose="02000000000000000000" pitchFamily="2" charset="0"/>
                        </a:rPr>
                        <a:t> </a:t>
                      </a:r>
                      <a:r>
                        <a:rPr lang="as-IN" sz="2400" dirty="0">
                          <a:solidFill>
                            <a:srgbClr val="FFFF00"/>
                          </a:solidFill>
                          <a:latin typeface="NikoshBAN" panose="02000000000000000000" pitchFamily="2" charset="0"/>
                          <a:cs typeface="NikoshBAN" panose="02000000000000000000" pitchFamily="2" charset="0"/>
                        </a:rPr>
                        <a:t>খ</a:t>
                      </a:r>
                      <a:r>
                        <a:rPr lang="en-US" sz="2400" dirty="0">
                          <a:solidFill>
                            <a:srgbClr val="FFFF00"/>
                          </a:solidFill>
                          <a:latin typeface="NikoshBAN" panose="02000000000000000000" pitchFamily="2" charset="0"/>
                          <a:cs typeface="NikoshBAN" panose="02000000000000000000" pitchFamily="2" charset="0"/>
                        </a:rPr>
                        <a:t>া</a:t>
                      </a:r>
                      <a:r>
                        <a:rPr lang="as-IN" sz="2400" dirty="0">
                          <a:solidFill>
                            <a:srgbClr val="FFFF00"/>
                          </a:solidFill>
                          <a:latin typeface="NikoshBAN" panose="02000000000000000000" pitchFamily="2" charset="0"/>
                          <a:cs typeface="NikoshBAN" panose="02000000000000000000" pitchFamily="2" charset="0"/>
                        </a:rPr>
                        <a:t>ব</a:t>
                      </a:r>
                      <a:r>
                        <a:rPr lang="en-US" sz="2400" dirty="0">
                          <a:solidFill>
                            <a:srgbClr val="FFFF00"/>
                          </a:solidFill>
                          <a:latin typeface="NikoshBAN" panose="02000000000000000000" pitchFamily="2" charset="0"/>
                          <a:cs typeface="NikoshBAN" panose="02000000000000000000" pitchFamily="2" charset="0"/>
                        </a:rPr>
                        <a:t>া</a:t>
                      </a:r>
                      <a:r>
                        <a:rPr lang="as-IN" sz="2400" dirty="0">
                          <a:solidFill>
                            <a:srgbClr val="FFFF00"/>
                          </a:solidFill>
                          <a:latin typeface="NikoshBAN" panose="02000000000000000000" pitchFamily="2" charset="0"/>
                          <a:cs typeface="NikoshBAN" panose="02000000000000000000" pitchFamily="2" charset="0"/>
                        </a:rPr>
                        <a:t>র</a:t>
                      </a:r>
                      <a:r>
                        <a:rPr lang="en-US" sz="2400" dirty="0">
                          <a:solidFill>
                            <a:srgbClr val="FFFF00"/>
                          </a:solidFill>
                          <a:latin typeface="NikoshBAN" panose="02000000000000000000" pitchFamily="2" charset="0"/>
                          <a:cs typeface="NikoshBAN" panose="02000000000000000000" pitchFamily="2" charset="0"/>
                        </a:rPr>
                        <a:t> (</a:t>
                      </a:r>
                      <a:r>
                        <a:rPr lang="en-US" sz="2400" dirty="0" err="1">
                          <a:solidFill>
                            <a:srgbClr val="FFFF00"/>
                          </a:solidFill>
                          <a:latin typeface="NikoshBAN" panose="02000000000000000000" pitchFamily="2" charset="0"/>
                          <a:cs typeface="NikoshBAN" panose="02000000000000000000" pitchFamily="2" charset="0"/>
                        </a:rPr>
                        <a:t>প্রতিদিন</a:t>
                      </a:r>
                      <a:r>
                        <a:rPr lang="en-US" sz="2400" dirty="0">
                          <a:solidFill>
                            <a:srgbClr val="FFFF00"/>
                          </a:solidFill>
                          <a:latin typeface="NikoshBAN" panose="02000000000000000000" pitchFamily="2" charset="0"/>
                          <a:cs typeface="NikoshBAN" panose="02000000000000000000" pitchFamily="2" charset="0"/>
                        </a:rPr>
                        <a:t>)</a:t>
                      </a:r>
                    </a:p>
                  </a:txBody>
                  <a:tcPr>
                    <a:cell3D prstMaterial="dkEdge">
                      <a:bevel/>
                      <a:lightRig rig="flood" dir="t"/>
                    </a:cell3D>
                  </a:tcPr>
                </a:tc>
                <a:tc hMerge="1">
                  <a:txBody>
                    <a:bodyPr/>
                    <a:lstStyle/>
                    <a:p>
                      <a:endParaRPr lang="en-US" dirty="0"/>
                    </a:p>
                  </a:txBody>
                  <a:tcPr/>
                </a:tc>
                <a:extLst>
                  <a:ext uri="{0D108BD9-81ED-4DB2-BD59-A6C34878D82A}">
                    <a16:rowId xmlns:a16="http://schemas.microsoft.com/office/drawing/2014/main" val="781110110"/>
                  </a:ext>
                </a:extLst>
              </a:tr>
              <a:tr h="370840">
                <a:tc>
                  <a:txBody>
                    <a:bodyPr/>
                    <a:lstStyle/>
                    <a:p>
                      <a:pPr algn="ctr"/>
                      <a:r>
                        <a:rPr lang="en-US" sz="2400" dirty="0">
                          <a:latin typeface="NikoshBAN" panose="02000000000000000000" pitchFamily="2" charset="0"/>
                          <a:cs typeface="NikoshBAN" panose="02000000000000000000" pitchFamily="2" charset="0"/>
                        </a:rPr>
                        <a:t>ব</a:t>
                      </a:r>
                      <a:r>
                        <a:rPr lang="as-IN" sz="2400" dirty="0">
                          <a:latin typeface="NikoshBAN" panose="02000000000000000000" pitchFamily="2" charset="0"/>
                          <a:cs typeface="NikoshBAN" panose="02000000000000000000" pitchFamily="2" charset="0"/>
                        </a:rPr>
                        <a:t>য়</a:t>
                      </a:r>
                      <a:r>
                        <a:rPr lang="en-US" sz="2400" dirty="0">
                          <a:latin typeface="NikoshBAN" panose="02000000000000000000" pitchFamily="2" charset="0"/>
                          <a:cs typeface="NikoshBAN" panose="02000000000000000000" pitchFamily="2" charset="0"/>
                        </a:rPr>
                        <a:t>স (</a:t>
                      </a:r>
                      <a:r>
                        <a:rPr lang="as-IN" sz="2400" dirty="0">
                          <a:latin typeface="NikoshBAN" panose="02000000000000000000" pitchFamily="2" charset="0"/>
                          <a:cs typeface="NikoshBAN" panose="02000000000000000000" pitchFamily="2" charset="0"/>
                        </a:rPr>
                        <a:t>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a:t>
                      </a:r>
                    </a:p>
                  </a:txBody>
                  <a:tcPr>
                    <a:cell3D prstMaterial="dkEdge">
                      <a:bevel/>
                      <a:lightRig rig="flood" dir="t"/>
                    </a:cell3D>
                  </a:tcPr>
                </a:tc>
                <a:tc>
                  <a:txBody>
                    <a:bodyPr/>
                    <a:lstStyle/>
                    <a:p>
                      <a:pPr algn="ctr"/>
                      <a:r>
                        <a:rPr lang="en-US" sz="2400" dirty="0">
                          <a:latin typeface="NikoshBAN" panose="02000000000000000000" pitchFamily="2" charset="0"/>
                          <a:cs typeface="NikoshBAN" panose="02000000000000000000" pitchFamily="2" charset="0"/>
                        </a:rPr>
                        <a:t>খ</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দ</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য</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প</a:t>
                      </a:r>
                      <a:r>
                        <a:rPr lang="en-US" sz="2400" dirty="0">
                          <a:latin typeface="NikoshBAN" panose="02000000000000000000" pitchFamily="2" charset="0"/>
                          <a:cs typeface="NikoshBAN" panose="02000000000000000000" pitchFamily="2" charset="0"/>
                        </a:rPr>
                        <a:t>র</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ম</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ন</a:t>
                      </a:r>
                    </a:p>
                  </a:txBody>
                  <a:tcPr>
                    <a:cell3D prstMaterial="dkEdge">
                      <a:bevel/>
                      <a:lightRig rig="flood" dir="t"/>
                    </a:cell3D>
                  </a:tcPr>
                </a:tc>
                <a:extLst>
                  <a:ext uri="{0D108BD9-81ED-4DB2-BD59-A6C34878D82A}">
                    <a16:rowId xmlns:a16="http://schemas.microsoft.com/office/drawing/2014/main" val="3057048159"/>
                  </a:ext>
                </a:extLst>
              </a:tr>
              <a:tr h="370840">
                <a:tc>
                  <a:txBody>
                    <a:bodyPr/>
                    <a:lstStyle/>
                    <a:p>
                      <a:pPr algn="ctr"/>
                      <a:r>
                        <a:rPr lang="en-US" sz="2400" dirty="0">
                          <a:latin typeface="NikoshBAN" panose="02000000000000000000" pitchFamily="2" charset="0"/>
                          <a:cs typeface="NikoshBAN" panose="02000000000000000000" pitchFamily="2" charset="0"/>
                        </a:rPr>
                        <a:t>০-</a:t>
                      </a:r>
                      <a:r>
                        <a:rPr lang="as-IN" sz="2400" dirty="0">
                          <a:latin typeface="NikoshBAN" panose="02000000000000000000" pitchFamily="2" charset="0"/>
                          <a:cs typeface="NikoshBAN" panose="02000000000000000000" pitchFamily="2" charset="0"/>
                        </a:rPr>
                        <a:t>৯</a:t>
                      </a:r>
                      <a:r>
                        <a:rPr lang="en-US" sz="2400" dirty="0">
                          <a:latin typeface="NikoshBAN" panose="02000000000000000000" pitchFamily="2" charset="0"/>
                          <a:cs typeface="NikoshBAN" panose="02000000000000000000" pitchFamily="2" charset="0"/>
                        </a:rPr>
                        <a:t>০ </a:t>
                      </a:r>
                      <a:r>
                        <a:rPr lang="as-IN" sz="2400" dirty="0">
                          <a:latin typeface="NikoshBAN" panose="02000000000000000000" pitchFamily="2" charset="0"/>
                          <a:cs typeface="NikoshBAN" panose="02000000000000000000" pitchFamily="2" charset="0"/>
                        </a:rPr>
                        <a:t>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en-US" sz="2400" dirty="0">
                          <a:latin typeface="NikoshBAN" panose="02000000000000000000" pitchFamily="2" charset="0"/>
                          <a:cs typeface="NikoshBAN" panose="02000000000000000000" pitchFamily="2" charset="0"/>
                        </a:rPr>
                        <a:t>৬</a:t>
                      </a:r>
                      <a:r>
                        <a:rPr lang="as-IN" sz="2400" dirty="0">
                          <a:latin typeface="NikoshBAN" panose="02000000000000000000" pitchFamily="2" charset="0"/>
                          <a:cs typeface="NikoshBAN" panose="02000000000000000000" pitchFamily="2" charset="0"/>
                        </a:rPr>
                        <a:t>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৯</a:t>
                      </a:r>
                      <a:r>
                        <a:rPr lang="en-US" sz="2400" dirty="0">
                          <a:latin typeface="NikoshBAN" panose="02000000000000000000" pitchFamily="2" charset="0"/>
                          <a:cs typeface="NikoshBAN" panose="02000000000000000000" pitchFamily="2" charset="0"/>
                        </a:rPr>
                        <a:t>০ </a:t>
                      </a:r>
                      <a:r>
                        <a:rPr lang="as-IN" sz="2400" dirty="0">
                          <a:latin typeface="NikoshBAN" panose="02000000000000000000" pitchFamily="2" charset="0"/>
                          <a:cs typeface="NikoshBAN" panose="02000000000000000000" pitchFamily="2" charset="0"/>
                        </a:rPr>
                        <a:t>গ</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ম</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1570173716"/>
                  </a:ext>
                </a:extLst>
              </a:tr>
              <a:tr h="370840">
                <a:tc>
                  <a:txBody>
                    <a:bodyPr/>
                    <a:lstStyle/>
                    <a:p>
                      <a:pPr algn="ctr"/>
                      <a:r>
                        <a:rPr lang="en-US" sz="2400" dirty="0">
                          <a:latin typeface="NikoshBAN" panose="02000000000000000000" pitchFamily="2" charset="0"/>
                          <a:cs typeface="NikoshBAN" panose="02000000000000000000" pitchFamily="2" charset="0"/>
                        </a:rPr>
                        <a:t>৯</a:t>
                      </a:r>
                      <a:r>
                        <a:rPr lang="as-IN" sz="2400" dirty="0">
                          <a:latin typeface="NikoshBAN" panose="02000000000000000000" pitchFamily="2" charset="0"/>
                          <a:cs typeface="NikoshBAN" panose="02000000000000000000" pitchFamily="2" charset="0"/>
                        </a:rPr>
                        <a:t>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a:t>
                      </a:r>
                      <a:r>
                        <a:rPr lang="en-US" sz="2400" dirty="0">
                          <a:latin typeface="NikoshBAN" panose="02000000000000000000" pitchFamily="2" charset="0"/>
                          <a:cs typeface="NikoshBAN" panose="02000000000000000000" pitchFamily="2" charset="0"/>
                        </a:rPr>
                        <a:t>ম</a:t>
                      </a:r>
                      <a:r>
                        <a:rPr lang="as-IN" sz="2400" dirty="0">
                          <a:latin typeface="NikoshBAN" panose="02000000000000000000" pitchFamily="2" charset="0"/>
                          <a:cs typeface="NikoshBAN" panose="02000000000000000000" pitchFamily="2" charset="0"/>
                        </a:rPr>
                        <a:t>য়</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en-US" sz="2400" dirty="0">
                          <a:latin typeface="NikoshBAN" panose="02000000000000000000" pitchFamily="2" charset="0"/>
                          <a:cs typeface="NikoshBAN" panose="02000000000000000000" pitchFamily="2" charset="0"/>
                        </a:rPr>
                        <a:t>১</a:t>
                      </a:r>
                      <a:r>
                        <a:rPr lang="as-IN" sz="2400" dirty="0">
                          <a:latin typeface="NikoshBAN" panose="02000000000000000000" pitchFamily="2" charset="0"/>
                          <a:cs typeface="NikoshBAN" panose="02000000000000000000" pitchFamily="2" charset="0"/>
                        </a:rPr>
                        <a:t>১</a:t>
                      </a:r>
                      <a:r>
                        <a:rPr lang="en-US" sz="2400" dirty="0">
                          <a:latin typeface="NikoshBAN" panose="02000000000000000000" pitchFamily="2" charset="0"/>
                          <a:cs typeface="NikoshBAN" panose="02000000000000000000" pitchFamily="2" charset="0"/>
                        </a:rPr>
                        <a:t>০-</a:t>
                      </a:r>
                      <a:r>
                        <a:rPr lang="as-IN" sz="2400" dirty="0">
                          <a:latin typeface="NikoshBAN" panose="02000000000000000000" pitchFamily="2" charset="0"/>
                          <a:cs typeface="NikoshBAN" panose="02000000000000000000" pitchFamily="2" charset="0"/>
                        </a:rPr>
                        <a:t>১</a:t>
                      </a:r>
                      <a:r>
                        <a:rPr lang="en-US" sz="2400" dirty="0">
                          <a:latin typeface="NikoshBAN" panose="02000000000000000000" pitchFamily="2" charset="0"/>
                          <a:cs typeface="NikoshBAN" panose="02000000000000000000" pitchFamily="2" charset="0"/>
                        </a:rPr>
                        <a:t>২</a:t>
                      </a:r>
                      <a:r>
                        <a:rPr lang="as-IN" sz="2400" dirty="0">
                          <a:latin typeface="NikoshBAN" panose="02000000000000000000" pitchFamily="2" charset="0"/>
                          <a:cs typeface="NikoshBAN" panose="02000000000000000000" pitchFamily="2" charset="0"/>
                        </a:rPr>
                        <a:t>৫</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গ</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ম</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1960472746"/>
                  </a:ext>
                </a:extLst>
              </a:tr>
            </a:tbl>
          </a:graphicData>
        </a:graphic>
      </p:graphicFrame>
      <p:graphicFrame>
        <p:nvGraphicFramePr>
          <p:cNvPr id="15" name="Table 13">
            <a:extLst>
              <a:ext uri="{FF2B5EF4-FFF2-40B4-BE49-F238E27FC236}">
                <a16:creationId xmlns:a16="http://schemas.microsoft.com/office/drawing/2014/main" id="{4E27C81C-534D-4068-AC94-C8627043A4C0}"/>
              </a:ext>
            </a:extLst>
          </p:cNvPr>
          <p:cNvGraphicFramePr>
            <a:graphicFrameLocks noGrp="1"/>
          </p:cNvGraphicFramePr>
          <p:nvPr>
            <p:extLst>
              <p:ext uri="{D42A27DB-BD31-4B8C-83A1-F6EECF244321}">
                <p14:modId xmlns:p14="http://schemas.microsoft.com/office/powerpoint/2010/main" val="2424762661"/>
              </p:ext>
            </p:extLst>
          </p:nvPr>
        </p:nvGraphicFramePr>
        <p:xfrm>
          <a:off x="4802363" y="3796746"/>
          <a:ext cx="3783498" cy="1828800"/>
        </p:xfrm>
        <a:graphic>
          <a:graphicData uri="http://schemas.openxmlformats.org/drawingml/2006/table">
            <a:tbl>
              <a:tblPr firstRow="1" bandRow="1">
                <a:tableStyleId>{5C22544A-7EE6-4342-B048-85BDC9FD1C3A}</a:tableStyleId>
              </a:tblPr>
              <a:tblGrid>
                <a:gridCol w="1891749">
                  <a:extLst>
                    <a:ext uri="{9D8B030D-6E8A-4147-A177-3AD203B41FA5}">
                      <a16:colId xmlns:a16="http://schemas.microsoft.com/office/drawing/2014/main" val="797215807"/>
                    </a:ext>
                  </a:extLst>
                </a:gridCol>
                <a:gridCol w="1891749">
                  <a:extLst>
                    <a:ext uri="{9D8B030D-6E8A-4147-A177-3AD203B41FA5}">
                      <a16:colId xmlns:a16="http://schemas.microsoft.com/office/drawing/2014/main" val="3960602236"/>
                    </a:ext>
                  </a:extLst>
                </a:gridCol>
              </a:tblGrid>
              <a:tr h="370840">
                <a:tc gridSpan="2">
                  <a:txBody>
                    <a:bodyPr/>
                    <a:lstStyle/>
                    <a:p>
                      <a:pPr algn="ctr"/>
                      <a:r>
                        <a:rPr lang="en-US" sz="2400" dirty="0" err="1">
                          <a:solidFill>
                            <a:srgbClr val="FFFF00"/>
                          </a:solidFill>
                          <a:latin typeface="NikoshBAN" panose="02000000000000000000" pitchFamily="2" charset="0"/>
                          <a:cs typeface="NikoshBAN" panose="02000000000000000000" pitchFamily="2" charset="0"/>
                        </a:rPr>
                        <a:t>মুরগির</a:t>
                      </a:r>
                      <a:r>
                        <a:rPr lang="en-US" sz="2400" dirty="0">
                          <a:solidFill>
                            <a:srgbClr val="FFFF00"/>
                          </a:solidFill>
                          <a:latin typeface="NikoshBAN" panose="02000000000000000000" pitchFamily="2" charset="0"/>
                          <a:cs typeface="NikoshBAN" panose="02000000000000000000" pitchFamily="2" charset="0"/>
                        </a:rPr>
                        <a:t> </a:t>
                      </a:r>
                      <a:r>
                        <a:rPr lang="as-IN" sz="2400" dirty="0">
                          <a:solidFill>
                            <a:srgbClr val="FFFF00"/>
                          </a:solidFill>
                          <a:latin typeface="NikoshBAN" panose="02000000000000000000" pitchFamily="2" charset="0"/>
                          <a:cs typeface="NikoshBAN" panose="02000000000000000000" pitchFamily="2" charset="0"/>
                        </a:rPr>
                        <a:t>খ</a:t>
                      </a:r>
                      <a:r>
                        <a:rPr lang="en-US" sz="2400" dirty="0">
                          <a:solidFill>
                            <a:srgbClr val="FFFF00"/>
                          </a:solidFill>
                          <a:latin typeface="NikoshBAN" panose="02000000000000000000" pitchFamily="2" charset="0"/>
                          <a:cs typeface="NikoshBAN" panose="02000000000000000000" pitchFamily="2" charset="0"/>
                        </a:rPr>
                        <a:t>া</a:t>
                      </a:r>
                      <a:r>
                        <a:rPr lang="as-IN" sz="2400" dirty="0">
                          <a:solidFill>
                            <a:srgbClr val="FFFF00"/>
                          </a:solidFill>
                          <a:latin typeface="NikoshBAN" panose="02000000000000000000" pitchFamily="2" charset="0"/>
                          <a:cs typeface="NikoshBAN" panose="02000000000000000000" pitchFamily="2" charset="0"/>
                        </a:rPr>
                        <a:t>ব</a:t>
                      </a:r>
                      <a:r>
                        <a:rPr lang="en-US" sz="2400" dirty="0">
                          <a:solidFill>
                            <a:srgbClr val="FFFF00"/>
                          </a:solidFill>
                          <a:latin typeface="NikoshBAN" panose="02000000000000000000" pitchFamily="2" charset="0"/>
                          <a:cs typeface="NikoshBAN" panose="02000000000000000000" pitchFamily="2" charset="0"/>
                        </a:rPr>
                        <a:t>া</a:t>
                      </a:r>
                      <a:r>
                        <a:rPr lang="as-IN" sz="2400" dirty="0">
                          <a:solidFill>
                            <a:srgbClr val="FFFF00"/>
                          </a:solidFill>
                          <a:latin typeface="NikoshBAN" panose="02000000000000000000" pitchFamily="2" charset="0"/>
                          <a:cs typeface="NikoshBAN" panose="02000000000000000000" pitchFamily="2" charset="0"/>
                        </a:rPr>
                        <a:t>র</a:t>
                      </a:r>
                      <a:r>
                        <a:rPr lang="en-US" sz="2400" dirty="0">
                          <a:solidFill>
                            <a:srgbClr val="FFFF00"/>
                          </a:solidFill>
                          <a:latin typeface="NikoshBAN" panose="02000000000000000000" pitchFamily="2" charset="0"/>
                          <a:cs typeface="NikoshBAN" panose="02000000000000000000" pitchFamily="2" charset="0"/>
                        </a:rPr>
                        <a:t> (</a:t>
                      </a:r>
                      <a:r>
                        <a:rPr lang="en-US" sz="2400" dirty="0" err="1">
                          <a:solidFill>
                            <a:srgbClr val="FFFF00"/>
                          </a:solidFill>
                          <a:latin typeface="NikoshBAN" panose="02000000000000000000" pitchFamily="2" charset="0"/>
                          <a:cs typeface="NikoshBAN" panose="02000000000000000000" pitchFamily="2" charset="0"/>
                        </a:rPr>
                        <a:t>প্রতিদিন</a:t>
                      </a:r>
                      <a:r>
                        <a:rPr lang="en-US" sz="2400" dirty="0">
                          <a:solidFill>
                            <a:srgbClr val="FFFF00"/>
                          </a:solidFill>
                          <a:latin typeface="NikoshBAN" panose="02000000000000000000" pitchFamily="2" charset="0"/>
                          <a:cs typeface="NikoshBAN" panose="02000000000000000000" pitchFamily="2" charset="0"/>
                        </a:rPr>
                        <a:t>)</a:t>
                      </a:r>
                    </a:p>
                  </a:txBody>
                  <a:tcPr>
                    <a:cell3D prstMaterial="dkEdge">
                      <a:bevel/>
                      <a:lightRig rig="flood" dir="t"/>
                    </a:cell3D>
                  </a:tcPr>
                </a:tc>
                <a:tc hMerge="1">
                  <a:txBody>
                    <a:bodyPr/>
                    <a:lstStyle/>
                    <a:p>
                      <a:endParaRPr lang="en-US" dirty="0"/>
                    </a:p>
                  </a:txBody>
                  <a:tcPr/>
                </a:tc>
                <a:extLst>
                  <a:ext uri="{0D108BD9-81ED-4DB2-BD59-A6C34878D82A}">
                    <a16:rowId xmlns:a16="http://schemas.microsoft.com/office/drawing/2014/main" val="781110110"/>
                  </a:ext>
                </a:extLst>
              </a:tr>
              <a:tr h="370840">
                <a:tc>
                  <a:txBody>
                    <a:bodyPr/>
                    <a:lstStyle/>
                    <a:p>
                      <a:pPr algn="ctr"/>
                      <a:r>
                        <a:rPr lang="en-US" sz="2400" dirty="0">
                          <a:latin typeface="NikoshBAN" panose="02000000000000000000" pitchFamily="2" charset="0"/>
                          <a:cs typeface="NikoshBAN" panose="02000000000000000000" pitchFamily="2" charset="0"/>
                        </a:rPr>
                        <a:t>ব</a:t>
                      </a:r>
                      <a:r>
                        <a:rPr lang="as-IN" sz="2400" dirty="0">
                          <a:latin typeface="NikoshBAN" panose="02000000000000000000" pitchFamily="2" charset="0"/>
                          <a:cs typeface="NikoshBAN" panose="02000000000000000000" pitchFamily="2" charset="0"/>
                        </a:rPr>
                        <a:t>য়</a:t>
                      </a:r>
                      <a:r>
                        <a:rPr lang="en-US" sz="2400" dirty="0">
                          <a:latin typeface="NikoshBAN" panose="02000000000000000000" pitchFamily="2" charset="0"/>
                          <a:cs typeface="NikoshBAN" panose="02000000000000000000" pitchFamily="2" charset="0"/>
                        </a:rPr>
                        <a:t>স (</a:t>
                      </a:r>
                      <a:r>
                        <a:rPr lang="as-IN" sz="2400" dirty="0">
                          <a:latin typeface="NikoshBAN" panose="02000000000000000000" pitchFamily="2" charset="0"/>
                          <a:cs typeface="NikoshBAN" panose="02000000000000000000" pitchFamily="2" charset="0"/>
                        </a:rPr>
                        <a:t>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a:t>
                      </a:r>
                    </a:p>
                  </a:txBody>
                  <a:tcPr>
                    <a:cell3D prstMaterial="dkEdge">
                      <a:bevel/>
                      <a:lightRig rig="flood" dir="t"/>
                    </a:cell3D>
                  </a:tcPr>
                </a:tc>
                <a:tc>
                  <a:txBody>
                    <a:bodyPr/>
                    <a:lstStyle/>
                    <a:p>
                      <a:pPr algn="ctr"/>
                      <a:r>
                        <a:rPr lang="en-US" sz="2400" dirty="0">
                          <a:latin typeface="NikoshBAN" panose="02000000000000000000" pitchFamily="2" charset="0"/>
                          <a:cs typeface="NikoshBAN" panose="02000000000000000000" pitchFamily="2" charset="0"/>
                        </a:rPr>
                        <a:t>খ</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দ</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য</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প</a:t>
                      </a:r>
                      <a:r>
                        <a:rPr lang="en-US" sz="2400" dirty="0">
                          <a:latin typeface="NikoshBAN" panose="02000000000000000000" pitchFamily="2" charset="0"/>
                          <a:cs typeface="NikoshBAN" panose="02000000000000000000" pitchFamily="2" charset="0"/>
                        </a:rPr>
                        <a:t>র</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ম</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ন</a:t>
                      </a:r>
                    </a:p>
                  </a:txBody>
                  <a:tcPr>
                    <a:cell3D prstMaterial="dkEdge">
                      <a:bevel/>
                      <a:lightRig rig="flood" dir="t"/>
                    </a:cell3D>
                  </a:tcPr>
                </a:tc>
                <a:extLst>
                  <a:ext uri="{0D108BD9-81ED-4DB2-BD59-A6C34878D82A}">
                    <a16:rowId xmlns:a16="http://schemas.microsoft.com/office/drawing/2014/main" val="3057048159"/>
                  </a:ext>
                </a:extLst>
              </a:tr>
              <a:tr h="370840">
                <a:tc>
                  <a:txBody>
                    <a:bodyPr/>
                    <a:lstStyle/>
                    <a:p>
                      <a:pPr algn="ctr"/>
                      <a:r>
                        <a:rPr lang="en-US" sz="2400" dirty="0">
                          <a:latin typeface="NikoshBAN" panose="02000000000000000000" pitchFamily="2" charset="0"/>
                          <a:cs typeface="NikoshBAN" panose="02000000000000000000" pitchFamily="2" charset="0"/>
                        </a:rPr>
                        <a:t>০-</a:t>
                      </a:r>
                      <a:r>
                        <a:rPr lang="as-IN" sz="2400" dirty="0">
                          <a:latin typeface="NikoshBAN" panose="02000000000000000000" pitchFamily="2" charset="0"/>
                          <a:cs typeface="NikoshBAN" panose="02000000000000000000" pitchFamily="2" charset="0"/>
                        </a:rPr>
                        <a:t>২</a:t>
                      </a:r>
                      <a:r>
                        <a:rPr lang="en-US" sz="2400" dirty="0">
                          <a:latin typeface="NikoshBAN" panose="02000000000000000000" pitchFamily="2" charset="0"/>
                          <a:cs typeface="NikoshBAN" panose="02000000000000000000" pitchFamily="2" charset="0"/>
                        </a:rPr>
                        <a:t>৮ </a:t>
                      </a:r>
                      <a:r>
                        <a:rPr lang="as-IN" sz="2400" dirty="0">
                          <a:latin typeface="NikoshBAN" panose="02000000000000000000" pitchFamily="2" charset="0"/>
                          <a:cs typeface="NikoshBAN" panose="02000000000000000000" pitchFamily="2" charset="0"/>
                        </a:rPr>
                        <a:t>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en-US" sz="2400" dirty="0">
                          <a:latin typeface="NikoshBAN" panose="02000000000000000000" pitchFamily="2" charset="0"/>
                          <a:cs typeface="NikoshBAN" panose="02000000000000000000" pitchFamily="2" charset="0"/>
                        </a:rPr>
                        <a:t>৮</a:t>
                      </a:r>
                      <a:r>
                        <a:rPr lang="as-IN" sz="2400" dirty="0">
                          <a:latin typeface="NikoshBAN" panose="02000000000000000000" pitchFamily="2" charset="0"/>
                          <a:cs typeface="NikoshBAN" panose="02000000000000000000" pitchFamily="2" charset="0"/>
                        </a:rPr>
                        <a:t>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৯</a:t>
                      </a:r>
                      <a:r>
                        <a:rPr lang="en-US" sz="2400" dirty="0">
                          <a:latin typeface="NikoshBAN" panose="02000000000000000000" pitchFamily="2" charset="0"/>
                          <a:cs typeface="NikoshBAN" panose="02000000000000000000" pitchFamily="2" charset="0"/>
                        </a:rPr>
                        <a:t>০ </a:t>
                      </a:r>
                      <a:r>
                        <a:rPr lang="as-IN" sz="2400" dirty="0">
                          <a:latin typeface="NikoshBAN" panose="02000000000000000000" pitchFamily="2" charset="0"/>
                          <a:cs typeface="NikoshBAN" panose="02000000000000000000" pitchFamily="2" charset="0"/>
                        </a:rPr>
                        <a:t>গ</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ম</a:t>
                      </a:r>
                    </a:p>
                  </a:txBody>
                  <a:tcPr>
                    <a:cell3D prstMaterial="dkEdge">
                      <a:bevel/>
                      <a:lightRig rig="flood" dir="t"/>
                    </a:cell3D>
                  </a:tcPr>
                </a:tc>
                <a:extLst>
                  <a:ext uri="{0D108BD9-81ED-4DB2-BD59-A6C34878D82A}">
                    <a16:rowId xmlns:a16="http://schemas.microsoft.com/office/drawing/2014/main" val="1570173716"/>
                  </a:ext>
                </a:extLst>
              </a:tr>
              <a:tr h="370840">
                <a:tc>
                  <a:txBody>
                    <a:bodyPr/>
                    <a:lstStyle/>
                    <a:p>
                      <a:pPr algn="ctr"/>
                      <a:r>
                        <a:rPr lang="en-US" sz="2400" dirty="0">
                          <a:latin typeface="NikoshBAN" panose="02000000000000000000" pitchFamily="2" charset="0"/>
                          <a:cs typeface="NikoshBAN" panose="02000000000000000000" pitchFamily="2" charset="0"/>
                        </a:rPr>
                        <a:t>২</a:t>
                      </a:r>
                      <a:r>
                        <a:rPr lang="as-IN" sz="2400" dirty="0">
                          <a:latin typeface="NikoshBAN" panose="02000000000000000000" pitchFamily="2" charset="0"/>
                          <a:cs typeface="NikoshBAN" panose="02000000000000000000" pitchFamily="2" charset="0"/>
                        </a:rPr>
                        <a:t>৮</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a:t>
                      </a:r>
                      <a:r>
                        <a:rPr lang="en-US" sz="2400" dirty="0">
                          <a:latin typeface="NikoshBAN" panose="02000000000000000000" pitchFamily="2" charset="0"/>
                          <a:cs typeface="NikoshBAN" panose="02000000000000000000" pitchFamily="2" charset="0"/>
                        </a:rPr>
                        <a:t>ম</a:t>
                      </a:r>
                      <a:r>
                        <a:rPr lang="as-IN" sz="2400" dirty="0">
                          <a:latin typeface="NikoshBAN" panose="02000000000000000000" pitchFamily="2" charset="0"/>
                          <a:cs typeface="NikoshBAN" panose="02000000000000000000" pitchFamily="2" charset="0"/>
                        </a:rPr>
                        <a:t>য়</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NikoshBAN" panose="02000000000000000000" pitchFamily="2" charset="0"/>
                          <a:cs typeface="NikoshBAN" panose="02000000000000000000" pitchFamily="2" charset="0"/>
                        </a:rPr>
                        <a:t>১</a:t>
                      </a:r>
                      <a:r>
                        <a:rPr lang="as-IN" sz="2400" dirty="0">
                          <a:latin typeface="NikoshBAN" panose="02000000000000000000" pitchFamily="2" charset="0"/>
                          <a:cs typeface="NikoshBAN" panose="02000000000000000000" pitchFamily="2" charset="0"/>
                        </a:rPr>
                        <a:t>১</a:t>
                      </a:r>
                      <a:r>
                        <a:rPr lang="en-US" sz="2400" dirty="0">
                          <a:latin typeface="NikoshBAN" panose="02000000000000000000" pitchFamily="2" charset="0"/>
                          <a:cs typeface="NikoshBAN" panose="02000000000000000000" pitchFamily="2" charset="0"/>
                        </a:rPr>
                        <a:t>০-</a:t>
                      </a:r>
                      <a:r>
                        <a:rPr lang="as-IN" sz="2400" dirty="0">
                          <a:latin typeface="NikoshBAN" panose="02000000000000000000" pitchFamily="2" charset="0"/>
                          <a:cs typeface="NikoshBAN" panose="02000000000000000000" pitchFamily="2" charset="0"/>
                        </a:rPr>
                        <a:t>১</a:t>
                      </a:r>
                      <a:r>
                        <a:rPr lang="en-US" sz="2400" dirty="0">
                          <a:latin typeface="NikoshBAN" panose="02000000000000000000" pitchFamily="2" charset="0"/>
                          <a:cs typeface="NikoshBAN" panose="02000000000000000000" pitchFamily="2" charset="0"/>
                        </a:rPr>
                        <a:t>২০ </a:t>
                      </a:r>
                      <a:r>
                        <a:rPr lang="as-IN" sz="2400" dirty="0">
                          <a:latin typeface="NikoshBAN" panose="02000000000000000000" pitchFamily="2" charset="0"/>
                          <a:cs typeface="NikoshBAN" panose="02000000000000000000" pitchFamily="2" charset="0"/>
                        </a:rPr>
                        <a:t>গ</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ম</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1960472746"/>
                  </a:ext>
                </a:extLst>
              </a:tr>
            </a:tbl>
          </a:graphicData>
        </a:graphic>
      </p:graphicFrame>
    </p:spTree>
    <p:extLst>
      <p:ext uri="{BB962C8B-B14F-4D97-AF65-F5344CB8AC3E}">
        <p14:creationId xmlns:p14="http://schemas.microsoft.com/office/powerpoint/2010/main" val="2571277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ppt_x"/>
                                          </p:val>
                                        </p:tav>
                                        <p:tav tm="100000">
                                          <p:val>
                                            <p:strVal val="#ppt_x"/>
                                          </p:val>
                                        </p:tav>
                                      </p:tavLst>
                                    </p:anim>
                                    <p:anim calcmode="lin" valueType="num">
                                      <p:cBhvr additive="base">
                                        <p:cTn id="12" dur="2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1+#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0-#ppt_w/2"/>
                                          </p:val>
                                        </p:tav>
                                        <p:tav tm="100000">
                                          <p:val>
                                            <p:strVal val="#ppt_x"/>
                                          </p:val>
                                        </p:tav>
                                      </p:tavLst>
                                    </p:anim>
                                    <p:anim calcmode="lin" valueType="num">
                                      <p:cBhvr additive="base">
                                        <p:cTn id="20"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910E0C2-56F1-414E-8C59-E2DB3E07755C}"/>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9" name="Frame 8">
              <a:extLst>
                <a:ext uri="{FF2B5EF4-FFF2-40B4-BE49-F238E27FC236}">
                  <a16:creationId xmlns:a16="http://schemas.microsoft.com/office/drawing/2014/main" id="{2C16F402-C5A2-43F8-9E12-571556E3A3C2}"/>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0" name="Freeform: Shape 9">
              <a:extLst>
                <a:ext uri="{FF2B5EF4-FFF2-40B4-BE49-F238E27FC236}">
                  <a16:creationId xmlns:a16="http://schemas.microsoft.com/office/drawing/2014/main" id="{F3884F21-7BA4-4950-80F0-D3FAFEC4D74E}"/>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518B46A0-3C76-4B2E-8633-6FCF969B24B1}"/>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92F4B268-041A-446E-9AFC-6108548133EC}"/>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Shape 12">
              <a:extLst>
                <a:ext uri="{FF2B5EF4-FFF2-40B4-BE49-F238E27FC236}">
                  <a16:creationId xmlns:a16="http://schemas.microsoft.com/office/drawing/2014/main" id="{6FB52346-25A2-450E-AA39-87AFD7B09DE6}"/>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4" name="Picture 33">
            <a:extLst>
              <a:ext uri="{FF2B5EF4-FFF2-40B4-BE49-F238E27FC236}">
                <a16:creationId xmlns:a16="http://schemas.microsoft.com/office/drawing/2014/main" id="{DF08252F-9D86-485B-96A0-33DCA96F3E6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0438" y="1531876"/>
            <a:ext cx="2590936" cy="1746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a:extLst>
              <a:ext uri="{FF2B5EF4-FFF2-40B4-BE49-F238E27FC236}">
                <a16:creationId xmlns:a16="http://schemas.microsoft.com/office/drawing/2014/main" id="{4E926E64-0310-4C63-9FE0-3B267520F68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03036" y="1545128"/>
            <a:ext cx="2590936" cy="1759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 name="Picture 35">
            <a:extLst>
              <a:ext uri="{FF2B5EF4-FFF2-40B4-BE49-F238E27FC236}">
                <a16:creationId xmlns:a16="http://schemas.microsoft.com/office/drawing/2014/main" id="{5FD1AE57-5CC7-4FAC-96C1-F34976189B0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55634" y="1518625"/>
            <a:ext cx="2590936" cy="1759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39665665-878E-4A6D-8E42-40C4F95FA86A}"/>
              </a:ext>
            </a:extLst>
          </p:cNvPr>
          <p:cNvSpPr/>
          <p:nvPr/>
        </p:nvSpPr>
        <p:spPr>
          <a:xfrm>
            <a:off x="556592" y="3957941"/>
            <a:ext cx="7951304" cy="2246769"/>
          </a:xfrm>
          <a:prstGeom prst="rect">
            <a:avLst/>
          </a:prstGeom>
        </p:spPr>
        <p:txBody>
          <a:bodyPr wrap="square">
            <a:spAutoFit/>
          </a:bodyPr>
          <a:lstStyle/>
          <a:p>
            <a:r>
              <a:rPr lang="as-IN" sz="28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হাঁসের রোগ প্রতিরোধ: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হাঁসের রোগবালাই কম হয়। ডাকপ্লেগ হলে বাঁচানো যা</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 এ জন্য রোগ প্রতিরোধ করাই ভাল। হাঁসের ঘর, খাবার পাত্র ও পানিপাত্র পরিস্কার পরিচ্ছন্ন জীবাণুমুক্ত রাখতে হবে। রোগাক্রান্ত হাঁস দল থেকে সরি</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ফেলতে হবে এবং মারা গেলে মাটিতে পুঁতে ফেলতে হবে। প্রতিষেধক টিকা দিতে হবে।</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Rounded Corners 2">
            <a:extLst>
              <a:ext uri="{FF2B5EF4-FFF2-40B4-BE49-F238E27FC236}">
                <a16:creationId xmlns:a16="http://schemas.microsoft.com/office/drawing/2014/main" id="{E9D3FF50-5093-4663-B8B6-BA901E4546C3}"/>
              </a:ext>
            </a:extLst>
          </p:cNvPr>
          <p:cNvSpPr/>
          <p:nvPr/>
        </p:nvSpPr>
        <p:spPr>
          <a:xfrm>
            <a:off x="3303036" y="278021"/>
            <a:ext cx="3038185" cy="822305"/>
          </a:xfrm>
          <a:prstGeom prst="roundRect">
            <a:avLst>
              <a:gd name="adj" fmla="val 50000"/>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হাঁসের রোগ প্রতিরোধ</a:t>
            </a:r>
            <a:endParaRPr lang="en-US"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9868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iterate type="wd">
                                    <p:tmPct val="10000"/>
                                  </p:iterate>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BDE561-D496-42C2-BDE1-2B191A176EAF}"/>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BB4F25CD-20CC-4C1D-86C3-4CAF5EA74F65}"/>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79E0603F-D545-486E-907A-069434421A57}"/>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B42CCE95-54E3-4504-958D-E49697516F57}"/>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B1694BBA-FCD6-4E30-B8F3-5067802BA18C}"/>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2DD24C80-C5EC-432D-851B-3EC61386BEDA}"/>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BF2B0F04-BD33-4520-9BC1-C7CB5F1B3B76}"/>
              </a:ext>
            </a:extLst>
          </p:cNvPr>
          <p:cNvSpPr/>
          <p:nvPr/>
        </p:nvSpPr>
        <p:spPr>
          <a:xfrm>
            <a:off x="622852" y="4324520"/>
            <a:ext cx="7991061" cy="2123658"/>
          </a:xfrm>
          <a:prstGeom prst="rect">
            <a:avLst/>
          </a:prstGeom>
        </p:spPr>
        <p:txBody>
          <a:bodyPr wrap="square">
            <a:spAutoFit/>
          </a:bodyPr>
          <a:lstStyle/>
          <a:p>
            <a:pPr algn="ctr"/>
            <a:r>
              <a:rPr lang="as-IN" sz="2200" dirty="0">
                <a:solidFill>
                  <a:srgbClr val="FF0000"/>
                </a:solidFill>
                <a:latin typeface="NikoshBAN" panose="02000000000000000000" pitchFamily="2" charset="0"/>
                <a:cs typeface="NikoshBAN" panose="02000000000000000000" pitchFamily="2" charset="0"/>
              </a:rPr>
              <a:t>কোন জাতের মাছ নির্বাচন করবেন: </a:t>
            </a:r>
            <a:r>
              <a:rPr lang="as-IN" sz="2200" dirty="0">
                <a:latin typeface="NikoshBAN" panose="02000000000000000000" pitchFamily="2" charset="0"/>
                <a:cs typeface="NikoshBAN" panose="02000000000000000000" pitchFamily="2" charset="0"/>
              </a:rPr>
              <a:t>হাঁস চাষ করায় পুকুরে মাছের বিভিন্ন প্রকার খাবারের সৃষ্টি হয়। এজন্য ভিন্ন ভিন্ন খাদ্যাভ্যাসের বিভিন্ন জাতের মাছের চাষ করা উচিৎ। তাছাড়া বিভিন্ন প্রজাতির মাছ ভিন্ন ভিন্ন স্তরের খাবার খায়। মাছের প্রজাতির মধ্যে সিলভার কার্প ও কাতলা-পানির উপরের স্তরে খাদ্য খায় গ্রাস কার্প-পুকুরের জলজ আগাছা ও ঘাস খায়, কমন কার্প- পুকুরে তলদেশের খাদ্য খায় বলে জানালেন মৎস্য বিশেষজ্ঞরা। এছাড়াও মৃগেল, কালিবাউশ, মিরর কার্প, সরপুঁটিসহ বিভিন্ন প্রজাতির মাছের চাষ করতে পারেন।</a:t>
            </a:r>
          </a:p>
        </p:txBody>
      </p:sp>
      <p:pic>
        <p:nvPicPr>
          <p:cNvPr id="10" name="Picture 9">
            <a:extLst>
              <a:ext uri="{FF2B5EF4-FFF2-40B4-BE49-F238E27FC236}">
                <a16:creationId xmlns:a16="http://schemas.microsoft.com/office/drawing/2014/main" id="{E0A6D4FF-4B53-468A-BAC0-85ED64F1C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754" y="2393648"/>
            <a:ext cx="2705100" cy="1685925"/>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94E9B6ED-86B6-4AAE-8E47-1C89DAAD21D9}"/>
              </a:ext>
            </a:extLst>
          </p:cNvPr>
          <p:cNvPicPr>
            <a:picLocks noChangeAspect="1"/>
          </p:cNvPicPr>
          <p:nvPr/>
        </p:nvPicPr>
        <p:blipFill rotWithShape="1">
          <a:blip r:embed="rId3">
            <a:extLst>
              <a:ext uri="{28A0092B-C50C-407E-A947-70E740481C1C}">
                <a14:useLocalDpi xmlns:a14="http://schemas.microsoft.com/office/drawing/2010/main" val="0"/>
              </a:ext>
            </a:extLst>
          </a:blip>
          <a:srcRect t="8049" b="17581"/>
          <a:stretch/>
        </p:blipFill>
        <p:spPr>
          <a:xfrm>
            <a:off x="5013877" y="2421102"/>
            <a:ext cx="2827061" cy="1685926"/>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95865381-8895-4F07-B541-85FB6BBD996D}"/>
              </a:ext>
            </a:extLst>
          </p:cNvPr>
          <p:cNvPicPr>
            <a:picLocks noChangeAspect="1"/>
          </p:cNvPicPr>
          <p:nvPr/>
        </p:nvPicPr>
        <p:blipFill rotWithShape="1">
          <a:blip r:embed="rId4">
            <a:extLst>
              <a:ext uri="{28A0092B-C50C-407E-A947-70E740481C1C}">
                <a14:useLocalDpi xmlns:a14="http://schemas.microsoft.com/office/drawing/2010/main" val="0"/>
              </a:ext>
            </a:extLst>
          </a:blip>
          <a:srcRect l="48856" t="14911" b="68635"/>
          <a:stretch/>
        </p:blipFill>
        <p:spPr>
          <a:xfrm>
            <a:off x="3265832" y="863315"/>
            <a:ext cx="2531219" cy="1284239"/>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49551CC4-B742-4C9B-BF22-23C14433C55B}"/>
              </a:ext>
            </a:extLst>
          </p:cNvPr>
          <p:cNvPicPr>
            <a:picLocks noChangeAspect="1"/>
          </p:cNvPicPr>
          <p:nvPr/>
        </p:nvPicPr>
        <p:blipFill rotWithShape="1">
          <a:blip r:embed="rId4">
            <a:extLst>
              <a:ext uri="{28A0092B-C50C-407E-A947-70E740481C1C}">
                <a14:useLocalDpi xmlns:a14="http://schemas.microsoft.com/office/drawing/2010/main" val="0"/>
              </a:ext>
            </a:extLst>
          </a:blip>
          <a:srcRect l="49726" t="81071" b="2316"/>
          <a:stretch/>
        </p:blipFill>
        <p:spPr>
          <a:xfrm>
            <a:off x="6008437" y="843086"/>
            <a:ext cx="2605476" cy="1316316"/>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a:extLst>
              <a:ext uri="{FF2B5EF4-FFF2-40B4-BE49-F238E27FC236}">
                <a16:creationId xmlns:a16="http://schemas.microsoft.com/office/drawing/2014/main" id="{58A89448-95B7-41DA-BB37-4710199FBA69}"/>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0087" y="843086"/>
            <a:ext cx="2531220" cy="1284239"/>
          </a:xfrm>
          <a:prstGeom prst="rect">
            <a:avLst/>
          </a:prstGeom>
          <a:ln w="88900" cap="sq" cmpd="thickThin">
            <a:solidFill>
              <a:srgbClr val="000000"/>
            </a:solidFill>
            <a:prstDash val="solid"/>
            <a:miter lim="800000"/>
          </a:ln>
          <a:effectLst>
            <a:innerShdw blurRad="76200">
              <a:srgbClr val="000000"/>
            </a:innerShdw>
          </a:effectLst>
        </p:spPr>
      </p:pic>
      <p:sp>
        <p:nvSpPr>
          <p:cNvPr id="20" name="Rectangle: Rounded Corners 19">
            <a:extLst>
              <a:ext uri="{FF2B5EF4-FFF2-40B4-BE49-F238E27FC236}">
                <a16:creationId xmlns:a16="http://schemas.microsoft.com/office/drawing/2014/main" id="{E3F7B337-5736-4F6E-80B4-8AB9FAFF6015}"/>
              </a:ext>
            </a:extLst>
          </p:cNvPr>
          <p:cNvSpPr/>
          <p:nvPr/>
        </p:nvSpPr>
        <p:spPr>
          <a:xfrm>
            <a:off x="1610140" y="190798"/>
            <a:ext cx="5923721" cy="410817"/>
          </a:xfrm>
          <a:prstGeom prst="roundRect">
            <a:avLst/>
          </a:prstGeom>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মাছের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প্রজাতি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নিবা</a:t>
            </a:r>
            <a:r>
              <a:rPr lang="en-US" sz="3600" dirty="0" err="1">
                <a:latin typeface="SutonnyMJ" pitchFamily="2" charset="0"/>
                <a:cs typeface="SutonnyMJ" pitchFamily="2" charset="0"/>
              </a:rPr>
              <a:t>©</a:t>
            </a:r>
            <a:r>
              <a:rPr lang="en-US" sz="3600" dirty="0" err="1">
                <a:latin typeface="NikoshBAN" panose="02000000000000000000" pitchFamily="2" charset="0"/>
                <a:cs typeface="NikoshBAN" panose="02000000000000000000" pitchFamily="2" charset="0"/>
              </a:rPr>
              <a:t>চণ</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ও</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জ</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 </a:t>
            </a:r>
            <a:r>
              <a:rPr lang="as-IN" sz="3600" dirty="0">
                <a:latin typeface="NikoshBAN" panose="02000000000000000000" pitchFamily="2" charset="0"/>
                <a:cs typeface="NikoshBAN" panose="02000000000000000000" pitchFamily="2" charset="0"/>
              </a:rPr>
              <a:t>ঘ</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ব</a:t>
            </a:r>
            <a:endParaRPr lang="en-US" sz="3600" dirty="0">
              <a:latin typeface="NikoshBAN" panose="02000000000000000000" pitchFamily="2" charset="0"/>
              <a:cs typeface="NikoshBAN" panose="02000000000000000000" pitchFamily="2" charset="0"/>
            </a:endParaRPr>
          </a:p>
        </p:txBody>
      </p:sp>
      <p:sp>
        <p:nvSpPr>
          <p:cNvPr id="21" name="Rectangle 20">
            <a:extLst>
              <a:ext uri="{FF2B5EF4-FFF2-40B4-BE49-F238E27FC236}">
                <a16:creationId xmlns:a16="http://schemas.microsoft.com/office/drawing/2014/main" id="{83FBF2C7-43AB-455F-814E-AE093C0EB5BF}"/>
              </a:ext>
            </a:extLst>
          </p:cNvPr>
          <p:cNvSpPr/>
          <p:nvPr/>
        </p:nvSpPr>
        <p:spPr>
          <a:xfrm>
            <a:off x="536712" y="4368728"/>
            <a:ext cx="7991061" cy="1938992"/>
          </a:xfrm>
          <a:prstGeom prst="rect">
            <a:avLst/>
          </a:prstGeom>
        </p:spPr>
        <p:txBody>
          <a:bodyPr wrap="square">
            <a:spAutoFit/>
          </a:bodyPr>
          <a:lstStyle/>
          <a:p>
            <a:pPr algn="ctr"/>
            <a:r>
              <a:rPr lang="as-IN" sz="2400" b="1" dirty="0">
                <a:solidFill>
                  <a:srgbClr val="FF0000"/>
                </a:solidFill>
                <a:latin typeface="NikoshBAN" panose="02000000000000000000" pitchFamily="2" charset="0"/>
                <a:cs typeface="NikoshBAN" panose="02000000000000000000" pitchFamily="2" charset="0"/>
              </a:rPr>
              <a:t>মাছে</a:t>
            </a:r>
            <a:r>
              <a:rPr lang="en-US" sz="2400" b="1" dirty="0">
                <a:solidFill>
                  <a:srgbClr val="FF0000"/>
                </a:solidFill>
                <a:latin typeface="NikoshBAN" panose="02000000000000000000" pitchFamily="2" charset="0"/>
                <a:cs typeface="NikoshBAN" panose="02000000000000000000" pitchFamily="2" charset="0"/>
              </a:rPr>
              <a:t>র </a:t>
            </a:r>
            <a:r>
              <a:rPr lang="as-IN" sz="2400" b="1" dirty="0">
                <a:solidFill>
                  <a:srgbClr val="FF0000"/>
                </a:solidFill>
                <a:latin typeface="NikoshBAN" panose="02000000000000000000" pitchFamily="2" charset="0"/>
                <a:cs typeface="NikoshBAN" panose="02000000000000000000" pitchFamily="2" charset="0"/>
              </a:rPr>
              <a:t>সম্ভব্য</a:t>
            </a:r>
            <a:r>
              <a:rPr lang="en-US" sz="2400" b="1" dirty="0">
                <a:solidFill>
                  <a:srgbClr val="FF0000"/>
                </a:solidFill>
                <a:latin typeface="NikoshBAN" panose="02000000000000000000" pitchFamily="2" charset="0"/>
                <a:cs typeface="NikoshBAN" panose="02000000000000000000" pitchFamily="2" charset="0"/>
              </a:rPr>
              <a:t> </a:t>
            </a:r>
            <a:r>
              <a:rPr lang="as-IN" sz="2400" b="1" dirty="0">
                <a:solidFill>
                  <a:srgbClr val="FF0000"/>
                </a:solidFill>
                <a:latin typeface="NikoshBAN" panose="02000000000000000000" pitchFamily="2" charset="0"/>
                <a:cs typeface="NikoshBAN" panose="02000000000000000000" pitchFamily="2" charset="0"/>
              </a:rPr>
              <a:t>সংখ্যা</a:t>
            </a:r>
            <a:r>
              <a:rPr lang="en-US" sz="2400" b="1" dirty="0">
                <a:solidFill>
                  <a:srgbClr val="FF0000"/>
                </a:solidFill>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প্রতি শতকের জন্য সিলভার কার্প- ১০-১৫টি, কাতলা/ব্রিগেড- ৬টি, মৃগেল ৬টি, কালিবাউশ ৩টি, গ্রাস কার্প ৩টি, সরপুঁটি ৭-১০টি।হাঁসের ঘর তৈরিপুকুর পাড়ে কিংবা পুকুরের ওপর ঘরটি তৈরি করতে হবে। ঘরের উচ্চতা ৫-৬ ফুট হলে ভালো হয়। ঘর তৈরিতে বাঁশ, বেত, টিন, ছন, খড় ইত্যাদি ব্যবহার করা যেতে পারে। ঘরটি খোলামেলা হতে হবে এবং সাপ ও ইঁদুর থেকে মুক্ত রাখতে হবে।</a:t>
            </a:r>
            <a:endParaRPr lang="as-IN" sz="240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9437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3000" fill="hold"/>
                                        <p:tgtEl>
                                          <p:spTgt spid="19"/>
                                        </p:tgtEl>
                                        <p:attrNameLst>
                                          <p:attrName>ppt_w</p:attrName>
                                        </p:attrNameLst>
                                      </p:cBhvr>
                                      <p:tavLst>
                                        <p:tav tm="0">
                                          <p:val>
                                            <p:fltVal val="0"/>
                                          </p:val>
                                        </p:tav>
                                        <p:tav tm="100000">
                                          <p:val>
                                            <p:strVal val="#ppt_w"/>
                                          </p:val>
                                        </p:tav>
                                      </p:tavLst>
                                    </p:anim>
                                    <p:anim calcmode="lin" valueType="num">
                                      <p:cBhvr>
                                        <p:cTn id="26" dur="3000" fill="hold"/>
                                        <p:tgtEl>
                                          <p:spTgt spid="19"/>
                                        </p:tgtEl>
                                        <p:attrNameLst>
                                          <p:attrName>ppt_h</p:attrName>
                                        </p:attrNameLst>
                                      </p:cBhvr>
                                      <p:tavLst>
                                        <p:tav tm="0">
                                          <p:val>
                                            <p:fltVal val="0"/>
                                          </p:val>
                                        </p:tav>
                                        <p:tav tm="100000">
                                          <p:val>
                                            <p:strVal val="#ppt_h"/>
                                          </p:val>
                                        </p:tav>
                                      </p:tavLst>
                                    </p:anim>
                                    <p:animEffect transition="in" filter="fade">
                                      <p:cBhvr>
                                        <p:cTn id="27" dur="3000"/>
                                        <p:tgtEl>
                                          <p:spTgt spid="19"/>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3000" fill="hold"/>
                                        <p:tgtEl>
                                          <p:spTgt spid="14"/>
                                        </p:tgtEl>
                                        <p:attrNameLst>
                                          <p:attrName>ppt_w</p:attrName>
                                        </p:attrNameLst>
                                      </p:cBhvr>
                                      <p:tavLst>
                                        <p:tav tm="0">
                                          <p:val>
                                            <p:fltVal val="0"/>
                                          </p:val>
                                        </p:tav>
                                        <p:tav tm="100000">
                                          <p:val>
                                            <p:strVal val="#ppt_w"/>
                                          </p:val>
                                        </p:tav>
                                      </p:tavLst>
                                    </p:anim>
                                    <p:anim calcmode="lin" valueType="num">
                                      <p:cBhvr>
                                        <p:cTn id="31" dur="3000" fill="hold"/>
                                        <p:tgtEl>
                                          <p:spTgt spid="14"/>
                                        </p:tgtEl>
                                        <p:attrNameLst>
                                          <p:attrName>ppt_h</p:attrName>
                                        </p:attrNameLst>
                                      </p:cBhvr>
                                      <p:tavLst>
                                        <p:tav tm="0">
                                          <p:val>
                                            <p:fltVal val="0"/>
                                          </p:val>
                                        </p:tav>
                                        <p:tav tm="100000">
                                          <p:val>
                                            <p:strVal val="#ppt_h"/>
                                          </p:val>
                                        </p:tav>
                                      </p:tavLst>
                                    </p:anim>
                                    <p:animEffect transition="in" filter="fade">
                                      <p:cBhvr>
                                        <p:cTn id="32" dur="30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3000" fill="hold"/>
                                        <p:tgtEl>
                                          <p:spTgt spid="17"/>
                                        </p:tgtEl>
                                        <p:attrNameLst>
                                          <p:attrName>ppt_w</p:attrName>
                                        </p:attrNameLst>
                                      </p:cBhvr>
                                      <p:tavLst>
                                        <p:tav tm="0">
                                          <p:val>
                                            <p:fltVal val="0"/>
                                          </p:val>
                                        </p:tav>
                                        <p:tav tm="100000">
                                          <p:val>
                                            <p:strVal val="#ppt_w"/>
                                          </p:val>
                                        </p:tav>
                                      </p:tavLst>
                                    </p:anim>
                                    <p:anim calcmode="lin" valueType="num">
                                      <p:cBhvr>
                                        <p:cTn id="36" dur="3000" fill="hold"/>
                                        <p:tgtEl>
                                          <p:spTgt spid="17"/>
                                        </p:tgtEl>
                                        <p:attrNameLst>
                                          <p:attrName>ppt_h</p:attrName>
                                        </p:attrNameLst>
                                      </p:cBhvr>
                                      <p:tavLst>
                                        <p:tav tm="0">
                                          <p:val>
                                            <p:fltVal val="0"/>
                                          </p:val>
                                        </p:tav>
                                        <p:tav tm="100000">
                                          <p:val>
                                            <p:strVal val="#ppt_h"/>
                                          </p:val>
                                        </p:tav>
                                      </p:tavLst>
                                    </p:anim>
                                    <p:animEffect transition="in" filter="fade">
                                      <p:cBhvr>
                                        <p:cTn id="37" dur="30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0" fill="hold"/>
                                        <p:tgtEl>
                                          <p:spTgt spid="10"/>
                                        </p:tgtEl>
                                        <p:attrNameLst>
                                          <p:attrName>ppt_w</p:attrName>
                                        </p:attrNameLst>
                                      </p:cBhvr>
                                      <p:tavLst>
                                        <p:tav tm="0">
                                          <p:val>
                                            <p:fltVal val="0"/>
                                          </p:val>
                                        </p:tav>
                                        <p:tav tm="100000">
                                          <p:val>
                                            <p:strVal val="#ppt_w"/>
                                          </p:val>
                                        </p:tav>
                                      </p:tavLst>
                                    </p:anim>
                                    <p:anim calcmode="lin" valueType="num">
                                      <p:cBhvr>
                                        <p:cTn id="41" dur="3000" fill="hold"/>
                                        <p:tgtEl>
                                          <p:spTgt spid="10"/>
                                        </p:tgtEl>
                                        <p:attrNameLst>
                                          <p:attrName>ppt_h</p:attrName>
                                        </p:attrNameLst>
                                      </p:cBhvr>
                                      <p:tavLst>
                                        <p:tav tm="0">
                                          <p:val>
                                            <p:fltVal val="0"/>
                                          </p:val>
                                        </p:tav>
                                        <p:tav tm="100000">
                                          <p:val>
                                            <p:strVal val="#ppt_h"/>
                                          </p:val>
                                        </p:tav>
                                      </p:tavLst>
                                    </p:anim>
                                    <p:animEffect transition="in" filter="fade">
                                      <p:cBhvr>
                                        <p:cTn id="42" dur="3000"/>
                                        <p:tgtEl>
                                          <p:spTgt spid="10"/>
                                        </p:tgtEl>
                                      </p:cBhvr>
                                    </p:animEffect>
                                  </p:childTnLst>
                                </p:cTn>
                              </p:par>
                              <p:par>
                                <p:cTn id="43" presetID="53"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3000" fill="hold"/>
                                        <p:tgtEl>
                                          <p:spTgt spid="12"/>
                                        </p:tgtEl>
                                        <p:attrNameLst>
                                          <p:attrName>ppt_w</p:attrName>
                                        </p:attrNameLst>
                                      </p:cBhvr>
                                      <p:tavLst>
                                        <p:tav tm="0">
                                          <p:val>
                                            <p:fltVal val="0"/>
                                          </p:val>
                                        </p:tav>
                                        <p:tav tm="100000">
                                          <p:val>
                                            <p:strVal val="#ppt_w"/>
                                          </p:val>
                                        </p:tav>
                                      </p:tavLst>
                                    </p:anim>
                                    <p:anim calcmode="lin" valueType="num">
                                      <p:cBhvr>
                                        <p:cTn id="46" dur="3000" fill="hold"/>
                                        <p:tgtEl>
                                          <p:spTgt spid="12"/>
                                        </p:tgtEl>
                                        <p:attrNameLst>
                                          <p:attrName>ppt_h</p:attrName>
                                        </p:attrNameLst>
                                      </p:cBhvr>
                                      <p:tavLst>
                                        <p:tav tm="0">
                                          <p:val>
                                            <p:fltVal val="0"/>
                                          </p:val>
                                        </p:tav>
                                        <p:tav tm="100000">
                                          <p:val>
                                            <p:strVal val="#ppt_h"/>
                                          </p:val>
                                        </p:tav>
                                      </p:tavLst>
                                    </p:anim>
                                    <p:animEffect transition="in" filter="fade">
                                      <p:cBhvr>
                                        <p:cTn id="47" dur="3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iterate type="wd">
                                    <p:tmPct val="10000"/>
                                  </p:iterate>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Effect transition="in" filter="fade">
                                      <p:cBhvr>
                                        <p:cTn id="54" dur="1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grpId="1" nodeType="clickEffect">
                                  <p:stCondLst>
                                    <p:cond delay="0"/>
                                  </p:stCondLst>
                                  <p:iterate type="wd">
                                    <p:tmPct val="0"/>
                                  </p:iterate>
                                  <p:childTnLst>
                                    <p:anim calcmode="lin" valueType="num">
                                      <p:cBhvr>
                                        <p:cTn id="58" dur="2000"/>
                                        <p:tgtEl>
                                          <p:spTgt spid="8"/>
                                        </p:tgtEl>
                                        <p:attrNameLst>
                                          <p:attrName>ppt_w</p:attrName>
                                        </p:attrNameLst>
                                      </p:cBhvr>
                                      <p:tavLst>
                                        <p:tav tm="0">
                                          <p:val>
                                            <p:strVal val="ppt_w"/>
                                          </p:val>
                                        </p:tav>
                                        <p:tav tm="100000">
                                          <p:val>
                                            <p:fltVal val="0"/>
                                          </p:val>
                                        </p:tav>
                                      </p:tavLst>
                                    </p:anim>
                                    <p:anim calcmode="lin" valueType="num">
                                      <p:cBhvr>
                                        <p:cTn id="59" dur="2000"/>
                                        <p:tgtEl>
                                          <p:spTgt spid="8"/>
                                        </p:tgtEl>
                                        <p:attrNameLst>
                                          <p:attrName>ppt_h</p:attrName>
                                        </p:attrNameLst>
                                      </p:cBhvr>
                                      <p:tavLst>
                                        <p:tav tm="0">
                                          <p:val>
                                            <p:strVal val="ppt_h"/>
                                          </p:val>
                                        </p:tav>
                                        <p:tav tm="100000">
                                          <p:val>
                                            <p:fltVal val="0"/>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iterate type="wd">
                                    <p:tmPct val="10000"/>
                                  </p:iterate>
                                  <p:childTnLst>
                                    <p:set>
                                      <p:cBhvr>
                                        <p:cTn id="65" dur="1" fill="hold">
                                          <p:stCondLst>
                                            <p:cond delay="0"/>
                                          </p:stCondLst>
                                        </p:cTn>
                                        <p:tgtEl>
                                          <p:spTgt spid="21"/>
                                        </p:tgtEl>
                                        <p:attrNameLst>
                                          <p:attrName>style.visibility</p:attrName>
                                        </p:attrNameLst>
                                      </p:cBhvr>
                                      <p:to>
                                        <p:strVal val="visible"/>
                                      </p:to>
                                    </p:set>
                                    <p:anim calcmode="lin" valueType="num">
                                      <p:cBhvr>
                                        <p:cTn id="66" dur="1000" fill="hold"/>
                                        <p:tgtEl>
                                          <p:spTgt spid="21"/>
                                        </p:tgtEl>
                                        <p:attrNameLst>
                                          <p:attrName>ppt_w</p:attrName>
                                        </p:attrNameLst>
                                      </p:cBhvr>
                                      <p:tavLst>
                                        <p:tav tm="0">
                                          <p:val>
                                            <p:fltVal val="0"/>
                                          </p:val>
                                        </p:tav>
                                        <p:tav tm="100000">
                                          <p:val>
                                            <p:strVal val="#ppt_w"/>
                                          </p:val>
                                        </p:tav>
                                      </p:tavLst>
                                    </p:anim>
                                    <p:anim calcmode="lin" valueType="num">
                                      <p:cBhvr>
                                        <p:cTn id="67" dur="1000" fill="hold"/>
                                        <p:tgtEl>
                                          <p:spTgt spid="21"/>
                                        </p:tgtEl>
                                        <p:attrNameLst>
                                          <p:attrName>ppt_h</p:attrName>
                                        </p:attrNameLst>
                                      </p:cBhvr>
                                      <p:tavLst>
                                        <p:tav tm="0">
                                          <p:val>
                                            <p:fltVal val="0"/>
                                          </p:val>
                                        </p:tav>
                                        <p:tav tm="100000">
                                          <p:val>
                                            <p:strVal val="#ppt_h"/>
                                          </p:val>
                                        </p:tav>
                                      </p:tavLst>
                                    </p:anim>
                                    <p:animEffect transition="in" filter="fade">
                                      <p:cBhvr>
                                        <p:cTn id="6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F4038C-1862-467A-B273-45710BB60929}"/>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A26EEC0E-FA25-4C6A-8AA4-1713AB3C14F2}"/>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76F36481-034D-4AF5-BA54-231DE0023FE4}"/>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349E811D-352C-4817-BF72-3E9DD723262C}"/>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B0D64350-53CA-4688-97EF-4B85AC10668F}"/>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5606A26B-EF81-4AFF-BB6E-650596850672}"/>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Rectangle: Rounded Corners 23">
            <a:extLst>
              <a:ext uri="{FF2B5EF4-FFF2-40B4-BE49-F238E27FC236}">
                <a16:creationId xmlns:a16="http://schemas.microsoft.com/office/drawing/2014/main" id="{E8D693B8-7352-4793-ACB6-54B60C099F29}"/>
              </a:ext>
            </a:extLst>
          </p:cNvPr>
          <p:cNvSpPr/>
          <p:nvPr/>
        </p:nvSpPr>
        <p:spPr>
          <a:xfrm>
            <a:off x="3557801" y="469934"/>
            <a:ext cx="1842867" cy="604910"/>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ন</a:t>
            </a:r>
            <a:endParaRPr lang="en-US" sz="3600" dirty="0">
              <a:latin typeface="NikoshBAN" panose="02000000000000000000" pitchFamily="2" charset="0"/>
              <a:cs typeface="NikoshBAN" panose="02000000000000000000" pitchFamily="2" charset="0"/>
            </a:endParaRPr>
          </a:p>
        </p:txBody>
      </p:sp>
      <p:sp>
        <p:nvSpPr>
          <p:cNvPr id="39" name="Rectangle 38">
            <a:extLst>
              <a:ext uri="{FF2B5EF4-FFF2-40B4-BE49-F238E27FC236}">
                <a16:creationId xmlns:a16="http://schemas.microsoft.com/office/drawing/2014/main" id="{1DB1097E-6014-45A1-8EAD-9CAD89787D84}"/>
              </a:ext>
            </a:extLst>
          </p:cNvPr>
          <p:cNvSpPr/>
          <p:nvPr/>
        </p:nvSpPr>
        <p:spPr>
          <a:xfrm>
            <a:off x="609600" y="1427871"/>
            <a:ext cx="7739270" cy="572464"/>
          </a:xfrm>
          <a:prstGeom prst="rect">
            <a:avLst/>
          </a:prstGeom>
        </p:spPr>
        <p:txBody>
          <a:bodyPr wrap="square">
            <a:spAutoFit/>
          </a:bodyPr>
          <a:lstStyle/>
          <a:p>
            <a:pPr marL="342900" indent="-342900">
              <a:lnSpc>
                <a:spcPct val="140000"/>
              </a:lnSpc>
              <a:buFont typeface="Wingdings" panose="05000000000000000000" pitchFamily="2" charset="2"/>
              <a:buChar char="q"/>
            </a:pPr>
            <a:r>
              <a:rPr lang="as-IN" sz="2400" b="1" dirty="0">
                <a:solidFill>
                  <a:srgbClr val="555555"/>
                </a:solidFill>
                <a:latin typeface="NikoshBAN" panose="02000000000000000000" pitchFamily="2" charset="0"/>
                <a:cs typeface="NikoshBAN" panose="02000000000000000000" pitchFamily="2" charset="0"/>
              </a:rPr>
              <a:t>মাছ চাষের সঙ্গে হাঁস পালন করে কী কী উপকার পাওয়া যায়?</a:t>
            </a:r>
          </a:p>
        </p:txBody>
      </p:sp>
      <p:sp>
        <p:nvSpPr>
          <p:cNvPr id="40" name="Rectangle 39">
            <a:extLst>
              <a:ext uri="{FF2B5EF4-FFF2-40B4-BE49-F238E27FC236}">
                <a16:creationId xmlns:a16="http://schemas.microsoft.com/office/drawing/2014/main" id="{6C1F3199-72F4-48A6-AA0C-40098ABCC0F3}"/>
              </a:ext>
            </a:extLst>
          </p:cNvPr>
          <p:cNvSpPr/>
          <p:nvPr/>
        </p:nvSpPr>
        <p:spPr>
          <a:xfrm>
            <a:off x="616225" y="2044561"/>
            <a:ext cx="7957931" cy="1200329"/>
          </a:xfrm>
          <a:prstGeom prst="rect">
            <a:avLst/>
          </a:prstGeom>
        </p:spPr>
        <p:txBody>
          <a:bodyPr wrap="square">
            <a:spAutoFit/>
          </a:bodyPr>
          <a:lstStyle/>
          <a:p>
            <a:r>
              <a:rPr lang="en-US" sz="2400" dirty="0">
                <a:solidFill>
                  <a:srgbClr val="FF0000"/>
                </a:solidFill>
                <a:latin typeface="NikoshBAN" panose="02000000000000000000" pitchFamily="2" charset="0"/>
                <a:cs typeface="NikoshBAN" panose="02000000000000000000" pitchFamily="2" charset="0"/>
              </a:rPr>
              <a:t>স</a:t>
            </a:r>
            <a:r>
              <a:rPr lang="as-IN" sz="2400" dirty="0">
                <a:solidFill>
                  <a:srgbClr val="FF0000"/>
                </a:solidFill>
                <a:latin typeface="NikoshBAN" panose="02000000000000000000" pitchFamily="2" charset="0"/>
                <a:cs typeface="NikoshBAN" panose="02000000000000000000" pitchFamily="2" charset="0"/>
              </a:rPr>
              <a:t>ম</a:t>
            </a:r>
            <a:r>
              <a:rPr lang="en-US" sz="2400" dirty="0">
                <a:solidFill>
                  <a:srgbClr val="FF0000"/>
                </a:solidFill>
                <a:latin typeface="NikoshBAN" panose="02000000000000000000" pitchFamily="2" charset="0"/>
                <a:cs typeface="NikoshBAN" panose="02000000000000000000" pitchFamily="2" charset="0"/>
              </a:rPr>
              <a:t>া</a:t>
            </a:r>
            <a:r>
              <a:rPr lang="as-IN" sz="2400" dirty="0">
                <a:solidFill>
                  <a:srgbClr val="FF0000"/>
                </a:solidFill>
                <a:latin typeface="NikoshBAN" panose="02000000000000000000" pitchFamily="2" charset="0"/>
                <a:cs typeface="NikoshBAN" panose="02000000000000000000" pitchFamily="2" charset="0"/>
              </a:rPr>
              <a:t>ধ</a:t>
            </a:r>
            <a:r>
              <a:rPr lang="en-US" sz="2400" dirty="0" err="1">
                <a:solidFill>
                  <a:srgbClr val="FF0000"/>
                </a:solidFill>
                <a:latin typeface="NikoshBAN" panose="02000000000000000000" pitchFamily="2" charset="0"/>
                <a:cs typeface="NikoshBAN" panose="02000000000000000000" pitchFamily="2" charset="0"/>
              </a:rPr>
              <a:t>ান</a:t>
            </a:r>
            <a:r>
              <a:rPr lang="as-IN" sz="2400" dirty="0">
                <a:solidFill>
                  <a:srgbClr val="FF0000"/>
                </a:solidFill>
                <a:latin typeface="NikoshBAN" panose="02000000000000000000" pitchFamily="2" charset="0"/>
                <a:cs typeface="NikoshBAN" panose="02000000000000000000" pitchFamily="2" charset="0"/>
              </a:rPr>
              <a:t>ঃ</a:t>
            </a:r>
            <a:r>
              <a:rPr lang="en-US" sz="2400" dirty="0">
                <a:solidFill>
                  <a:srgbClr val="555555"/>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হ</a:t>
            </a:r>
            <a:r>
              <a:rPr lang="en-US" sz="2400" dirty="0">
                <a:solidFill>
                  <a:srgbClr val="555555"/>
                </a:solidFill>
                <a:latin typeface="NikoshBAN" panose="02000000000000000000" pitchFamily="2" charset="0"/>
                <a:cs typeface="NikoshBAN" panose="02000000000000000000" pitchFamily="2" charset="0"/>
              </a:rPr>
              <a:t>া</a:t>
            </a:r>
            <a:r>
              <a:rPr lang="as-IN" sz="2400" dirty="0">
                <a:solidFill>
                  <a:srgbClr val="555555"/>
                </a:solidFill>
                <a:latin typeface="NikoshBAN" panose="02000000000000000000" pitchFamily="2" charset="0"/>
                <a:cs typeface="NikoshBAN" panose="02000000000000000000" pitchFamily="2" charset="0"/>
              </a:rPr>
              <a:t>ঁসের মল পুকুরে পড়ে সরাসরি জৈব সারের কাজ করে। তাই মাছ চাষে অন্য কোনও সার বেশি লাগে না। মাছের পক্ষে ক্ষতিকারক জলজ উদ্ভিদও</a:t>
            </a:r>
            <a:r>
              <a:rPr lang="en-US" sz="2400" dirty="0">
                <a:solidFill>
                  <a:srgbClr val="555555"/>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পোকামাকড় খেয়ে হাঁস-পুকুরের পরিবেশ ঠিক রাখে</a:t>
            </a:r>
            <a:r>
              <a:rPr lang="en-US" sz="2400" dirty="0">
                <a:solidFill>
                  <a:srgbClr val="555555"/>
                </a:solidFill>
                <a:latin typeface="NikoshBAN" panose="02000000000000000000" pitchFamily="2" charset="0"/>
                <a:cs typeface="NikoshBAN" panose="02000000000000000000" pitchFamily="2" charset="0"/>
              </a:rPr>
              <a:t>।</a:t>
            </a:r>
            <a:endParaRPr lang="en-US" sz="2400" dirty="0"/>
          </a:p>
        </p:txBody>
      </p:sp>
      <p:sp>
        <p:nvSpPr>
          <p:cNvPr id="41" name="Rectangle 40">
            <a:extLst>
              <a:ext uri="{FF2B5EF4-FFF2-40B4-BE49-F238E27FC236}">
                <a16:creationId xmlns:a16="http://schemas.microsoft.com/office/drawing/2014/main" id="{B4BE44A0-0064-44FA-9260-80316AC18063}"/>
              </a:ext>
            </a:extLst>
          </p:cNvPr>
          <p:cNvSpPr/>
          <p:nvPr/>
        </p:nvSpPr>
        <p:spPr>
          <a:xfrm>
            <a:off x="622852" y="3272103"/>
            <a:ext cx="7726018" cy="572464"/>
          </a:xfrm>
          <a:prstGeom prst="rect">
            <a:avLst/>
          </a:prstGeom>
        </p:spPr>
        <p:txBody>
          <a:bodyPr wrap="square">
            <a:spAutoFit/>
          </a:bodyPr>
          <a:lstStyle/>
          <a:p>
            <a:pPr marL="342900" indent="-342900">
              <a:lnSpc>
                <a:spcPct val="140000"/>
              </a:lnSpc>
              <a:buFont typeface="Wingdings" panose="05000000000000000000" pitchFamily="2" charset="2"/>
              <a:buChar char="q"/>
            </a:pPr>
            <a:r>
              <a:rPr lang="as-IN" sz="2400" b="1" dirty="0">
                <a:solidFill>
                  <a:srgbClr val="555555"/>
                </a:solidFill>
                <a:latin typeface="NikoshBAN" panose="02000000000000000000" pitchFamily="2" charset="0"/>
                <a:cs typeface="NikoshBAN" panose="02000000000000000000" pitchFamily="2" charset="0"/>
              </a:rPr>
              <a:t>মাছ চাষের সঙ্গে হাঁস পালন করার জন্য কোন ধরনের পুকুর উপযোগী?</a:t>
            </a:r>
          </a:p>
        </p:txBody>
      </p:sp>
      <p:sp>
        <p:nvSpPr>
          <p:cNvPr id="42" name="Rectangle 41">
            <a:extLst>
              <a:ext uri="{FF2B5EF4-FFF2-40B4-BE49-F238E27FC236}">
                <a16:creationId xmlns:a16="http://schemas.microsoft.com/office/drawing/2014/main" id="{C43FFFE0-020C-44CF-BF32-9E943573DBAE}"/>
              </a:ext>
            </a:extLst>
          </p:cNvPr>
          <p:cNvSpPr/>
          <p:nvPr/>
        </p:nvSpPr>
        <p:spPr>
          <a:xfrm>
            <a:off x="593035" y="3770766"/>
            <a:ext cx="7957930" cy="572464"/>
          </a:xfrm>
          <a:prstGeom prst="rect">
            <a:avLst/>
          </a:prstGeom>
        </p:spPr>
        <p:txBody>
          <a:bodyPr wrap="square">
            <a:spAutoFit/>
          </a:bodyPr>
          <a:lstStyle/>
          <a:p>
            <a:pPr>
              <a:lnSpc>
                <a:spcPct val="140000"/>
              </a:lnSpc>
            </a:pPr>
            <a:r>
              <a:rPr lang="en-US" sz="2400" dirty="0">
                <a:solidFill>
                  <a:srgbClr val="FF0000"/>
                </a:solidFill>
                <a:latin typeface="NikoshBAN" panose="02000000000000000000" pitchFamily="2" charset="0"/>
                <a:cs typeface="NikoshBAN" panose="02000000000000000000" pitchFamily="2" charset="0"/>
              </a:rPr>
              <a:t>স</a:t>
            </a:r>
            <a:r>
              <a:rPr lang="as-IN" sz="2400" dirty="0">
                <a:solidFill>
                  <a:srgbClr val="FF0000"/>
                </a:solidFill>
                <a:latin typeface="NikoshBAN" panose="02000000000000000000" pitchFamily="2" charset="0"/>
                <a:cs typeface="NikoshBAN" panose="02000000000000000000" pitchFamily="2" charset="0"/>
              </a:rPr>
              <a:t>ম</a:t>
            </a:r>
            <a:r>
              <a:rPr lang="en-US" sz="2400" dirty="0">
                <a:solidFill>
                  <a:srgbClr val="FF0000"/>
                </a:solidFill>
                <a:latin typeface="NikoshBAN" panose="02000000000000000000" pitchFamily="2" charset="0"/>
                <a:cs typeface="NikoshBAN" panose="02000000000000000000" pitchFamily="2" charset="0"/>
              </a:rPr>
              <a:t>া</a:t>
            </a:r>
            <a:r>
              <a:rPr lang="as-IN" sz="2400" dirty="0">
                <a:solidFill>
                  <a:srgbClr val="FF0000"/>
                </a:solidFill>
                <a:latin typeface="NikoshBAN" panose="02000000000000000000" pitchFamily="2" charset="0"/>
                <a:cs typeface="NikoshBAN" panose="02000000000000000000" pitchFamily="2" charset="0"/>
              </a:rPr>
              <a:t>ধ</a:t>
            </a:r>
            <a:r>
              <a:rPr lang="en-US" sz="2400" dirty="0">
                <a:solidFill>
                  <a:srgbClr val="FF0000"/>
                </a:solidFill>
                <a:latin typeface="NikoshBAN" panose="02000000000000000000" pitchFamily="2" charset="0"/>
                <a:cs typeface="NikoshBAN" panose="02000000000000000000" pitchFamily="2" charset="0"/>
              </a:rPr>
              <a:t>া</a:t>
            </a:r>
            <a:r>
              <a:rPr lang="as-IN" sz="2400" dirty="0">
                <a:solidFill>
                  <a:srgbClr val="FF0000"/>
                </a:solidFill>
                <a:latin typeface="NikoshBAN" panose="02000000000000000000" pitchFamily="2" charset="0"/>
                <a:cs typeface="NikoshBAN" panose="02000000000000000000" pitchFamily="2" charset="0"/>
              </a:rPr>
              <a:t>ন</a:t>
            </a:r>
            <a:r>
              <a:rPr lang="en-US" sz="2400" dirty="0">
                <a:solidFill>
                  <a:srgbClr val="FF0000"/>
                </a:solidFill>
                <a:latin typeface="NikoshBAN" panose="02000000000000000000" pitchFamily="2" charset="0"/>
                <a:cs typeface="NikoshBAN" panose="02000000000000000000" pitchFamily="2" charset="0"/>
              </a:rPr>
              <a:t>ঃ</a:t>
            </a:r>
            <a:r>
              <a:rPr lang="en-US" sz="2400" dirty="0">
                <a:solidFill>
                  <a:srgbClr val="555555"/>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সারা বছর জল থাকে, মোটামুটি আয়তাকার মাঝারি মাপের পুকুরই ভালো।</a:t>
            </a:r>
          </a:p>
        </p:txBody>
      </p:sp>
      <p:sp>
        <p:nvSpPr>
          <p:cNvPr id="43" name="Rectangle 42">
            <a:extLst>
              <a:ext uri="{FF2B5EF4-FFF2-40B4-BE49-F238E27FC236}">
                <a16:creationId xmlns:a16="http://schemas.microsoft.com/office/drawing/2014/main" id="{AF148E5F-AA4A-4572-9D7F-6E076FDD0B58}"/>
              </a:ext>
            </a:extLst>
          </p:cNvPr>
          <p:cNvSpPr/>
          <p:nvPr/>
        </p:nvSpPr>
        <p:spPr>
          <a:xfrm>
            <a:off x="609600" y="4558181"/>
            <a:ext cx="7739270" cy="572464"/>
          </a:xfrm>
          <a:prstGeom prst="rect">
            <a:avLst/>
          </a:prstGeom>
        </p:spPr>
        <p:txBody>
          <a:bodyPr wrap="square">
            <a:spAutoFit/>
          </a:bodyPr>
          <a:lstStyle/>
          <a:p>
            <a:pPr marL="342900" indent="-342900">
              <a:lnSpc>
                <a:spcPct val="140000"/>
              </a:lnSpc>
              <a:buFont typeface="Wingdings" panose="05000000000000000000" pitchFamily="2" charset="2"/>
              <a:buChar char="q"/>
            </a:pPr>
            <a:r>
              <a:rPr lang="as-IN" sz="2400" b="1" dirty="0">
                <a:solidFill>
                  <a:srgbClr val="555555"/>
                </a:solidFill>
                <a:latin typeface="NikoshBAN" panose="02000000000000000000" pitchFamily="2" charset="0"/>
                <a:cs typeface="NikoshBAN" panose="02000000000000000000" pitchFamily="2" charset="0"/>
              </a:rPr>
              <a:t>বিঘা প্রতি জলার জন্য কতগুলি হাঁস রাখা যেতে পারে?</a:t>
            </a:r>
          </a:p>
        </p:txBody>
      </p:sp>
      <p:sp>
        <p:nvSpPr>
          <p:cNvPr id="44" name="Rectangle 43">
            <a:extLst>
              <a:ext uri="{FF2B5EF4-FFF2-40B4-BE49-F238E27FC236}">
                <a16:creationId xmlns:a16="http://schemas.microsoft.com/office/drawing/2014/main" id="{1DEF9380-2B39-416F-BCBC-6BFB463A3C0D}"/>
              </a:ext>
            </a:extLst>
          </p:cNvPr>
          <p:cNvSpPr/>
          <p:nvPr/>
        </p:nvSpPr>
        <p:spPr>
          <a:xfrm>
            <a:off x="622852" y="5049284"/>
            <a:ext cx="7911548" cy="830997"/>
          </a:xfrm>
          <a:prstGeom prst="rect">
            <a:avLst/>
          </a:prstGeom>
        </p:spPr>
        <p:txBody>
          <a:bodyPr wrap="square">
            <a:spAutoFit/>
          </a:bodyPr>
          <a:lstStyle/>
          <a:p>
            <a:r>
              <a:rPr lang="en-US" sz="2400" dirty="0">
                <a:solidFill>
                  <a:srgbClr val="FF0000"/>
                </a:solidFill>
                <a:latin typeface="NikoshBAN" panose="02000000000000000000" pitchFamily="2" charset="0"/>
                <a:cs typeface="NikoshBAN" panose="02000000000000000000" pitchFamily="2" charset="0"/>
              </a:rPr>
              <a:t>স</a:t>
            </a:r>
            <a:r>
              <a:rPr lang="as-IN" sz="2400" dirty="0">
                <a:solidFill>
                  <a:srgbClr val="FF0000"/>
                </a:solidFill>
                <a:latin typeface="NikoshBAN" panose="02000000000000000000" pitchFamily="2" charset="0"/>
                <a:cs typeface="NikoshBAN" panose="02000000000000000000" pitchFamily="2" charset="0"/>
              </a:rPr>
              <a:t>ম</a:t>
            </a:r>
            <a:r>
              <a:rPr lang="en-US" sz="2400" dirty="0">
                <a:solidFill>
                  <a:srgbClr val="FF0000"/>
                </a:solidFill>
                <a:latin typeface="NikoshBAN" panose="02000000000000000000" pitchFamily="2" charset="0"/>
                <a:cs typeface="NikoshBAN" panose="02000000000000000000" pitchFamily="2" charset="0"/>
              </a:rPr>
              <a:t>া</a:t>
            </a:r>
            <a:r>
              <a:rPr lang="as-IN" sz="2400" dirty="0">
                <a:solidFill>
                  <a:srgbClr val="FF0000"/>
                </a:solidFill>
                <a:latin typeface="NikoshBAN" panose="02000000000000000000" pitchFamily="2" charset="0"/>
                <a:cs typeface="NikoshBAN" panose="02000000000000000000" pitchFamily="2" charset="0"/>
              </a:rPr>
              <a:t>ধ</a:t>
            </a:r>
            <a:r>
              <a:rPr lang="en-US" sz="2400" dirty="0">
                <a:solidFill>
                  <a:srgbClr val="FF0000"/>
                </a:solidFill>
                <a:latin typeface="NikoshBAN" panose="02000000000000000000" pitchFamily="2" charset="0"/>
                <a:cs typeface="NikoshBAN" panose="02000000000000000000" pitchFamily="2" charset="0"/>
              </a:rPr>
              <a:t>া</a:t>
            </a:r>
            <a:r>
              <a:rPr lang="as-IN" sz="2400" dirty="0">
                <a:solidFill>
                  <a:srgbClr val="FF0000"/>
                </a:solidFill>
                <a:latin typeface="NikoshBAN" panose="02000000000000000000" pitchFamily="2" charset="0"/>
                <a:cs typeface="NikoshBAN" panose="02000000000000000000" pitchFamily="2" charset="0"/>
              </a:rPr>
              <a:t>ন</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প্রতি বিঘা জলার জন্য ৩৫ থেকে ৪০টি হাঁস রাখতে হবে। প্রতি ১০টি হাঁসের জন্য ১টি পুরুষ হাঁস যেন অবশ্যই থাকে।</a:t>
            </a:r>
          </a:p>
        </p:txBody>
      </p:sp>
    </p:spTree>
    <p:extLst>
      <p:ext uri="{BB962C8B-B14F-4D97-AF65-F5344CB8AC3E}">
        <p14:creationId xmlns:p14="http://schemas.microsoft.com/office/powerpoint/2010/main" val="508130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2000" fill="hold"/>
                                        <p:tgtEl>
                                          <p:spTgt spid="39"/>
                                        </p:tgtEl>
                                        <p:attrNameLst>
                                          <p:attrName>ppt_w</p:attrName>
                                        </p:attrNameLst>
                                      </p:cBhvr>
                                      <p:tavLst>
                                        <p:tav tm="0">
                                          <p:val>
                                            <p:fltVal val="0"/>
                                          </p:val>
                                        </p:tav>
                                        <p:tav tm="100000">
                                          <p:val>
                                            <p:strVal val="#ppt_w"/>
                                          </p:val>
                                        </p:tav>
                                      </p:tavLst>
                                    </p:anim>
                                    <p:anim calcmode="lin" valueType="num">
                                      <p:cBhvr>
                                        <p:cTn id="13" dur="2000" fill="hold"/>
                                        <p:tgtEl>
                                          <p:spTgt spid="39"/>
                                        </p:tgtEl>
                                        <p:attrNameLst>
                                          <p:attrName>ppt_h</p:attrName>
                                        </p:attrNameLst>
                                      </p:cBhvr>
                                      <p:tavLst>
                                        <p:tav tm="0">
                                          <p:val>
                                            <p:fltVal val="0"/>
                                          </p:val>
                                        </p:tav>
                                        <p:tav tm="100000">
                                          <p:val>
                                            <p:strVal val="#ppt_h"/>
                                          </p:val>
                                        </p:tav>
                                      </p:tavLst>
                                    </p:anim>
                                    <p:animEffect transition="in" filter="fade">
                                      <p:cBhvr>
                                        <p:cTn id="14" dur="2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wd">
                                    <p:tmPct val="10000"/>
                                  </p:iterate>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Effect transition="in" filter="fade">
                                      <p:cBhvr>
                                        <p:cTn id="21" dur="1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2000" fill="hold"/>
                                        <p:tgtEl>
                                          <p:spTgt spid="41"/>
                                        </p:tgtEl>
                                        <p:attrNameLst>
                                          <p:attrName>ppt_w</p:attrName>
                                        </p:attrNameLst>
                                      </p:cBhvr>
                                      <p:tavLst>
                                        <p:tav tm="0">
                                          <p:val>
                                            <p:fltVal val="0"/>
                                          </p:val>
                                        </p:tav>
                                        <p:tav tm="100000">
                                          <p:val>
                                            <p:strVal val="#ppt_w"/>
                                          </p:val>
                                        </p:tav>
                                      </p:tavLst>
                                    </p:anim>
                                    <p:anim calcmode="lin" valueType="num">
                                      <p:cBhvr>
                                        <p:cTn id="27" dur="2000" fill="hold"/>
                                        <p:tgtEl>
                                          <p:spTgt spid="41"/>
                                        </p:tgtEl>
                                        <p:attrNameLst>
                                          <p:attrName>ppt_h</p:attrName>
                                        </p:attrNameLst>
                                      </p:cBhvr>
                                      <p:tavLst>
                                        <p:tav tm="0">
                                          <p:val>
                                            <p:fltVal val="0"/>
                                          </p:val>
                                        </p:tav>
                                        <p:tav tm="100000">
                                          <p:val>
                                            <p:strVal val="#ppt_h"/>
                                          </p:val>
                                        </p:tav>
                                      </p:tavLst>
                                    </p:anim>
                                    <p:animEffect transition="in" filter="fade">
                                      <p:cBhvr>
                                        <p:cTn id="28" dur="20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p:cTn id="33" dur="1000" fill="hold"/>
                                        <p:tgtEl>
                                          <p:spTgt spid="42"/>
                                        </p:tgtEl>
                                        <p:attrNameLst>
                                          <p:attrName>ppt_w</p:attrName>
                                        </p:attrNameLst>
                                      </p:cBhvr>
                                      <p:tavLst>
                                        <p:tav tm="0">
                                          <p:val>
                                            <p:fltVal val="0"/>
                                          </p:val>
                                        </p:tav>
                                        <p:tav tm="100000">
                                          <p:val>
                                            <p:strVal val="#ppt_w"/>
                                          </p:val>
                                        </p:tav>
                                      </p:tavLst>
                                    </p:anim>
                                    <p:anim calcmode="lin" valueType="num">
                                      <p:cBhvr>
                                        <p:cTn id="34" dur="1000" fill="hold"/>
                                        <p:tgtEl>
                                          <p:spTgt spid="42"/>
                                        </p:tgtEl>
                                        <p:attrNameLst>
                                          <p:attrName>ppt_h</p:attrName>
                                        </p:attrNameLst>
                                      </p:cBhvr>
                                      <p:tavLst>
                                        <p:tav tm="0">
                                          <p:val>
                                            <p:fltVal val="0"/>
                                          </p:val>
                                        </p:tav>
                                        <p:tav tm="100000">
                                          <p:val>
                                            <p:strVal val="#ppt_h"/>
                                          </p:val>
                                        </p:tav>
                                      </p:tavLst>
                                    </p:anim>
                                    <p:animEffect transition="in" filter="fade">
                                      <p:cBhvr>
                                        <p:cTn id="35" dur="10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2000" fill="hold"/>
                                        <p:tgtEl>
                                          <p:spTgt spid="43"/>
                                        </p:tgtEl>
                                        <p:attrNameLst>
                                          <p:attrName>ppt_w</p:attrName>
                                        </p:attrNameLst>
                                      </p:cBhvr>
                                      <p:tavLst>
                                        <p:tav tm="0">
                                          <p:val>
                                            <p:fltVal val="0"/>
                                          </p:val>
                                        </p:tav>
                                        <p:tav tm="100000">
                                          <p:val>
                                            <p:strVal val="#ppt_w"/>
                                          </p:val>
                                        </p:tav>
                                      </p:tavLst>
                                    </p:anim>
                                    <p:anim calcmode="lin" valueType="num">
                                      <p:cBhvr>
                                        <p:cTn id="41" dur="2000" fill="hold"/>
                                        <p:tgtEl>
                                          <p:spTgt spid="43"/>
                                        </p:tgtEl>
                                        <p:attrNameLst>
                                          <p:attrName>ppt_h</p:attrName>
                                        </p:attrNameLst>
                                      </p:cBhvr>
                                      <p:tavLst>
                                        <p:tav tm="0">
                                          <p:val>
                                            <p:fltVal val="0"/>
                                          </p:val>
                                        </p:tav>
                                        <p:tav tm="100000">
                                          <p:val>
                                            <p:strVal val="#ppt_h"/>
                                          </p:val>
                                        </p:tav>
                                      </p:tavLst>
                                    </p:anim>
                                    <p:animEffect transition="in" filter="fade">
                                      <p:cBhvr>
                                        <p:cTn id="42" dur="20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iterate type="wd">
                                    <p:tmPct val="10000"/>
                                  </p:iterate>
                                  <p:childTnLst>
                                    <p:set>
                                      <p:cBhvr>
                                        <p:cTn id="46" dur="1" fill="hold">
                                          <p:stCondLst>
                                            <p:cond delay="0"/>
                                          </p:stCondLst>
                                        </p:cTn>
                                        <p:tgtEl>
                                          <p:spTgt spid="44"/>
                                        </p:tgtEl>
                                        <p:attrNameLst>
                                          <p:attrName>style.visibility</p:attrName>
                                        </p:attrNameLst>
                                      </p:cBhvr>
                                      <p:to>
                                        <p:strVal val="visible"/>
                                      </p:to>
                                    </p:set>
                                    <p:anim calcmode="lin" valueType="num">
                                      <p:cBhvr>
                                        <p:cTn id="47" dur="1000" fill="hold"/>
                                        <p:tgtEl>
                                          <p:spTgt spid="44"/>
                                        </p:tgtEl>
                                        <p:attrNameLst>
                                          <p:attrName>ppt_w</p:attrName>
                                        </p:attrNameLst>
                                      </p:cBhvr>
                                      <p:tavLst>
                                        <p:tav tm="0">
                                          <p:val>
                                            <p:fltVal val="0"/>
                                          </p:val>
                                        </p:tav>
                                        <p:tav tm="100000">
                                          <p:val>
                                            <p:strVal val="#ppt_w"/>
                                          </p:val>
                                        </p:tav>
                                      </p:tavLst>
                                    </p:anim>
                                    <p:anim calcmode="lin" valueType="num">
                                      <p:cBhvr>
                                        <p:cTn id="48" dur="1000" fill="hold"/>
                                        <p:tgtEl>
                                          <p:spTgt spid="44"/>
                                        </p:tgtEl>
                                        <p:attrNameLst>
                                          <p:attrName>ppt_h</p:attrName>
                                        </p:attrNameLst>
                                      </p:cBhvr>
                                      <p:tavLst>
                                        <p:tav tm="0">
                                          <p:val>
                                            <p:fltVal val="0"/>
                                          </p:val>
                                        </p:tav>
                                        <p:tav tm="100000">
                                          <p:val>
                                            <p:strVal val="#ppt_h"/>
                                          </p:val>
                                        </p:tav>
                                      </p:tavLst>
                                    </p:anim>
                                    <p:animEffect transition="in" filter="fade">
                                      <p:cBhvr>
                                        <p:cTn id="4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877E60-F3FE-4DA7-9AEE-A3D41A70020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13251"/>
            <a:ext cx="9144000" cy="6858000"/>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B19D06DD-408F-4995-99ED-36976BB967BB}"/>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5" name="Frame 4">
              <a:extLst>
                <a:ext uri="{FF2B5EF4-FFF2-40B4-BE49-F238E27FC236}">
                  <a16:creationId xmlns:a16="http://schemas.microsoft.com/office/drawing/2014/main" id="{C6267139-1450-4A09-9D4B-2D634F6B9EF4}"/>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6EF1779B-773A-4C7C-BB37-074B0E90A4CD}"/>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054E3B92-85F9-40F8-8490-989448943708}"/>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Shape 7">
              <a:extLst>
                <a:ext uri="{FF2B5EF4-FFF2-40B4-BE49-F238E27FC236}">
                  <a16:creationId xmlns:a16="http://schemas.microsoft.com/office/drawing/2014/main" id="{83CE3867-412D-485C-8EDA-468367666DAC}"/>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3B5D5E8A-062B-41A8-87FD-218701A500DC}"/>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a:extLst>
              <a:ext uri="{FF2B5EF4-FFF2-40B4-BE49-F238E27FC236}">
                <a16:creationId xmlns:a16="http://schemas.microsoft.com/office/drawing/2014/main" id="{E7CA52CA-0802-42F3-9C79-F056BBEC252D}"/>
              </a:ext>
            </a:extLst>
          </p:cNvPr>
          <p:cNvSpPr/>
          <p:nvPr/>
        </p:nvSpPr>
        <p:spPr>
          <a:xfrm>
            <a:off x="404191" y="5986789"/>
            <a:ext cx="8382000" cy="523220"/>
          </a:xfrm>
          <a:prstGeom prst="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ctr">
              <a:buFont typeface="Wingdings" panose="05000000000000000000" pitchFamily="2" charset="2"/>
              <a:buChar char="v"/>
            </a:pPr>
            <a:r>
              <a:rPr lang="as-IN" sz="2800" b="1" dirty="0">
                <a:solidFill>
                  <a:sysClr val="windowText" lastClr="000000"/>
                </a:solidFill>
                <a:latin typeface="NikoshBAN" pitchFamily="2" charset="0"/>
                <a:cs typeface="NikoshBAN" pitchFamily="2" charset="0"/>
              </a:rPr>
              <a:t>হ</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a:t>
            </a:r>
            <a:r>
              <a:rPr lang="en-US" sz="2800" b="1" dirty="0">
                <a:solidFill>
                  <a:sysClr val="windowText" lastClr="000000"/>
                </a:solidFill>
                <a:latin typeface="NikoshBAN" pitchFamily="2" charset="0"/>
                <a:cs typeface="NikoshBAN" pitchFamily="2" charset="0"/>
              </a:rPr>
              <a:t>স </a:t>
            </a:r>
            <a:r>
              <a:rPr lang="as-IN" sz="2800" b="1" dirty="0">
                <a:solidFill>
                  <a:sysClr val="windowText" lastClr="000000"/>
                </a:solidFill>
                <a:latin typeface="NikoshBAN" pitchFamily="2" charset="0"/>
                <a:cs typeface="NikoshBAN" pitchFamily="2" charset="0"/>
              </a:rPr>
              <a:t>ও</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ম</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ছ</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র</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প</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র</a:t>
            </a:r>
            <a:r>
              <a:rPr lang="en-US" sz="2800" b="1" dirty="0">
                <a:solidFill>
                  <a:sysClr val="windowText" lastClr="000000"/>
                </a:solidFill>
                <a:latin typeface="NikoshBAN" pitchFamily="2" charset="0"/>
                <a:cs typeface="NikoshBAN" pitchFamily="2" charset="0"/>
              </a:rPr>
              <a:t>জ</a:t>
            </a:r>
            <a:r>
              <a:rPr lang="as-IN" sz="2800" b="1" dirty="0">
                <a:solidFill>
                  <a:sysClr val="windowText" lastClr="000000"/>
                </a:solidFill>
                <a:latin typeface="NikoshBAN" pitchFamily="2" charset="0"/>
                <a:cs typeface="NikoshBAN" pitchFamily="2" charset="0"/>
              </a:rPr>
              <a:t>া</a:t>
            </a:r>
            <a:r>
              <a:rPr lang="en-US" sz="2800" b="1" dirty="0">
                <a:solidFill>
                  <a:sysClr val="windowText" lastClr="000000"/>
                </a:solidFill>
                <a:latin typeface="NikoshBAN" pitchFamily="2" charset="0"/>
                <a:cs typeface="NikoshBAN" pitchFamily="2" charset="0"/>
              </a:rPr>
              <a:t>ত</a:t>
            </a:r>
            <a:r>
              <a:rPr lang="as-IN" sz="2800" b="1" dirty="0">
                <a:solidFill>
                  <a:sysClr val="windowText" lastClr="000000"/>
                </a:solidFill>
                <a:latin typeface="NikoshBAN" pitchFamily="2" charset="0"/>
                <a:cs typeface="NikoshBAN" pitchFamily="2" charset="0"/>
              </a:rPr>
              <a:t>ি</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ন</a:t>
            </a:r>
            <a:r>
              <a:rPr lang="en-US" sz="2800" b="1" dirty="0" err="1">
                <a:solidFill>
                  <a:sysClr val="windowText" lastClr="000000"/>
                </a:solidFill>
                <a:latin typeface="NikoshBAN" pitchFamily="2" charset="0"/>
                <a:cs typeface="NikoshBAN" pitchFamily="2" charset="0"/>
              </a:rPr>
              <a:t>িবা</a:t>
            </a:r>
            <a:r>
              <a:rPr lang="en-US" sz="2800" b="1" dirty="0">
                <a:solidFill>
                  <a:sysClr val="windowText" lastClr="000000"/>
                </a:solidFill>
                <a:latin typeface="SutonnyMJ" pitchFamily="2" charset="0"/>
                <a:cs typeface="SutonnyMJ" pitchFamily="2" charset="0"/>
              </a:rPr>
              <a:t>©</a:t>
            </a:r>
            <a:r>
              <a:rPr lang="as-IN" sz="2800" b="1" dirty="0">
                <a:solidFill>
                  <a:sysClr val="windowText" lastClr="000000"/>
                </a:solidFill>
                <a:latin typeface="NikoshBAN" panose="02000000000000000000" pitchFamily="2" charset="0"/>
                <a:cs typeface="NikoshBAN" panose="02000000000000000000" pitchFamily="2" charset="0"/>
              </a:rPr>
              <a:t>চ</a:t>
            </a:r>
            <a:r>
              <a:rPr lang="en-US" sz="2800" b="1" dirty="0">
                <a:solidFill>
                  <a:sysClr val="windowText" lastClr="000000"/>
                </a:solidFill>
                <a:latin typeface="NikoshBAN" pitchFamily="2" charset="0"/>
                <a:cs typeface="NikoshBAN" pitchFamily="2" charset="0"/>
              </a:rPr>
              <a:t>ন </a:t>
            </a:r>
            <a:r>
              <a:rPr lang="as-IN" sz="2800" b="1" dirty="0">
                <a:solidFill>
                  <a:sysClr val="windowText" lastClr="000000"/>
                </a:solidFill>
                <a:latin typeface="NikoshBAN" pitchFamily="2" charset="0"/>
                <a:cs typeface="NikoshBAN" pitchFamily="2" charset="0"/>
              </a:rPr>
              <a:t>ও</a:t>
            </a:r>
            <a:r>
              <a:rPr lang="en-US" sz="2800" b="1" dirty="0">
                <a:solidFill>
                  <a:sysClr val="windowText" lastClr="000000"/>
                </a:solidFill>
                <a:latin typeface="NikoshBAN" pitchFamily="2" charset="0"/>
                <a:cs typeface="NikoshBAN" pitchFamily="2" charset="0"/>
              </a:rPr>
              <a:t>ম</a:t>
            </a:r>
            <a:r>
              <a:rPr lang="as-IN" sz="2800" b="1" dirty="0">
                <a:solidFill>
                  <a:sysClr val="windowText" lastClr="000000"/>
                </a:solidFill>
                <a:latin typeface="NikoshBAN" pitchFamily="2" charset="0"/>
                <a:cs typeface="NikoshBAN" pitchFamily="2" charset="0"/>
              </a:rPr>
              <a:t>জ</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দ</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ঘ</a:t>
            </a:r>
            <a:r>
              <a:rPr lang="en-US" sz="2800" b="1" dirty="0">
                <a:solidFill>
                  <a:sysClr val="windowText" lastClr="000000"/>
                </a:solidFill>
                <a:latin typeface="NikoshBAN" pitchFamily="2" charset="0"/>
                <a:cs typeface="NikoshBAN" pitchFamily="2" charset="0"/>
              </a:rPr>
              <a:t>ন</a:t>
            </a:r>
            <a:r>
              <a:rPr lang="as-IN" sz="2800" b="1" dirty="0">
                <a:solidFill>
                  <a:sysClr val="windowText" lastClr="000000"/>
                </a:solidFill>
                <a:latin typeface="NikoshBAN" pitchFamily="2" charset="0"/>
                <a:cs typeface="NikoshBAN" pitchFamily="2" charset="0"/>
              </a:rPr>
              <a:t>ত</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ব</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ব</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শ</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ল</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ষ</a:t>
            </a:r>
            <a:r>
              <a:rPr lang="en-US" sz="2800" b="1" dirty="0">
                <a:solidFill>
                  <a:sysClr val="windowText" lastClr="000000"/>
                </a:solidFill>
                <a:latin typeface="NikoshBAN" pitchFamily="2" charset="0"/>
                <a:cs typeface="NikoshBAN" pitchFamily="2" charset="0"/>
              </a:rPr>
              <a:t>ণ </a:t>
            </a:r>
            <a:r>
              <a:rPr lang="as-IN" sz="2800" b="1" dirty="0">
                <a:solidFill>
                  <a:sysClr val="windowText" lastClr="000000"/>
                </a:solidFill>
                <a:latin typeface="NikoshBAN" pitchFamily="2" charset="0"/>
                <a:cs typeface="NikoshBAN" pitchFamily="2" charset="0"/>
              </a:rPr>
              <a:t>ক</a:t>
            </a:r>
            <a:r>
              <a:rPr lang="en-US" sz="2800" b="1" dirty="0" err="1">
                <a:solidFill>
                  <a:sysClr val="windowText" lastClr="000000"/>
                </a:solidFill>
                <a:latin typeface="NikoshBAN" pitchFamily="2" charset="0"/>
                <a:cs typeface="NikoshBAN" pitchFamily="2" charset="0"/>
              </a:rPr>
              <a:t>রো</a:t>
            </a:r>
            <a:r>
              <a:rPr lang="en-US" sz="2800" b="1" dirty="0">
                <a:solidFill>
                  <a:sysClr val="windowText" lastClr="000000"/>
                </a:solidFill>
                <a:latin typeface="NikoshBAN" pitchFamily="2" charset="0"/>
                <a:cs typeface="NikoshBAN" pitchFamily="2" charset="0"/>
              </a:rPr>
              <a:t>। </a:t>
            </a:r>
            <a:endParaRPr lang="en-US" sz="2800" b="1" dirty="0">
              <a:solidFill>
                <a:sysClr val="windowText" lastClr="000000"/>
              </a:solidFill>
            </a:endParaRPr>
          </a:p>
        </p:txBody>
      </p:sp>
    </p:spTree>
    <p:extLst>
      <p:ext uri="{BB962C8B-B14F-4D97-AF65-F5344CB8AC3E}">
        <p14:creationId xmlns:p14="http://schemas.microsoft.com/office/powerpoint/2010/main" val="2711109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470BB6-C109-4B50-9E43-869BE53338B5}"/>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4ABC1B88-DFEF-4667-B1E6-E48B30DE7CDF}"/>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EF80763F-865B-4CB0-8F7F-D8C31544CD3D}"/>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2B90E904-C693-47B5-BB78-9727A3DAC5F8}"/>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D4894AFD-04E0-4A66-8C0C-A784B097DE92}"/>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F9948D2A-0751-4A58-BD9F-3F9CFF6DCEA5}"/>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0" name="Picture 9">
            <a:extLst>
              <a:ext uri="{FF2B5EF4-FFF2-40B4-BE49-F238E27FC236}">
                <a16:creationId xmlns:a16="http://schemas.microsoft.com/office/drawing/2014/main" id="{D32C374C-5198-419B-AA72-3DC6069ED89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9599" y="526250"/>
            <a:ext cx="7924801" cy="5675767"/>
          </a:xfrm>
          <a:prstGeom prst="rect">
            <a:avLst/>
          </a:prstGeom>
        </p:spPr>
      </p:pic>
      <p:sp>
        <p:nvSpPr>
          <p:cNvPr id="8" name="TextBox 7">
            <a:extLst>
              <a:ext uri="{FF2B5EF4-FFF2-40B4-BE49-F238E27FC236}">
                <a16:creationId xmlns:a16="http://schemas.microsoft.com/office/drawing/2014/main" id="{9438CD8E-E20A-4599-A8DE-889C4CB998D1}"/>
              </a:ext>
            </a:extLst>
          </p:cNvPr>
          <p:cNvSpPr txBox="1"/>
          <p:nvPr/>
        </p:nvSpPr>
        <p:spPr>
          <a:xfrm>
            <a:off x="523461" y="721359"/>
            <a:ext cx="8070574" cy="6006907"/>
          </a:xfrm>
          <a:prstGeom prst="rect">
            <a:avLst/>
          </a:prstGeom>
          <a:noFill/>
        </p:spPr>
        <p:txBody>
          <a:bodyPr wrap="square" rtlCol="0">
            <a:prstTxWarp prst="textArchUpPour">
              <a:avLst>
                <a:gd name="adj1" fmla="val 10776084"/>
                <a:gd name="adj2" fmla="val 40666"/>
              </a:avLst>
            </a:prstTxWarp>
            <a:spAutoFit/>
          </a:bodyPr>
          <a:lstStyle/>
          <a:p>
            <a:r>
              <a:rPr lang="bn-BD" sz="8800" b="1" dirty="0">
                <a:ln w="19050">
                  <a:solidFill>
                    <a:srgbClr val="FF0000"/>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AU" sz="8800" b="1" dirty="0">
              <a:ln w="19050">
                <a:solidFill>
                  <a:srgbClr val="FF0000"/>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7393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1450">
                                          <p:stCondLst>
                                            <p:cond delay="0"/>
                                          </p:stCondLst>
                                        </p:cTn>
                                        <p:tgtEl>
                                          <p:spTgt spid="8">
                                            <p:txEl>
                                              <p:pRg st="0" end="0"/>
                                            </p:txEl>
                                          </p:spTgt>
                                        </p:tgtEl>
                                      </p:cBhvr>
                                    </p:animEffect>
                                    <p:anim calcmode="lin" valueType="num">
                                      <p:cBhvr>
                                        <p:cTn id="8" dur="4555"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65">
                                          <p:stCondLst>
                                            <p:cond delay="1625"/>
                                          </p:stCondLst>
                                        </p:cTn>
                                        <p:tgtEl>
                                          <p:spTgt spid="8">
                                            <p:txEl>
                                              <p:pRg st="0" end="0"/>
                                            </p:txEl>
                                          </p:spTgt>
                                        </p:tgtEl>
                                      </p:cBhvr>
                                      <p:to x="100000" y="60000"/>
                                    </p:animScale>
                                    <p:animScale>
                                      <p:cBhvr>
                                        <p:cTn id="14" dur="415" decel="50000">
                                          <p:stCondLst>
                                            <p:cond delay="1690"/>
                                          </p:stCondLst>
                                        </p:cTn>
                                        <p:tgtEl>
                                          <p:spTgt spid="8">
                                            <p:txEl>
                                              <p:pRg st="0" end="0"/>
                                            </p:txEl>
                                          </p:spTgt>
                                        </p:tgtEl>
                                      </p:cBhvr>
                                      <p:to x="100000" y="100000"/>
                                    </p:animScale>
                                    <p:animScale>
                                      <p:cBhvr>
                                        <p:cTn id="15" dur="65">
                                          <p:stCondLst>
                                            <p:cond delay="3280"/>
                                          </p:stCondLst>
                                        </p:cTn>
                                        <p:tgtEl>
                                          <p:spTgt spid="8">
                                            <p:txEl>
                                              <p:pRg st="0" end="0"/>
                                            </p:txEl>
                                          </p:spTgt>
                                        </p:tgtEl>
                                      </p:cBhvr>
                                      <p:to x="100000" y="80000"/>
                                    </p:animScale>
                                    <p:animScale>
                                      <p:cBhvr>
                                        <p:cTn id="16" dur="415" decel="50000">
                                          <p:stCondLst>
                                            <p:cond delay="3345"/>
                                          </p:stCondLst>
                                        </p:cTn>
                                        <p:tgtEl>
                                          <p:spTgt spid="8">
                                            <p:txEl>
                                              <p:pRg st="0" end="0"/>
                                            </p:txEl>
                                          </p:spTgt>
                                        </p:tgtEl>
                                      </p:cBhvr>
                                      <p:to x="100000" y="100000"/>
                                    </p:animScale>
                                    <p:animScale>
                                      <p:cBhvr>
                                        <p:cTn id="17" dur="65">
                                          <p:stCondLst>
                                            <p:cond delay="4105"/>
                                          </p:stCondLst>
                                        </p:cTn>
                                        <p:tgtEl>
                                          <p:spTgt spid="8">
                                            <p:txEl>
                                              <p:pRg st="0" end="0"/>
                                            </p:txEl>
                                          </p:spTgt>
                                        </p:tgtEl>
                                      </p:cBhvr>
                                      <p:to x="100000" y="90000"/>
                                    </p:animScale>
                                    <p:animScale>
                                      <p:cBhvr>
                                        <p:cTn id="18" dur="415" decel="50000">
                                          <p:stCondLst>
                                            <p:cond delay="4170"/>
                                          </p:stCondLst>
                                        </p:cTn>
                                        <p:tgtEl>
                                          <p:spTgt spid="8">
                                            <p:txEl>
                                              <p:pRg st="0" end="0"/>
                                            </p:txEl>
                                          </p:spTgt>
                                        </p:tgtEl>
                                      </p:cBhvr>
                                      <p:to x="100000" y="100000"/>
                                    </p:animScale>
                                    <p:animScale>
                                      <p:cBhvr>
                                        <p:cTn id="19" dur="65">
                                          <p:stCondLst>
                                            <p:cond delay="4520"/>
                                          </p:stCondLst>
                                        </p:cTn>
                                        <p:tgtEl>
                                          <p:spTgt spid="8">
                                            <p:txEl>
                                              <p:pRg st="0" end="0"/>
                                            </p:txEl>
                                          </p:spTgt>
                                        </p:tgtEl>
                                      </p:cBhvr>
                                      <p:to x="100000" y="95000"/>
                                    </p:animScale>
                                    <p:animScale>
                                      <p:cBhvr>
                                        <p:cTn id="20" dur="415" decel="50000">
                                          <p:stCondLst>
                                            <p:cond delay="4585"/>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D1268B-0B91-42CE-B870-9EB00D0EF0FB}"/>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2" name="Frame 1">
              <a:extLst>
                <a:ext uri="{FF2B5EF4-FFF2-40B4-BE49-F238E27FC236}">
                  <a16:creationId xmlns:a16="http://schemas.microsoft.com/office/drawing/2014/main" id="{B54EC40A-9378-4B3F-B8B9-144AB52FD360}"/>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2F517044-46BB-4CB6-A7E9-787AE9109FA7}"/>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Shape 9">
              <a:extLst>
                <a:ext uri="{FF2B5EF4-FFF2-40B4-BE49-F238E27FC236}">
                  <a16:creationId xmlns:a16="http://schemas.microsoft.com/office/drawing/2014/main" id="{71EA36F6-39D6-46EE-BCAA-14ECCC1D2F37}"/>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550B8950-99B1-4F68-856B-FEC12C079E0F}"/>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8A1AC406-89DE-4F11-8A2C-1518B58B4C43}"/>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Bevel 5">
            <a:extLst>
              <a:ext uri="{FF2B5EF4-FFF2-40B4-BE49-F238E27FC236}">
                <a16:creationId xmlns:a16="http://schemas.microsoft.com/office/drawing/2014/main" id="{53CC88B8-F385-481D-B520-BE010F9561DB}"/>
              </a:ext>
            </a:extLst>
          </p:cNvPr>
          <p:cNvSpPr/>
          <p:nvPr/>
        </p:nvSpPr>
        <p:spPr>
          <a:xfrm>
            <a:off x="609600" y="3774588"/>
            <a:ext cx="3583937" cy="247381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8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সম্ভু নাথ রায়</a:t>
            </a:r>
            <a:endPar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সহকারী</a:t>
            </a:r>
            <a:r>
              <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শিক্ষক</a:t>
            </a:r>
            <a:endPar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মনোহরপুরদাখিল মাদরাসা</a:t>
            </a:r>
          </a:p>
          <a:p>
            <a:pPr lvl="0" algn="ctr"/>
            <a:r>
              <a:rPr lang="bn-BD" sz="2800" b="1" dirty="0">
                <a:ln>
                  <a:noFill/>
                  <a:prstDash val="sys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মনিরামপুর,যশোর</a:t>
            </a:r>
          </a:p>
          <a:p>
            <a:pPr lvl="0" algn="ctr"/>
            <a:r>
              <a:rPr lang="bn-BD" sz="12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Email- </a:t>
            </a:r>
            <a:r>
              <a:rPr lang="bn-BD"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sambho7440@gmail.com</a:t>
            </a:r>
            <a:endParaRPr lang="en-US"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22" name="Bevel 6">
            <a:extLst>
              <a:ext uri="{FF2B5EF4-FFF2-40B4-BE49-F238E27FC236}">
                <a16:creationId xmlns:a16="http://schemas.microsoft.com/office/drawing/2014/main" id="{E1AAC744-A4AA-4644-B50D-72EE72F36C2D}"/>
              </a:ext>
            </a:extLst>
          </p:cNvPr>
          <p:cNvSpPr/>
          <p:nvPr/>
        </p:nvSpPr>
        <p:spPr>
          <a:xfrm>
            <a:off x="5012194" y="3832180"/>
            <a:ext cx="3522206" cy="243791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শ্রেণীঃ-</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নবম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দশম</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বিষয়ঃ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কৃষি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শিক্ষা</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অধ্যায়ঃ-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৪থ</a:t>
            </a:r>
            <a:r>
              <a:rPr lang="en-US" sz="3200" b="1" kern="0" dirty="0">
                <a:ln w="19050">
                  <a:noFill/>
                  <a:prstDash val="dash"/>
                </a:ln>
                <a:solidFill>
                  <a:schemeClr val="tx1"/>
                </a:solidFill>
                <a:effectLst>
                  <a:glow rad="63500">
                    <a:schemeClr val="accent1">
                      <a:satMod val="175000"/>
                      <a:alpha val="40000"/>
                    </a:schemeClr>
                  </a:glow>
                </a:effectLst>
                <a:latin typeface="SutonnyMJ" pitchFamily="2" charset="0"/>
                <a:cs typeface="SutonnyMJ" pitchFamily="2" charset="0"/>
              </a:rPr>
              <a:t>©</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প্রথম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পরিচ্ছেদ</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24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হাঁস ও </a:t>
            </a:r>
            <a:r>
              <a:rPr lang="en-US" sz="24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মাছের</a:t>
            </a:r>
            <a:r>
              <a:rPr lang="en-US" sz="24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24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সমন্বিত</a:t>
            </a:r>
            <a:r>
              <a:rPr lang="en-US" sz="24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24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চাষ</a:t>
            </a:r>
            <a:r>
              <a:rPr lang="en-US" sz="24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24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পদ্ধতি</a:t>
            </a:r>
            <a:endParaRPr lang="en-US" sz="24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23" name="Picture 22">
            <a:extLst>
              <a:ext uri="{FF2B5EF4-FFF2-40B4-BE49-F238E27FC236}">
                <a16:creationId xmlns:a16="http://schemas.microsoft.com/office/drawing/2014/main" id="{620A933C-D289-46F5-A01F-E0111EBE83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669" t="17166" r="22670" b="44416"/>
          <a:stretch/>
        </p:blipFill>
        <p:spPr>
          <a:xfrm rot="16200000">
            <a:off x="958723" y="714159"/>
            <a:ext cx="1799228" cy="1747823"/>
          </a:xfrm>
          <a:prstGeom prst="rect">
            <a:avLst/>
          </a:prstGeom>
          <a:ln w="88900" cap="sq" cmpd="thickThin">
            <a:solidFill>
              <a:srgbClr val="000000"/>
            </a:solidFill>
            <a:prstDash val="solid"/>
            <a:miter lim="800000"/>
          </a:ln>
          <a:effectLst>
            <a:innerShdw blurRad="76200">
              <a:srgbClr val="000000"/>
            </a:innerShdw>
          </a:effectLst>
        </p:spPr>
      </p:pic>
      <p:pic>
        <p:nvPicPr>
          <p:cNvPr id="24" name="Picture 23" descr="7.jpg">
            <a:extLst>
              <a:ext uri="{FF2B5EF4-FFF2-40B4-BE49-F238E27FC236}">
                <a16:creationId xmlns:a16="http://schemas.microsoft.com/office/drawing/2014/main" id="{AE2FD5E9-389F-498C-8C57-5A62331F62E8}"/>
              </a:ext>
            </a:extLst>
          </p:cNvPr>
          <p:cNvPicPr>
            <a:picLocks noChangeAspect="1"/>
          </p:cNvPicPr>
          <p:nvPr/>
        </p:nvPicPr>
        <p:blipFill>
          <a:blip r:embed="rId3"/>
          <a:stretch>
            <a:fillRect/>
          </a:stretch>
        </p:blipFill>
        <p:spPr>
          <a:xfrm>
            <a:off x="6548101" y="704395"/>
            <a:ext cx="1376699" cy="1799228"/>
          </a:xfrm>
          <a:prstGeom prst="rect">
            <a:avLst/>
          </a:prstGeom>
          <a:ln w="88900" cap="sq" cmpd="thickThin">
            <a:solidFill>
              <a:srgbClr val="000000"/>
            </a:solidFill>
            <a:prstDash val="solid"/>
            <a:miter lim="800000"/>
          </a:ln>
          <a:effectLst>
            <a:innerShdw blurRad="76200">
              <a:srgbClr val="000000"/>
            </a:innerShdw>
          </a:effectLst>
        </p:spPr>
      </p:pic>
      <p:sp>
        <p:nvSpPr>
          <p:cNvPr id="25" name="Rectangle: Rounded Corners 24">
            <a:extLst>
              <a:ext uri="{FF2B5EF4-FFF2-40B4-BE49-F238E27FC236}">
                <a16:creationId xmlns:a16="http://schemas.microsoft.com/office/drawing/2014/main" id="{F3F36E03-F21A-4290-B6CF-8A9DECA34BB9}"/>
              </a:ext>
            </a:extLst>
          </p:cNvPr>
          <p:cNvSpPr/>
          <p:nvPr/>
        </p:nvSpPr>
        <p:spPr>
          <a:xfrm>
            <a:off x="813453" y="2945621"/>
            <a:ext cx="2456420" cy="486068"/>
          </a:xfrm>
          <a:prstGeom prst="roundRect">
            <a:avLst/>
          </a:prstGeom>
          <a:ln w="38100">
            <a:solidFill>
              <a:srgbClr val="00B0F0"/>
            </a:solidFill>
          </a:ln>
          <a:effectLst>
            <a:reflection stA="45000" endPos="65000" dist="88900" dir="5400000" sy="-100000" algn="bl" rotWithShape="0"/>
          </a:effectLst>
          <a:scene3d>
            <a:camera prst="orthographicFront"/>
            <a:lightRig rig="threePt" dir="t"/>
          </a:scene3d>
          <a:sp3d>
            <a:bevelT w="361950"/>
          </a:sp3d>
        </p:spPr>
        <p:style>
          <a:lnRef idx="1">
            <a:schemeClr val="accent4"/>
          </a:lnRef>
          <a:fillRef idx="2">
            <a:schemeClr val="accent4"/>
          </a:fillRef>
          <a:effectRef idx="1">
            <a:schemeClr val="accent4"/>
          </a:effectRef>
          <a:fontRef idx="minor">
            <a:schemeClr val="dk1"/>
          </a:fontRef>
        </p:style>
        <p:txBody>
          <a:bodyPr rtlCol="0" anchor="ctr">
            <a:prstTxWarp prst="textWave2">
              <a:avLst/>
            </a:prstTxWarp>
          </a:bodyPr>
          <a:lstStyle/>
          <a:p>
            <a:pPr algn="ctr"/>
            <a:r>
              <a:rPr lang="en-US" sz="3200" b="1" dirty="0">
                <a:latin typeface="NikoshBAN" panose="02000000000000000000" pitchFamily="2" charset="0"/>
                <a:cs typeface="NikoshBAN" panose="02000000000000000000" pitchFamily="2" charset="0"/>
              </a:rPr>
              <a:t>শ</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ক</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ষ</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র</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চ</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ত</a:t>
            </a:r>
            <a:r>
              <a:rPr lang="as-IN" sz="3200" b="1"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
        <p:nvSpPr>
          <p:cNvPr id="26" name="Rectangle: Rounded Corners 25">
            <a:extLst>
              <a:ext uri="{FF2B5EF4-FFF2-40B4-BE49-F238E27FC236}">
                <a16:creationId xmlns:a16="http://schemas.microsoft.com/office/drawing/2014/main" id="{AF6AE658-1FBB-44D8-B7ED-46B2388DB3E9}"/>
              </a:ext>
            </a:extLst>
          </p:cNvPr>
          <p:cNvSpPr/>
          <p:nvPr/>
        </p:nvSpPr>
        <p:spPr>
          <a:xfrm>
            <a:off x="5654049" y="2942932"/>
            <a:ext cx="2456420" cy="486068"/>
          </a:xfrm>
          <a:prstGeom prst="roundRect">
            <a:avLst/>
          </a:prstGeom>
          <a:ln w="38100">
            <a:solidFill>
              <a:srgbClr val="00B0F0"/>
            </a:solidFill>
          </a:ln>
          <a:effectLst>
            <a:reflection stA="45000" endPos="65000" dist="88900" dir="5400000" sy="-100000" algn="bl" rotWithShape="0"/>
          </a:effectLst>
          <a:scene3d>
            <a:camera prst="orthographicFront"/>
            <a:lightRig rig="threePt" dir="t"/>
          </a:scene3d>
          <a:sp3d>
            <a:bevelT w="361950"/>
          </a:sp3d>
        </p:spPr>
        <p:style>
          <a:lnRef idx="1">
            <a:schemeClr val="accent4"/>
          </a:lnRef>
          <a:fillRef idx="2">
            <a:schemeClr val="accent4"/>
          </a:fillRef>
          <a:effectRef idx="1">
            <a:schemeClr val="accent4"/>
          </a:effectRef>
          <a:fontRef idx="minor">
            <a:schemeClr val="dk1"/>
          </a:fontRef>
        </p:style>
        <p:txBody>
          <a:bodyPr rtlCol="0" anchor="ctr">
            <a:prstTxWarp prst="textWave2">
              <a:avLst/>
            </a:prstTxWarp>
          </a:bodyPr>
          <a:lstStyle/>
          <a:p>
            <a:pPr algn="ctr"/>
            <a:r>
              <a:rPr lang="en-US" sz="3200" b="1" dirty="0" err="1">
                <a:latin typeface="NikoshBAN" panose="02000000000000000000" pitchFamily="2" charset="0"/>
                <a:cs typeface="NikoshBAN" panose="02000000000000000000" pitchFamily="2" charset="0"/>
              </a:rPr>
              <a:t>পাঠ</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র</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চ</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ত</a:t>
            </a:r>
            <a:r>
              <a:rPr lang="as-IN" sz="3200" b="1"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083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 calcmode="lin" valueType="num">
                                      <p:cBhvr>
                                        <p:cTn id="9" dur="2000" fill="hold"/>
                                        <p:tgtEl>
                                          <p:spTgt spid="23"/>
                                        </p:tgtEl>
                                        <p:attrNameLst>
                                          <p:attrName>style.rotation</p:attrName>
                                        </p:attrNameLst>
                                      </p:cBhvr>
                                      <p:tavLst>
                                        <p:tav tm="0">
                                          <p:val>
                                            <p:fltVal val="90"/>
                                          </p:val>
                                        </p:tav>
                                        <p:tav tm="100000">
                                          <p:val>
                                            <p:fltVal val="0"/>
                                          </p:val>
                                        </p:tav>
                                      </p:tavLst>
                                    </p:anim>
                                    <p:animEffect transition="in" filter="fade">
                                      <p:cBhvr>
                                        <p:cTn id="10" dur="2000"/>
                                        <p:tgtEl>
                                          <p:spTgt spid="2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 calcmode="lin" valueType="num">
                                      <p:cBhvr>
                                        <p:cTn id="15" dur="2000" fill="hold"/>
                                        <p:tgtEl>
                                          <p:spTgt spid="25"/>
                                        </p:tgtEl>
                                        <p:attrNameLst>
                                          <p:attrName>style.rotation</p:attrName>
                                        </p:attrNameLst>
                                      </p:cBhvr>
                                      <p:tavLst>
                                        <p:tav tm="0">
                                          <p:val>
                                            <p:fltVal val="90"/>
                                          </p:val>
                                        </p:tav>
                                        <p:tav tm="100000">
                                          <p:val>
                                            <p:fltVal val="0"/>
                                          </p:val>
                                        </p:tav>
                                      </p:tavLst>
                                    </p:anim>
                                    <p:animEffect transition="in" filter="fade">
                                      <p:cBhvr>
                                        <p:cTn id="16" dur="2000"/>
                                        <p:tgtEl>
                                          <p:spTgt spid="2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000" fill="hold"/>
                                        <p:tgtEl>
                                          <p:spTgt spid="21"/>
                                        </p:tgtEl>
                                        <p:attrNameLst>
                                          <p:attrName>ppt_w</p:attrName>
                                        </p:attrNameLst>
                                      </p:cBhvr>
                                      <p:tavLst>
                                        <p:tav tm="0">
                                          <p:val>
                                            <p:fltVal val="0"/>
                                          </p:val>
                                        </p:tav>
                                        <p:tav tm="100000">
                                          <p:val>
                                            <p:strVal val="#ppt_w"/>
                                          </p:val>
                                        </p:tav>
                                      </p:tavLst>
                                    </p:anim>
                                    <p:anim calcmode="lin" valueType="num">
                                      <p:cBhvr>
                                        <p:cTn id="20" dur="2000" fill="hold"/>
                                        <p:tgtEl>
                                          <p:spTgt spid="21"/>
                                        </p:tgtEl>
                                        <p:attrNameLst>
                                          <p:attrName>ppt_h</p:attrName>
                                        </p:attrNameLst>
                                      </p:cBhvr>
                                      <p:tavLst>
                                        <p:tav tm="0">
                                          <p:val>
                                            <p:fltVal val="0"/>
                                          </p:val>
                                        </p:tav>
                                        <p:tav tm="100000">
                                          <p:val>
                                            <p:strVal val="#ppt_h"/>
                                          </p:val>
                                        </p:tav>
                                      </p:tavLst>
                                    </p:anim>
                                    <p:anim calcmode="lin" valueType="num">
                                      <p:cBhvr>
                                        <p:cTn id="21" dur="2000" fill="hold"/>
                                        <p:tgtEl>
                                          <p:spTgt spid="21"/>
                                        </p:tgtEl>
                                        <p:attrNameLst>
                                          <p:attrName>style.rotation</p:attrName>
                                        </p:attrNameLst>
                                      </p:cBhvr>
                                      <p:tavLst>
                                        <p:tav tm="0">
                                          <p:val>
                                            <p:fltVal val="90"/>
                                          </p:val>
                                        </p:tav>
                                        <p:tav tm="100000">
                                          <p:val>
                                            <p:fltVal val="0"/>
                                          </p:val>
                                        </p:tav>
                                      </p:tavLst>
                                    </p:anim>
                                    <p:animEffect transition="in" filter="fade">
                                      <p:cBhvr>
                                        <p:cTn id="22" dur="2000"/>
                                        <p:tgtEl>
                                          <p:spTgt spid="21"/>
                                        </p:tgtEl>
                                      </p:cBhvr>
                                    </p:animEffect>
                                  </p:childTnLst>
                                </p:cTn>
                              </p:par>
                              <p:par>
                                <p:cTn id="23" presetID="3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2000" fill="hold"/>
                                        <p:tgtEl>
                                          <p:spTgt spid="24"/>
                                        </p:tgtEl>
                                        <p:attrNameLst>
                                          <p:attrName>ppt_w</p:attrName>
                                        </p:attrNameLst>
                                      </p:cBhvr>
                                      <p:tavLst>
                                        <p:tav tm="0">
                                          <p:val>
                                            <p:fltVal val="0"/>
                                          </p:val>
                                        </p:tav>
                                        <p:tav tm="100000">
                                          <p:val>
                                            <p:strVal val="#ppt_w"/>
                                          </p:val>
                                        </p:tav>
                                      </p:tavLst>
                                    </p:anim>
                                    <p:anim calcmode="lin" valueType="num">
                                      <p:cBhvr>
                                        <p:cTn id="26" dur="2000" fill="hold"/>
                                        <p:tgtEl>
                                          <p:spTgt spid="24"/>
                                        </p:tgtEl>
                                        <p:attrNameLst>
                                          <p:attrName>ppt_h</p:attrName>
                                        </p:attrNameLst>
                                      </p:cBhvr>
                                      <p:tavLst>
                                        <p:tav tm="0">
                                          <p:val>
                                            <p:fltVal val="0"/>
                                          </p:val>
                                        </p:tav>
                                        <p:tav tm="100000">
                                          <p:val>
                                            <p:strVal val="#ppt_h"/>
                                          </p:val>
                                        </p:tav>
                                      </p:tavLst>
                                    </p:anim>
                                    <p:anim calcmode="lin" valueType="num">
                                      <p:cBhvr>
                                        <p:cTn id="27" dur="2000" fill="hold"/>
                                        <p:tgtEl>
                                          <p:spTgt spid="24"/>
                                        </p:tgtEl>
                                        <p:attrNameLst>
                                          <p:attrName>style.rotation</p:attrName>
                                        </p:attrNameLst>
                                      </p:cBhvr>
                                      <p:tavLst>
                                        <p:tav tm="0">
                                          <p:val>
                                            <p:fltVal val="90"/>
                                          </p:val>
                                        </p:tav>
                                        <p:tav tm="100000">
                                          <p:val>
                                            <p:fltVal val="0"/>
                                          </p:val>
                                        </p:tav>
                                      </p:tavLst>
                                    </p:anim>
                                    <p:animEffect transition="in" filter="fade">
                                      <p:cBhvr>
                                        <p:cTn id="28" dur="2000"/>
                                        <p:tgtEl>
                                          <p:spTgt spid="2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000" fill="hold"/>
                                        <p:tgtEl>
                                          <p:spTgt spid="26"/>
                                        </p:tgtEl>
                                        <p:attrNameLst>
                                          <p:attrName>ppt_w</p:attrName>
                                        </p:attrNameLst>
                                      </p:cBhvr>
                                      <p:tavLst>
                                        <p:tav tm="0">
                                          <p:val>
                                            <p:fltVal val="0"/>
                                          </p:val>
                                        </p:tav>
                                        <p:tav tm="100000">
                                          <p:val>
                                            <p:strVal val="#ppt_w"/>
                                          </p:val>
                                        </p:tav>
                                      </p:tavLst>
                                    </p:anim>
                                    <p:anim calcmode="lin" valueType="num">
                                      <p:cBhvr>
                                        <p:cTn id="32" dur="2000" fill="hold"/>
                                        <p:tgtEl>
                                          <p:spTgt spid="26"/>
                                        </p:tgtEl>
                                        <p:attrNameLst>
                                          <p:attrName>ppt_h</p:attrName>
                                        </p:attrNameLst>
                                      </p:cBhvr>
                                      <p:tavLst>
                                        <p:tav tm="0">
                                          <p:val>
                                            <p:fltVal val="0"/>
                                          </p:val>
                                        </p:tav>
                                        <p:tav tm="100000">
                                          <p:val>
                                            <p:strVal val="#ppt_h"/>
                                          </p:val>
                                        </p:tav>
                                      </p:tavLst>
                                    </p:anim>
                                    <p:anim calcmode="lin" valueType="num">
                                      <p:cBhvr>
                                        <p:cTn id="33" dur="2000" fill="hold"/>
                                        <p:tgtEl>
                                          <p:spTgt spid="26"/>
                                        </p:tgtEl>
                                        <p:attrNameLst>
                                          <p:attrName>style.rotation</p:attrName>
                                        </p:attrNameLst>
                                      </p:cBhvr>
                                      <p:tavLst>
                                        <p:tav tm="0">
                                          <p:val>
                                            <p:fltVal val="90"/>
                                          </p:val>
                                        </p:tav>
                                        <p:tav tm="100000">
                                          <p:val>
                                            <p:fltVal val="0"/>
                                          </p:val>
                                        </p:tav>
                                      </p:tavLst>
                                    </p:anim>
                                    <p:animEffect transition="in" filter="fade">
                                      <p:cBhvr>
                                        <p:cTn id="34" dur="2000"/>
                                        <p:tgtEl>
                                          <p:spTgt spid="2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2000" fill="hold"/>
                                        <p:tgtEl>
                                          <p:spTgt spid="22"/>
                                        </p:tgtEl>
                                        <p:attrNameLst>
                                          <p:attrName>ppt_w</p:attrName>
                                        </p:attrNameLst>
                                      </p:cBhvr>
                                      <p:tavLst>
                                        <p:tav tm="0">
                                          <p:val>
                                            <p:fltVal val="0"/>
                                          </p:val>
                                        </p:tav>
                                        <p:tav tm="100000">
                                          <p:val>
                                            <p:strVal val="#ppt_w"/>
                                          </p:val>
                                        </p:tav>
                                      </p:tavLst>
                                    </p:anim>
                                    <p:anim calcmode="lin" valueType="num">
                                      <p:cBhvr>
                                        <p:cTn id="38" dur="2000" fill="hold"/>
                                        <p:tgtEl>
                                          <p:spTgt spid="22"/>
                                        </p:tgtEl>
                                        <p:attrNameLst>
                                          <p:attrName>ppt_h</p:attrName>
                                        </p:attrNameLst>
                                      </p:cBhvr>
                                      <p:tavLst>
                                        <p:tav tm="0">
                                          <p:val>
                                            <p:fltVal val="0"/>
                                          </p:val>
                                        </p:tav>
                                        <p:tav tm="100000">
                                          <p:val>
                                            <p:strVal val="#ppt_h"/>
                                          </p:val>
                                        </p:tav>
                                      </p:tavLst>
                                    </p:anim>
                                    <p:anim calcmode="lin" valueType="num">
                                      <p:cBhvr>
                                        <p:cTn id="39" dur="2000" fill="hold"/>
                                        <p:tgtEl>
                                          <p:spTgt spid="22"/>
                                        </p:tgtEl>
                                        <p:attrNameLst>
                                          <p:attrName>style.rotation</p:attrName>
                                        </p:attrNameLst>
                                      </p:cBhvr>
                                      <p:tavLst>
                                        <p:tav tm="0">
                                          <p:val>
                                            <p:fltVal val="90"/>
                                          </p:val>
                                        </p:tav>
                                        <p:tav tm="100000">
                                          <p:val>
                                            <p:fltVal val="0"/>
                                          </p:val>
                                        </p:tav>
                                      </p:tavLst>
                                    </p:anim>
                                    <p:animEffect transition="in" filter="fade">
                                      <p:cBhvr>
                                        <p:cTn id="4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5D51CD-8918-4175-9E2C-024AD1E0C437}"/>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A84CC937-78E8-4328-8771-9DFA1D16B1BA}"/>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DC697113-8860-4906-A213-E924FE8857EE}"/>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6BBCB28B-F7CA-41FA-87CC-95BA41578FA6}"/>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2BA608E3-2AB8-4282-AD37-AD292E6C39D4}"/>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8E6B56B8-8CF6-4085-A7F7-F209EC9159FD}"/>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ectangle: Rounded Corners 8">
            <a:extLst>
              <a:ext uri="{FF2B5EF4-FFF2-40B4-BE49-F238E27FC236}">
                <a16:creationId xmlns:a16="http://schemas.microsoft.com/office/drawing/2014/main" id="{5F64A114-D258-437C-98AE-72B414E6B770}"/>
              </a:ext>
            </a:extLst>
          </p:cNvPr>
          <p:cNvSpPr/>
          <p:nvPr/>
        </p:nvSpPr>
        <p:spPr>
          <a:xfrm>
            <a:off x="2138289" y="414864"/>
            <a:ext cx="4867422" cy="502794"/>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dirty="0">
                <a:solidFill>
                  <a:schemeClr val="tx1"/>
                </a:solidFill>
                <a:latin typeface="NikoshBAN" panose="02000000000000000000" pitchFamily="2" charset="0"/>
                <a:cs typeface="NikoshBAN" panose="02000000000000000000" pitchFamily="2" charset="0"/>
              </a:rPr>
              <a:t>ন</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চ</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র </a:t>
            </a:r>
            <a:r>
              <a:rPr lang="as-IN" sz="3600" dirty="0">
                <a:solidFill>
                  <a:schemeClr val="tx1"/>
                </a:solidFill>
                <a:latin typeface="NikoshBAN" panose="02000000000000000000" pitchFamily="2" charset="0"/>
                <a:cs typeface="NikoshBAN" panose="02000000000000000000" pitchFamily="2" charset="0"/>
              </a:rPr>
              <a:t>ছ</a:t>
            </a:r>
            <a:r>
              <a:rPr lang="en-US" sz="3600" dirty="0">
                <a:solidFill>
                  <a:schemeClr val="tx1"/>
                </a:solidFill>
                <a:latin typeface="NikoshBAN" panose="02000000000000000000" pitchFamily="2" charset="0"/>
                <a:cs typeface="NikoshBAN" panose="02000000000000000000" pitchFamily="2" charset="0"/>
              </a:rPr>
              <a:t>ব</a:t>
            </a:r>
            <a:r>
              <a:rPr lang="as-IN" sz="3600" dirty="0">
                <a:solidFill>
                  <a:schemeClr val="tx1"/>
                </a:solidFill>
                <a:latin typeface="NikoshBAN" panose="02000000000000000000" pitchFamily="2" charset="0"/>
                <a:cs typeface="NikoshBAN" panose="02000000000000000000" pitchFamily="2" charset="0"/>
              </a:rPr>
              <a:t>ি</a:t>
            </a:r>
            <a:r>
              <a:rPr lang="en-US" sz="3600" dirty="0" err="1">
                <a:solidFill>
                  <a:schemeClr val="tx1"/>
                </a:solidFill>
                <a:latin typeface="NikoshBAN" panose="02000000000000000000" pitchFamily="2" charset="0"/>
                <a:cs typeface="NikoshBAN" panose="02000000000000000000" pitchFamily="2" charset="0"/>
              </a:rPr>
              <a:t>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দেখতে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পাচ্ছি</a:t>
            </a:r>
            <a:r>
              <a:rPr lang="en-US" sz="3600" dirty="0">
                <a:solidFill>
                  <a:schemeClr val="tx1"/>
                </a:solidFill>
                <a:latin typeface="NikoshBAN" panose="02000000000000000000" pitchFamily="2" charset="0"/>
                <a:cs typeface="NikoshBAN" panose="02000000000000000000" pitchFamily="2" charset="0"/>
              </a:rPr>
              <a:t>?</a:t>
            </a:r>
          </a:p>
        </p:txBody>
      </p:sp>
      <p:pic>
        <p:nvPicPr>
          <p:cNvPr id="11" name="Picture 10">
            <a:extLst>
              <a:ext uri="{FF2B5EF4-FFF2-40B4-BE49-F238E27FC236}">
                <a16:creationId xmlns:a16="http://schemas.microsoft.com/office/drawing/2014/main" id="{26FD2A59-E90C-45F4-A62B-4FDF744B4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65035"/>
            <a:ext cx="3763617" cy="2703594"/>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668336E0-CF6C-4378-AC77-F09D03584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035" y="1874974"/>
            <a:ext cx="3750365" cy="2703594"/>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sp>
        <p:nvSpPr>
          <p:cNvPr id="18" name="Rectangle 17">
            <a:extLst>
              <a:ext uri="{FF2B5EF4-FFF2-40B4-BE49-F238E27FC236}">
                <a16:creationId xmlns:a16="http://schemas.microsoft.com/office/drawing/2014/main" id="{4E78E290-4EEC-4DEF-ABA5-8EB24B3D415B}"/>
              </a:ext>
            </a:extLst>
          </p:cNvPr>
          <p:cNvSpPr/>
          <p:nvPr/>
        </p:nvSpPr>
        <p:spPr>
          <a:xfrm>
            <a:off x="1802295" y="4983105"/>
            <a:ext cx="5539409" cy="49011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a:solidFill>
                  <a:srgbClr val="FFFF00"/>
                </a:solidFill>
                <a:latin typeface="NikoshBAN" panose="02000000000000000000" pitchFamily="2" charset="0"/>
                <a:cs typeface="NikoshBAN" panose="02000000000000000000" pitchFamily="2" charset="0"/>
              </a:rPr>
              <a:t>প</a:t>
            </a:r>
            <a:r>
              <a:rPr lang="as-IN" sz="3600" b="1" dirty="0">
                <a:solidFill>
                  <a:srgbClr val="FFFF00"/>
                </a:solidFill>
                <a:latin typeface="NikoshBAN" panose="02000000000000000000" pitchFamily="2" charset="0"/>
                <a:cs typeface="NikoshBAN" panose="02000000000000000000" pitchFamily="2" charset="0"/>
              </a:rPr>
              <a:t>ু</a:t>
            </a:r>
            <a:r>
              <a:rPr lang="en-US" sz="3600" b="1" dirty="0">
                <a:solidFill>
                  <a:srgbClr val="FFFF00"/>
                </a:solidFill>
                <a:latin typeface="NikoshBAN" panose="02000000000000000000" pitchFamily="2" charset="0"/>
                <a:cs typeface="NikoshBAN" panose="02000000000000000000" pitchFamily="2" charset="0"/>
              </a:rPr>
              <a:t>ক</a:t>
            </a:r>
            <a:r>
              <a:rPr lang="as-IN" sz="3600" b="1" dirty="0">
                <a:solidFill>
                  <a:srgbClr val="FFFF00"/>
                </a:solidFill>
                <a:latin typeface="NikoshBAN" panose="02000000000000000000" pitchFamily="2" charset="0"/>
                <a:cs typeface="NikoshBAN" panose="02000000000000000000" pitchFamily="2" charset="0"/>
              </a:rPr>
              <a:t>ু</a:t>
            </a:r>
            <a:r>
              <a:rPr lang="en-US" sz="3600" b="1" dirty="0">
                <a:solidFill>
                  <a:srgbClr val="FFFF00"/>
                </a:solidFill>
                <a:latin typeface="NikoshBAN" panose="02000000000000000000" pitchFamily="2" charset="0"/>
                <a:cs typeface="NikoshBAN" panose="02000000000000000000" pitchFamily="2" charset="0"/>
              </a:rPr>
              <a:t>র</a:t>
            </a:r>
            <a:r>
              <a:rPr lang="as-IN" sz="3600" b="1" dirty="0">
                <a:solidFill>
                  <a:srgbClr val="FFFF00"/>
                </a:solidFill>
                <a:latin typeface="NikoshBAN" panose="02000000000000000000" pitchFamily="2" charset="0"/>
                <a:cs typeface="NikoshBAN" panose="02000000000000000000" pitchFamily="2" charset="0"/>
              </a:rPr>
              <a:t>ে</a:t>
            </a:r>
            <a:r>
              <a:rPr lang="en-US" sz="3600" b="1" dirty="0">
                <a:solidFill>
                  <a:srgbClr val="FFFF00"/>
                </a:solidFill>
                <a:latin typeface="NikoshBAN" panose="02000000000000000000" pitchFamily="2" charset="0"/>
                <a:cs typeface="NikoshBAN" panose="02000000000000000000" pitchFamily="2" charset="0"/>
              </a:rPr>
              <a:t>র </a:t>
            </a:r>
            <a:r>
              <a:rPr lang="as-IN" sz="3600" b="1" dirty="0">
                <a:solidFill>
                  <a:srgbClr val="FFFF00"/>
                </a:solidFill>
                <a:latin typeface="NikoshBAN" panose="02000000000000000000" pitchFamily="2" charset="0"/>
                <a:cs typeface="NikoshBAN" panose="02000000000000000000" pitchFamily="2" charset="0"/>
              </a:rPr>
              <a:t>প</a:t>
            </a:r>
            <a:r>
              <a:rPr lang="en-US" sz="3600" b="1" dirty="0">
                <a:solidFill>
                  <a:srgbClr val="FFFF00"/>
                </a:solidFill>
                <a:latin typeface="NikoshBAN" panose="02000000000000000000" pitchFamily="2" charset="0"/>
                <a:cs typeface="NikoshBAN" panose="02000000000000000000" pitchFamily="2" charset="0"/>
              </a:rPr>
              <a:t>া</a:t>
            </a:r>
            <a:r>
              <a:rPr lang="as-IN" sz="3600" b="1" dirty="0">
                <a:solidFill>
                  <a:srgbClr val="FFFF00"/>
                </a:solidFill>
                <a:latin typeface="NikoshBAN" panose="02000000000000000000" pitchFamily="2" charset="0"/>
                <a:cs typeface="NikoshBAN" panose="02000000000000000000" pitchFamily="2" charset="0"/>
              </a:rPr>
              <a:t>ন</a:t>
            </a:r>
            <a:r>
              <a:rPr lang="en-US" sz="3600" b="1" dirty="0">
                <a:solidFill>
                  <a:srgbClr val="FFFF00"/>
                </a:solidFill>
                <a:latin typeface="NikoshBAN" panose="02000000000000000000" pitchFamily="2" charset="0"/>
                <a:cs typeface="NikoshBAN" panose="02000000000000000000" pitchFamily="2" charset="0"/>
              </a:rPr>
              <a:t>ি</a:t>
            </a:r>
            <a:r>
              <a:rPr lang="as-IN" sz="3600" b="1" dirty="0">
                <a:solidFill>
                  <a:srgbClr val="FFFF00"/>
                </a:solidFill>
                <a:latin typeface="NikoshBAN" panose="02000000000000000000" pitchFamily="2" charset="0"/>
                <a:cs typeface="NikoshBAN" panose="02000000000000000000" pitchFamily="2" charset="0"/>
              </a:rPr>
              <a:t>ত</a:t>
            </a:r>
            <a:r>
              <a:rPr lang="en-US" sz="3600" b="1" dirty="0">
                <a:solidFill>
                  <a:srgbClr val="FFFF00"/>
                </a:solidFill>
                <a:latin typeface="NikoshBAN" panose="02000000000000000000" pitchFamily="2" charset="0"/>
                <a:cs typeface="NikoshBAN" panose="02000000000000000000" pitchFamily="2" charset="0"/>
              </a:rPr>
              <a:t>ে </a:t>
            </a:r>
            <a:r>
              <a:rPr lang="as-IN" sz="3600" b="1" dirty="0">
                <a:solidFill>
                  <a:srgbClr val="FFFF00"/>
                </a:solidFill>
                <a:latin typeface="NikoshBAN" panose="02000000000000000000" pitchFamily="2" charset="0"/>
                <a:cs typeface="NikoshBAN" panose="02000000000000000000" pitchFamily="2" charset="0"/>
              </a:rPr>
              <a:t>হ</a:t>
            </a:r>
            <a:r>
              <a:rPr lang="en-US" sz="3600" b="1" dirty="0">
                <a:solidFill>
                  <a:srgbClr val="FFFF00"/>
                </a:solidFill>
                <a:latin typeface="NikoshBAN" panose="02000000000000000000" pitchFamily="2" charset="0"/>
                <a:cs typeface="NikoshBAN" panose="02000000000000000000" pitchFamily="2" charset="0"/>
              </a:rPr>
              <a:t>া</a:t>
            </a:r>
            <a:r>
              <a:rPr lang="as-IN" sz="3600" b="1" dirty="0">
                <a:solidFill>
                  <a:srgbClr val="FFFF00"/>
                </a:solidFill>
                <a:latin typeface="NikoshBAN" panose="02000000000000000000" pitchFamily="2" charset="0"/>
                <a:cs typeface="NikoshBAN" panose="02000000000000000000" pitchFamily="2" charset="0"/>
              </a:rPr>
              <a:t>ঁ</a:t>
            </a:r>
            <a:r>
              <a:rPr lang="en-US" sz="3600" b="1" dirty="0">
                <a:solidFill>
                  <a:srgbClr val="FFFF00"/>
                </a:solidFill>
                <a:latin typeface="NikoshBAN" panose="02000000000000000000" pitchFamily="2" charset="0"/>
                <a:cs typeface="NikoshBAN" panose="02000000000000000000" pitchFamily="2" charset="0"/>
              </a:rPr>
              <a:t>স </a:t>
            </a:r>
            <a:r>
              <a:rPr lang="as-IN" sz="3600" b="1" dirty="0">
                <a:solidFill>
                  <a:srgbClr val="FFFF00"/>
                </a:solidFill>
                <a:latin typeface="NikoshBAN" panose="02000000000000000000" pitchFamily="2" charset="0"/>
                <a:cs typeface="NikoshBAN" panose="02000000000000000000" pitchFamily="2" charset="0"/>
              </a:rPr>
              <a:t>চ</a:t>
            </a:r>
            <a:r>
              <a:rPr lang="en-US" sz="3600" b="1" dirty="0">
                <a:solidFill>
                  <a:srgbClr val="FFFF00"/>
                </a:solidFill>
                <a:latin typeface="NikoshBAN" panose="02000000000000000000" pitchFamily="2" charset="0"/>
                <a:cs typeface="NikoshBAN" panose="02000000000000000000" pitchFamily="2" charset="0"/>
              </a:rPr>
              <a:t>র</a:t>
            </a:r>
            <a:r>
              <a:rPr lang="as-IN" sz="3600" b="1" dirty="0">
                <a:solidFill>
                  <a:srgbClr val="FFFF00"/>
                </a:solidFill>
                <a:latin typeface="NikoshBAN" panose="02000000000000000000" pitchFamily="2" charset="0"/>
                <a:cs typeface="NikoshBAN" panose="02000000000000000000" pitchFamily="2" charset="0"/>
              </a:rPr>
              <a:t>ে</a:t>
            </a:r>
            <a:r>
              <a:rPr lang="en-US" sz="3600" b="1" dirty="0">
                <a:solidFill>
                  <a:srgbClr val="FFFF00"/>
                </a:solidFill>
                <a:latin typeface="NikoshBAN" panose="02000000000000000000" pitchFamily="2" charset="0"/>
                <a:cs typeface="NikoshBAN" panose="02000000000000000000" pitchFamily="2" charset="0"/>
              </a:rPr>
              <a:t> </a:t>
            </a:r>
            <a:r>
              <a:rPr lang="as-IN" sz="3600" b="1" dirty="0">
                <a:solidFill>
                  <a:srgbClr val="FFFF00"/>
                </a:solidFill>
                <a:latin typeface="NikoshBAN" panose="02000000000000000000" pitchFamily="2" charset="0"/>
                <a:cs typeface="NikoshBAN" panose="02000000000000000000" pitchFamily="2" charset="0"/>
              </a:rPr>
              <a:t>ব</a:t>
            </a:r>
            <a:r>
              <a:rPr lang="en-US" sz="3600" b="1" dirty="0">
                <a:solidFill>
                  <a:srgbClr val="FFFF00"/>
                </a:solidFill>
                <a:latin typeface="NikoshBAN" panose="02000000000000000000" pitchFamily="2" charset="0"/>
                <a:cs typeface="NikoshBAN" panose="02000000000000000000" pitchFamily="2" charset="0"/>
              </a:rPr>
              <a:t>ে</a:t>
            </a:r>
            <a:r>
              <a:rPr lang="as-IN" sz="3600" b="1" dirty="0">
                <a:solidFill>
                  <a:srgbClr val="FFFF00"/>
                </a:solidFill>
                <a:latin typeface="NikoshBAN" panose="02000000000000000000" pitchFamily="2" charset="0"/>
                <a:cs typeface="NikoshBAN" panose="02000000000000000000" pitchFamily="2" charset="0"/>
              </a:rPr>
              <a:t>ড়</a:t>
            </a:r>
            <a:r>
              <a:rPr lang="en-US" sz="3600" b="1" dirty="0">
                <a:solidFill>
                  <a:srgbClr val="FFFF00"/>
                </a:solidFill>
                <a:latin typeface="NikoshBAN" panose="02000000000000000000" pitchFamily="2" charset="0"/>
                <a:cs typeface="NikoshBAN" panose="02000000000000000000" pitchFamily="2" charset="0"/>
              </a:rPr>
              <a:t>া</a:t>
            </a:r>
            <a:r>
              <a:rPr lang="as-IN" sz="3600" b="1" dirty="0">
                <a:solidFill>
                  <a:srgbClr val="FFFF00"/>
                </a:solidFill>
                <a:latin typeface="NikoshBAN" panose="02000000000000000000" pitchFamily="2" charset="0"/>
                <a:cs typeface="NikoshBAN" panose="02000000000000000000" pitchFamily="2" charset="0"/>
              </a:rPr>
              <a:t>চ</a:t>
            </a:r>
            <a:r>
              <a:rPr lang="en-US" sz="3600" b="1" dirty="0">
                <a:solidFill>
                  <a:srgbClr val="FFFF00"/>
                </a:solidFill>
                <a:latin typeface="NikoshBAN" panose="02000000000000000000" pitchFamily="2" charset="0"/>
                <a:cs typeface="NikoshBAN" panose="02000000000000000000" pitchFamily="2" charset="0"/>
              </a:rPr>
              <a:t>্</a:t>
            </a:r>
            <a:r>
              <a:rPr lang="as-IN" sz="3600" b="1" dirty="0">
                <a:solidFill>
                  <a:srgbClr val="FFFF00"/>
                </a:solidFill>
                <a:latin typeface="NikoshBAN" panose="02000000000000000000" pitchFamily="2" charset="0"/>
                <a:cs typeface="NikoshBAN" panose="02000000000000000000" pitchFamily="2" charset="0"/>
              </a:rPr>
              <a:t>ছ</a:t>
            </a:r>
            <a:r>
              <a:rPr lang="en-US" sz="3600" b="1" dirty="0">
                <a:solidFill>
                  <a:srgbClr val="FFFF00"/>
                </a:solidFill>
                <a:latin typeface="NikoshBAN" panose="02000000000000000000" pitchFamily="2" charset="0"/>
                <a:cs typeface="NikoshBAN" panose="02000000000000000000" pitchFamily="2" charset="0"/>
              </a:rPr>
              <a:t>ে?</a:t>
            </a:r>
          </a:p>
        </p:txBody>
      </p:sp>
      <p:sp>
        <p:nvSpPr>
          <p:cNvPr id="12" name="Rectangle 11">
            <a:extLst>
              <a:ext uri="{FF2B5EF4-FFF2-40B4-BE49-F238E27FC236}">
                <a16:creationId xmlns:a16="http://schemas.microsoft.com/office/drawing/2014/main" id="{03DEC608-1CFF-4A44-807A-B434B8ADC63C}"/>
              </a:ext>
            </a:extLst>
          </p:cNvPr>
          <p:cNvSpPr/>
          <p:nvPr/>
        </p:nvSpPr>
        <p:spPr>
          <a:xfrm>
            <a:off x="1550504" y="5025887"/>
            <a:ext cx="6347792" cy="49011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a:solidFill>
                  <a:sysClr val="windowText" lastClr="000000"/>
                </a:solidFill>
                <a:latin typeface="NikoshBAN" panose="02000000000000000000" pitchFamily="2" charset="0"/>
                <a:cs typeface="NikoshBAN" panose="02000000000000000000" pitchFamily="2" charset="0"/>
              </a:rPr>
              <a:t>প</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ক</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র</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র </a:t>
            </a:r>
            <a:r>
              <a:rPr lang="as-IN" sz="3600" b="1" dirty="0">
                <a:solidFill>
                  <a:sysClr val="windowText" lastClr="000000"/>
                </a:solidFill>
                <a:latin typeface="NikoshBAN" panose="02000000000000000000" pitchFamily="2" charset="0"/>
                <a:cs typeface="NikoshBAN" panose="02000000000000000000" pitchFamily="2" charset="0"/>
              </a:rPr>
              <a:t>প</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ন</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ত</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আর</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কী</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চাষ</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করা</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হয়</a:t>
            </a:r>
            <a:r>
              <a:rPr lang="en-US" sz="3600" b="1" dirty="0">
                <a:solidFill>
                  <a:sysClr val="windowText" lastClr="00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70755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90"/>
                                          </p:val>
                                        </p:tav>
                                        <p:tav tm="100000">
                                          <p:val>
                                            <p:fltVal val="0"/>
                                          </p:val>
                                        </p:tav>
                                      </p:tavLst>
                                    </p:anim>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xit" presetSubtype="0" fill="hold" grpId="1" nodeType="clickEffect">
                                  <p:stCondLst>
                                    <p:cond delay="0"/>
                                  </p:stCondLst>
                                  <p:childTnLst>
                                    <p:anim calcmode="lin" valueType="num">
                                      <p:cBhvr>
                                        <p:cTn id="42" dur="1000"/>
                                        <p:tgtEl>
                                          <p:spTgt spid="18"/>
                                        </p:tgtEl>
                                        <p:attrNameLst>
                                          <p:attrName>ppt_w</p:attrName>
                                        </p:attrNameLst>
                                      </p:cBhvr>
                                      <p:tavLst>
                                        <p:tav tm="0">
                                          <p:val>
                                            <p:strVal val="ppt_w"/>
                                          </p:val>
                                        </p:tav>
                                        <p:tav tm="100000">
                                          <p:val>
                                            <p:fltVal val="0"/>
                                          </p:val>
                                        </p:tav>
                                      </p:tavLst>
                                    </p:anim>
                                    <p:anim calcmode="lin" valueType="num">
                                      <p:cBhvr>
                                        <p:cTn id="43" dur="1000"/>
                                        <p:tgtEl>
                                          <p:spTgt spid="18"/>
                                        </p:tgtEl>
                                        <p:attrNameLst>
                                          <p:attrName>ppt_h</p:attrName>
                                        </p:attrNameLst>
                                      </p:cBhvr>
                                      <p:tavLst>
                                        <p:tav tm="0">
                                          <p:val>
                                            <p:strVal val="ppt_h"/>
                                          </p:val>
                                        </p:tav>
                                        <p:tav tm="100000">
                                          <p:val>
                                            <p:fltVal val="0"/>
                                          </p:val>
                                        </p:tav>
                                      </p:tavLst>
                                    </p:anim>
                                    <p:anim calcmode="lin" valueType="num">
                                      <p:cBhvr>
                                        <p:cTn id="44" dur="1000"/>
                                        <p:tgtEl>
                                          <p:spTgt spid="18"/>
                                        </p:tgtEl>
                                        <p:attrNameLst>
                                          <p:attrName>style.rotation</p:attrName>
                                        </p:attrNameLst>
                                      </p:cBhvr>
                                      <p:tavLst>
                                        <p:tav tm="0">
                                          <p:val>
                                            <p:fltVal val="0"/>
                                          </p:val>
                                        </p:tav>
                                        <p:tav tm="100000">
                                          <p:val>
                                            <p:fltVal val="90"/>
                                          </p:val>
                                        </p:tav>
                                      </p:tavLst>
                                    </p:anim>
                                    <p:animEffect transition="out" filter="fade">
                                      <p:cBhvr>
                                        <p:cTn id="45" dur="1000"/>
                                        <p:tgtEl>
                                          <p:spTgt spid="18"/>
                                        </p:tgtEl>
                                      </p:cBhvr>
                                    </p:animEffect>
                                    <p:set>
                                      <p:cBhvr>
                                        <p:cTn id="46" dur="1" fill="hold">
                                          <p:stCondLst>
                                            <p:cond delay="9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80">
                                          <p:stCondLst>
                                            <p:cond delay="0"/>
                                          </p:stCondLst>
                                        </p:cTn>
                                        <p:tgtEl>
                                          <p:spTgt spid="12"/>
                                        </p:tgtEl>
                                      </p:cBhvr>
                                    </p:animEffect>
                                    <p:anim calcmode="lin" valueType="num">
                                      <p:cBhvr>
                                        <p:cTn id="5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7" dur="26">
                                          <p:stCondLst>
                                            <p:cond delay="650"/>
                                          </p:stCondLst>
                                        </p:cTn>
                                        <p:tgtEl>
                                          <p:spTgt spid="12"/>
                                        </p:tgtEl>
                                      </p:cBhvr>
                                      <p:to x="100000" y="60000"/>
                                    </p:animScale>
                                    <p:animScale>
                                      <p:cBhvr>
                                        <p:cTn id="58" dur="166" decel="50000">
                                          <p:stCondLst>
                                            <p:cond delay="676"/>
                                          </p:stCondLst>
                                        </p:cTn>
                                        <p:tgtEl>
                                          <p:spTgt spid="12"/>
                                        </p:tgtEl>
                                      </p:cBhvr>
                                      <p:to x="100000" y="100000"/>
                                    </p:animScale>
                                    <p:animScale>
                                      <p:cBhvr>
                                        <p:cTn id="59" dur="26">
                                          <p:stCondLst>
                                            <p:cond delay="1312"/>
                                          </p:stCondLst>
                                        </p:cTn>
                                        <p:tgtEl>
                                          <p:spTgt spid="12"/>
                                        </p:tgtEl>
                                      </p:cBhvr>
                                      <p:to x="100000" y="80000"/>
                                    </p:animScale>
                                    <p:animScale>
                                      <p:cBhvr>
                                        <p:cTn id="60" dur="166" decel="50000">
                                          <p:stCondLst>
                                            <p:cond delay="1338"/>
                                          </p:stCondLst>
                                        </p:cTn>
                                        <p:tgtEl>
                                          <p:spTgt spid="12"/>
                                        </p:tgtEl>
                                      </p:cBhvr>
                                      <p:to x="100000" y="100000"/>
                                    </p:animScale>
                                    <p:animScale>
                                      <p:cBhvr>
                                        <p:cTn id="61" dur="26">
                                          <p:stCondLst>
                                            <p:cond delay="1642"/>
                                          </p:stCondLst>
                                        </p:cTn>
                                        <p:tgtEl>
                                          <p:spTgt spid="12"/>
                                        </p:tgtEl>
                                      </p:cBhvr>
                                      <p:to x="100000" y="90000"/>
                                    </p:animScale>
                                    <p:animScale>
                                      <p:cBhvr>
                                        <p:cTn id="62" dur="166" decel="50000">
                                          <p:stCondLst>
                                            <p:cond delay="1668"/>
                                          </p:stCondLst>
                                        </p:cTn>
                                        <p:tgtEl>
                                          <p:spTgt spid="12"/>
                                        </p:tgtEl>
                                      </p:cBhvr>
                                      <p:to x="100000" y="100000"/>
                                    </p:animScale>
                                    <p:animScale>
                                      <p:cBhvr>
                                        <p:cTn id="63" dur="26">
                                          <p:stCondLst>
                                            <p:cond delay="1808"/>
                                          </p:stCondLst>
                                        </p:cTn>
                                        <p:tgtEl>
                                          <p:spTgt spid="12"/>
                                        </p:tgtEl>
                                      </p:cBhvr>
                                      <p:to x="100000" y="95000"/>
                                    </p:animScale>
                                    <p:animScale>
                                      <p:cBhvr>
                                        <p:cTn id="6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8" grpId="0" animBg="1"/>
      <p:bldP spid="18"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F1D38C-D790-40F6-A516-22A4585E6899}"/>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7E9AA5D5-DE21-4B65-B203-F10C099599D8}"/>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AB69E7C9-5F28-4E80-85E1-7A89B228FC7A}"/>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C98BA9CF-6353-4E70-8D0C-10A880D91531}"/>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C84E6A25-3435-4828-BDD9-FC249AF2B09D}"/>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CD67DAD7-2F61-498B-A4B0-7AC58D29F0FF}"/>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a:extLst>
              <a:ext uri="{FF2B5EF4-FFF2-40B4-BE49-F238E27FC236}">
                <a16:creationId xmlns:a16="http://schemas.microsoft.com/office/drawing/2014/main" id="{702A97E9-2BC5-49B5-B731-BB7D22D8A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780" y="2015159"/>
            <a:ext cx="5765288" cy="3228561"/>
          </a:xfrm>
          <a:prstGeom prst="rect">
            <a:avLst/>
          </a:prstGeom>
          <a:ln w="88900" cap="sq" cmpd="thickThin">
            <a:solidFill>
              <a:schemeClr val="accent4"/>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1BA6F82F-9644-404B-B6E6-98599227E4FE}"/>
              </a:ext>
            </a:extLst>
          </p:cNvPr>
          <p:cNvSpPr txBox="1"/>
          <p:nvPr/>
        </p:nvSpPr>
        <p:spPr>
          <a:xfrm>
            <a:off x="3162862" y="524567"/>
            <a:ext cx="2818276"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dirty="0" err="1">
                <a:solidFill>
                  <a:schemeClr val="accent6">
                    <a:lumMod val="50000"/>
                  </a:schemeClr>
                </a:solidFill>
                <a:latin typeface="NikoshBAN" pitchFamily="2" charset="0"/>
                <a:cs typeface="NikoshBAN" pitchFamily="2" charset="0"/>
              </a:rPr>
              <a:t>পাঠের</a:t>
            </a:r>
            <a:r>
              <a:rPr lang="en-US" sz="4000" dirty="0">
                <a:solidFill>
                  <a:schemeClr val="accent6">
                    <a:lumMod val="50000"/>
                  </a:schemeClr>
                </a:solidFill>
                <a:latin typeface="NikoshBAN" pitchFamily="2" charset="0"/>
                <a:cs typeface="NikoshBAN" pitchFamily="2" charset="0"/>
              </a:rPr>
              <a:t> </a:t>
            </a:r>
            <a:r>
              <a:rPr lang="en-US" sz="4000" dirty="0" err="1">
                <a:solidFill>
                  <a:schemeClr val="accent6">
                    <a:lumMod val="50000"/>
                  </a:schemeClr>
                </a:solidFill>
                <a:latin typeface="NikoshBAN" pitchFamily="2" charset="0"/>
                <a:cs typeface="NikoshBAN" pitchFamily="2" charset="0"/>
              </a:rPr>
              <a:t>শিরোনাম</a:t>
            </a:r>
            <a:endParaRPr lang="en-US" sz="4000" dirty="0">
              <a:solidFill>
                <a:schemeClr val="accent6">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1238513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51F8CE2-CC53-4EB0-86C6-93A1BD483750}"/>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F52555C6-00FA-4071-B9D1-4F2141AB837B}"/>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D839FB80-7694-4550-85B5-2D30B314D132}"/>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3A02B667-D314-4B61-AC66-BDA90488946D}"/>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3C952F08-0B21-4E03-AFAB-6A8A36658955}"/>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9361A597-98D4-4718-8F46-679FA5226FD4}"/>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BE74B033-C42D-439F-938E-0167D2DA24AB}"/>
              </a:ext>
            </a:extLst>
          </p:cNvPr>
          <p:cNvSpPr/>
          <p:nvPr/>
        </p:nvSpPr>
        <p:spPr>
          <a:xfrm>
            <a:off x="585453" y="1712627"/>
            <a:ext cx="3988592" cy="646331"/>
          </a:xfrm>
          <a:prstGeom prst="rect">
            <a:avLst/>
          </a:prstGeom>
          <a:solidFill>
            <a:schemeClr val="accent2">
              <a:lumMod val="20000"/>
              <a:lumOff val="80000"/>
            </a:schemeClr>
          </a:solidFill>
          <a:ln w="28575">
            <a:solidFill>
              <a:schemeClr val="tx1"/>
            </a:solidFill>
          </a:ln>
        </p:spPr>
        <p:txBody>
          <a:bodyPr wrap="none">
            <a:spAutoFit/>
          </a:bodyPr>
          <a:lstStyle/>
          <a:p>
            <a:pPr lvl="0">
              <a:spcBef>
                <a:spcPct val="20000"/>
              </a:spcBef>
            </a:pPr>
            <a:r>
              <a:rPr lang="en-US" sz="3600" dirty="0" err="1">
                <a:ln>
                  <a:solidFill>
                    <a:srgbClr val="FF0000"/>
                  </a:solidFill>
                </a:ln>
                <a:solidFill>
                  <a:srgbClr val="002060"/>
                </a:solidFill>
                <a:latin typeface="NikoshBAN" pitchFamily="2" charset="0"/>
                <a:cs typeface="NikoshBAN" pitchFamily="2" charset="0"/>
              </a:rPr>
              <a:t>এই</a:t>
            </a:r>
            <a:r>
              <a:rPr lang="en-US" sz="3600" dirty="0">
                <a:ln>
                  <a:solidFill>
                    <a:srgbClr val="FF0000"/>
                  </a:solidFill>
                </a:ln>
                <a:solidFill>
                  <a:srgbClr val="002060"/>
                </a:solidFill>
                <a:latin typeface="NikoshBAN" pitchFamily="2" charset="0"/>
                <a:cs typeface="NikoshBAN" pitchFamily="2" charset="0"/>
              </a:rPr>
              <a:t> </a:t>
            </a:r>
            <a:r>
              <a:rPr lang="en-US" sz="3600" dirty="0" err="1">
                <a:ln>
                  <a:solidFill>
                    <a:srgbClr val="FF0000"/>
                  </a:solidFill>
                </a:ln>
                <a:solidFill>
                  <a:srgbClr val="002060"/>
                </a:solidFill>
                <a:latin typeface="NikoshBAN" pitchFamily="2" charset="0"/>
                <a:cs typeface="NikoshBAN" pitchFamily="2" charset="0"/>
              </a:rPr>
              <a:t>পাঠ</a:t>
            </a:r>
            <a:r>
              <a:rPr lang="en-US" sz="3600" dirty="0">
                <a:ln>
                  <a:solidFill>
                    <a:srgbClr val="FF0000"/>
                  </a:solidFill>
                </a:ln>
                <a:solidFill>
                  <a:srgbClr val="002060"/>
                </a:solidFill>
                <a:latin typeface="NikoshBAN" pitchFamily="2" charset="0"/>
                <a:cs typeface="NikoshBAN" pitchFamily="2" charset="0"/>
              </a:rPr>
              <a:t> </a:t>
            </a:r>
            <a:r>
              <a:rPr lang="en-US" sz="3600" dirty="0" err="1">
                <a:ln>
                  <a:solidFill>
                    <a:srgbClr val="FF0000"/>
                  </a:solidFill>
                </a:ln>
                <a:solidFill>
                  <a:srgbClr val="002060"/>
                </a:solidFill>
                <a:latin typeface="NikoshBAN" pitchFamily="2" charset="0"/>
                <a:cs typeface="NikoshBAN" pitchFamily="2" charset="0"/>
              </a:rPr>
              <a:t>শেষে</a:t>
            </a:r>
            <a:r>
              <a:rPr lang="en-US" sz="3600" dirty="0">
                <a:ln>
                  <a:solidFill>
                    <a:srgbClr val="FF0000"/>
                  </a:solidFill>
                </a:ln>
                <a:solidFill>
                  <a:srgbClr val="002060"/>
                </a:solidFill>
                <a:latin typeface="NikoshBAN" pitchFamily="2" charset="0"/>
                <a:cs typeface="NikoshBAN" pitchFamily="2" charset="0"/>
              </a:rPr>
              <a:t> </a:t>
            </a:r>
            <a:r>
              <a:rPr lang="en-US" sz="3600" dirty="0" err="1">
                <a:ln>
                  <a:solidFill>
                    <a:srgbClr val="FF0000"/>
                  </a:solidFill>
                </a:ln>
                <a:solidFill>
                  <a:srgbClr val="002060"/>
                </a:solidFill>
                <a:latin typeface="NikoshBAN" pitchFamily="2" charset="0"/>
                <a:cs typeface="NikoshBAN" pitchFamily="2" charset="0"/>
              </a:rPr>
              <a:t>শিক্ষার্থীরা</a:t>
            </a:r>
            <a:r>
              <a:rPr lang="bn-BD" sz="3600" dirty="0">
                <a:ln>
                  <a:solidFill>
                    <a:srgbClr val="FF0000"/>
                  </a:solidFill>
                </a:ln>
                <a:solidFill>
                  <a:srgbClr val="002060"/>
                </a:solidFill>
                <a:latin typeface="NikoshBAN" pitchFamily="2" charset="0"/>
                <a:cs typeface="NikoshBAN" pitchFamily="2" charset="0"/>
              </a:rPr>
              <a:t> -</a:t>
            </a:r>
            <a:r>
              <a:rPr lang="en-US" sz="3600" dirty="0">
                <a:ln>
                  <a:solidFill>
                    <a:srgbClr val="FF0000"/>
                  </a:solidFill>
                </a:ln>
                <a:solidFill>
                  <a:srgbClr val="002060"/>
                </a:solidFill>
                <a:latin typeface="NikoshBAN" pitchFamily="2" charset="0"/>
                <a:cs typeface="NikoshBAN" pitchFamily="2" charset="0"/>
              </a:rPr>
              <a:t>-</a:t>
            </a:r>
          </a:p>
        </p:txBody>
      </p:sp>
      <p:sp>
        <p:nvSpPr>
          <p:cNvPr id="11" name="Rectangle 10">
            <a:extLst>
              <a:ext uri="{FF2B5EF4-FFF2-40B4-BE49-F238E27FC236}">
                <a16:creationId xmlns:a16="http://schemas.microsoft.com/office/drawing/2014/main" id="{3B8AE247-E61D-4244-A138-26A266D693B1}"/>
              </a:ext>
            </a:extLst>
          </p:cNvPr>
          <p:cNvSpPr/>
          <p:nvPr/>
        </p:nvSpPr>
        <p:spPr>
          <a:xfrm>
            <a:off x="3055826" y="375936"/>
            <a:ext cx="3058851" cy="132343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8000" b="1" i="0" u="none" strike="noStrike" kern="0" cap="none" spc="0" normalizeH="0" baseline="0" noProof="0" dirty="0">
                <a:ln>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uLnTx/>
                <a:uFillTx/>
                <a:latin typeface="NikoshBAN" pitchFamily="2" charset="0"/>
                <a:cs typeface="NikoshBAN" pitchFamily="2" charset="0"/>
              </a:rPr>
              <a:t>শিখনফল</a:t>
            </a:r>
            <a:endParaRPr kumimoji="0" lang="en-US" sz="8000" b="1" i="0" u="none" strike="noStrike" kern="0" cap="none" spc="0" normalizeH="0" baseline="0" noProof="0" dirty="0">
              <a:ln>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uLnTx/>
              <a:uFillTx/>
            </a:endParaRPr>
          </a:p>
        </p:txBody>
      </p:sp>
      <p:sp>
        <p:nvSpPr>
          <p:cNvPr id="12" name="Rectangle 11">
            <a:extLst>
              <a:ext uri="{FF2B5EF4-FFF2-40B4-BE49-F238E27FC236}">
                <a16:creationId xmlns:a16="http://schemas.microsoft.com/office/drawing/2014/main" id="{F5AAEB2E-CC91-4694-A504-B4DF44096FC2}"/>
              </a:ext>
            </a:extLst>
          </p:cNvPr>
          <p:cNvSpPr/>
          <p:nvPr/>
        </p:nvSpPr>
        <p:spPr>
          <a:xfrm>
            <a:off x="722243" y="2931828"/>
            <a:ext cx="3959594" cy="52322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Wingdings" panose="05000000000000000000" pitchFamily="2" charset="2"/>
              <a:buChar char="v"/>
            </a:pPr>
            <a:r>
              <a:rPr lang="en-US" sz="2800" b="1" dirty="0">
                <a:solidFill>
                  <a:sysClr val="windowText" lastClr="000000"/>
                </a:solidFill>
                <a:latin typeface="NikoshBAN" pitchFamily="2" charset="0"/>
                <a:cs typeface="NikoshBAN" pitchFamily="2" charset="0"/>
              </a:rPr>
              <a:t>সমন্বিত </a:t>
            </a:r>
            <a:r>
              <a:rPr lang="en-US" sz="2800" b="1" dirty="0" err="1">
                <a:solidFill>
                  <a:sysClr val="windowText" lastClr="000000"/>
                </a:solidFill>
                <a:latin typeface="NikoshBAN" pitchFamily="2" charset="0"/>
                <a:cs typeface="NikoshBAN" pitchFamily="2" charset="0"/>
              </a:rPr>
              <a:t>চাষ</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কি</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বলতে</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পারবে</a:t>
            </a:r>
            <a:r>
              <a:rPr lang="en-US" sz="2800" b="1" dirty="0">
                <a:solidFill>
                  <a:sysClr val="windowText" lastClr="000000"/>
                </a:solidFill>
                <a:latin typeface="NikoshBAN" pitchFamily="2" charset="0"/>
                <a:cs typeface="NikoshBAN" pitchFamily="2" charset="0"/>
              </a:rPr>
              <a:t>। </a:t>
            </a:r>
            <a:endParaRPr lang="en-US" sz="2800" b="1" dirty="0">
              <a:solidFill>
                <a:sysClr val="windowText" lastClr="000000"/>
              </a:solidFill>
            </a:endParaRPr>
          </a:p>
        </p:txBody>
      </p:sp>
      <p:sp>
        <p:nvSpPr>
          <p:cNvPr id="13" name="Rectangle 12">
            <a:extLst>
              <a:ext uri="{FF2B5EF4-FFF2-40B4-BE49-F238E27FC236}">
                <a16:creationId xmlns:a16="http://schemas.microsoft.com/office/drawing/2014/main" id="{7A06F787-4325-4172-975C-E0E3FE889A51}"/>
              </a:ext>
            </a:extLst>
          </p:cNvPr>
          <p:cNvSpPr/>
          <p:nvPr/>
        </p:nvSpPr>
        <p:spPr>
          <a:xfrm>
            <a:off x="722243" y="4174530"/>
            <a:ext cx="7699513" cy="52322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Wingdings" panose="05000000000000000000" pitchFamily="2" charset="2"/>
              <a:buChar char="v"/>
            </a:pPr>
            <a:r>
              <a:rPr lang="en-US" sz="2800" b="1" dirty="0">
                <a:solidFill>
                  <a:sysClr val="windowText" lastClr="000000"/>
                </a:solidFill>
                <a:latin typeface="NikoshBAN" pitchFamily="2" charset="0"/>
                <a:cs typeface="NikoshBAN" pitchFamily="2" charset="0"/>
              </a:rPr>
              <a:t>পুকুরে </a:t>
            </a:r>
            <a:r>
              <a:rPr lang="en-US" sz="2800" b="1" dirty="0" err="1">
                <a:solidFill>
                  <a:sysClr val="windowText" lastClr="000000"/>
                </a:solidFill>
                <a:latin typeface="NikoshBAN" pitchFamily="2" charset="0"/>
                <a:cs typeface="NikoshBAN" pitchFamily="2" charset="0"/>
              </a:rPr>
              <a:t>মাছের</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পরিচর্যার</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ধাপগুলো</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ব</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য</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খ</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য</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ক</a:t>
            </a:r>
            <a:r>
              <a:rPr lang="en-US" sz="2800" b="1" dirty="0">
                <a:solidFill>
                  <a:sysClr val="windowText" lastClr="000000"/>
                </a:solidFill>
                <a:latin typeface="NikoshBAN" pitchFamily="2" charset="0"/>
                <a:cs typeface="NikoshBAN" pitchFamily="2" charset="0"/>
              </a:rPr>
              <a:t>র</a:t>
            </a:r>
            <a:r>
              <a:rPr lang="as-IN" sz="2800" b="1" dirty="0">
                <a:solidFill>
                  <a:sysClr val="windowText" lastClr="000000"/>
                </a:solidFill>
                <a:latin typeface="NikoshBAN" pitchFamily="2" charset="0"/>
                <a:cs typeface="NikoshBAN" pitchFamily="2" charset="0"/>
              </a:rPr>
              <a:t>ত</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পারবে</a:t>
            </a:r>
            <a:r>
              <a:rPr lang="en-US" sz="2800" b="1" dirty="0">
                <a:solidFill>
                  <a:sysClr val="windowText" lastClr="000000"/>
                </a:solidFill>
                <a:latin typeface="NikoshBAN" pitchFamily="2" charset="0"/>
                <a:cs typeface="NikoshBAN" pitchFamily="2" charset="0"/>
              </a:rPr>
              <a:t>। </a:t>
            </a:r>
            <a:endParaRPr lang="en-US" sz="2800" b="1" dirty="0">
              <a:solidFill>
                <a:sysClr val="windowText" lastClr="000000"/>
              </a:solidFill>
            </a:endParaRPr>
          </a:p>
        </p:txBody>
      </p:sp>
      <p:sp>
        <p:nvSpPr>
          <p:cNvPr id="14" name="Rectangle 13">
            <a:extLst>
              <a:ext uri="{FF2B5EF4-FFF2-40B4-BE49-F238E27FC236}">
                <a16:creationId xmlns:a16="http://schemas.microsoft.com/office/drawing/2014/main" id="{9D86CB3C-AF6C-4A70-A704-7E19B42258D6}"/>
              </a:ext>
            </a:extLst>
          </p:cNvPr>
          <p:cNvSpPr/>
          <p:nvPr/>
        </p:nvSpPr>
        <p:spPr>
          <a:xfrm>
            <a:off x="735494" y="3571245"/>
            <a:ext cx="7699513" cy="52322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Wingdings" panose="05000000000000000000" pitchFamily="2" charset="2"/>
              <a:buChar char="v"/>
            </a:pPr>
            <a:r>
              <a:rPr lang="en-US" sz="2800" b="1" dirty="0">
                <a:solidFill>
                  <a:sysClr val="windowText" lastClr="000000"/>
                </a:solidFill>
                <a:latin typeface="NikoshBAN" pitchFamily="2" charset="0"/>
                <a:cs typeface="NikoshBAN" pitchFamily="2" charset="0"/>
              </a:rPr>
              <a:t>পুকুরে সমন্বিত হাঁস </a:t>
            </a:r>
            <a:r>
              <a:rPr lang="en-US" sz="2800" b="1" dirty="0" err="1">
                <a:solidFill>
                  <a:sysClr val="windowText" lastClr="000000"/>
                </a:solidFill>
                <a:latin typeface="NikoshBAN" pitchFamily="2" charset="0"/>
                <a:cs typeface="NikoshBAN" pitchFamily="2" charset="0"/>
              </a:rPr>
              <a:t>এবং</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মাছ</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চাষের</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সুবিধা</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কি</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বলতে</a:t>
            </a:r>
            <a:r>
              <a:rPr lang="en-US" sz="2800" b="1" dirty="0">
                <a:solidFill>
                  <a:sysClr val="windowText" lastClr="000000"/>
                </a:solidFill>
                <a:latin typeface="NikoshBAN" pitchFamily="2" charset="0"/>
                <a:cs typeface="NikoshBAN" pitchFamily="2" charset="0"/>
              </a:rPr>
              <a:t> </a:t>
            </a:r>
            <a:r>
              <a:rPr lang="en-US" sz="2800" b="1" dirty="0" err="1">
                <a:solidFill>
                  <a:sysClr val="windowText" lastClr="000000"/>
                </a:solidFill>
                <a:latin typeface="NikoshBAN" pitchFamily="2" charset="0"/>
                <a:cs typeface="NikoshBAN" pitchFamily="2" charset="0"/>
              </a:rPr>
              <a:t>পারবে</a:t>
            </a:r>
            <a:r>
              <a:rPr lang="en-US" sz="2800" b="1" dirty="0">
                <a:solidFill>
                  <a:sysClr val="windowText" lastClr="000000"/>
                </a:solidFill>
                <a:latin typeface="NikoshBAN" pitchFamily="2" charset="0"/>
                <a:cs typeface="NikoshBAN" pitchFamily="2" charset="0"/>
              </a:rPr>
              <a:t>। </a:t>
            </a:r>
            <a:endParaRPr lang="en-US" sz="2800" b="1" dirty="0">
              <a:solidFill>
                <a:sysClr val="windowText" lastClr="000000"/>
              </a:solidFill>
            </a:endParaRPr>
          </a:p>
        </p:txBody>
      </p:sp>
      <p:sp>
        <p:nvSpPr>
          <p:cNvPr id="15" name="Rectangle 14">
            <a:extLst>
              <a:ext uri="{FF2B5EF4-FFF2-40B4-BE49-F238E27FC236}">
                <a16:creationId xmlns:a16="http://schemas.microsoft.com/office/drawing/2014/main" id="{B1627D1E-D67A-4D91-A8C3-BD6C996AF024}"/>
              </a:ext>
            </a:extLst>
          </p:cNvPr>
          <p:cNvSpPr/>
          <p:nvPr/>
        </p:nvSpPr>
        <p:spPr>
          <a:xfrm>
            <a:off x="722243" y="4860596"/>
            <a:ext cx="7851915"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v"/>
            </a:pPr>
            <a:r>
              <a:rPr lang="as-IN" sz="2800" b="1" dirty="0">
                <a:solidFill>
                  <a:sysClr val="windowText" lastClr="000000"/>
                </a:solidFill>
                <a:latin typeface="NikoshBAN" pitchFamily="2" charset="0"/>
                <a:cs typeface="NikoshBAN" pitchFamily="2" charset="0"/>
              </a:rPr>
              <a:t>হ</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a:t>
            </a:r>
            <a:r>
              <a:rPr lang="en-US" sz="2800" b="1" dirty="0">
                <a:solidFill>
                  <a:sysClr val="windowText" lastClr="000000"/>
                </a:solidFill>
                <a:latin typeface="NikoshBAN" pitchFamily="2" charset="0"/>
                <a:cs typeface="NikoshBAN" pitchFamily="2" charset="0"/>
              </a:rPr>
              <a:t>স </a:t>
            </a:r>
            <a:r>
              <a:rPr lang="as-IN" sz="2800" b="1" dirty="0">
                <a:solidFill>
                  <a:sysClr val="windowText" lastClr="000000"/>
                </a:solidFill>
                <a:latin typeface="NikoshBAN" pitchFamily="2" charset="0"/>
                <a:cs typeface="NikoshBAN" pitchFamily="2" charset="0"/>
              </a:rPr>
              <a:t>ও</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ম</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ছ</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র</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প</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র</a:t>
            </a:r>
            <a:r>
              <a:rPr lang="en-US" sz="2800" b="1" dirty="0">
                <a:solidFill>
                  <a:sysClr val="windowText" lastClr="000000"/>
                </a:solidFill>
                <a:latin typeface="NikoshBAN" pitchFamily="2" charset="0"/>
                <a:cs typeface="NikoshBAN" pitchFamily="2" charset="0"/>
              </a:rPr>
              <a:t>জ</a:t>
            </a:r>
            <a:r>
              <a:rPr lang="as-IN" sz="2800" b="1" dirty="0">
                <a:solidFill>
                  <a:sysClr val="windowText" lastClr="000000"/>
                </a:solidFill>
                <a:latin typeface="NikoshBAN" pitchFamily="2" charset="0"/>
                <a:cs typeface="NikoshBAN" pitchFamily="2" charset="0"/>
              </a:rPr>
              <a:t>া</a:t>
            </a:r>
            <a:r>
              <a:rPr lang="en-US" sz="2800" b="1" dirty="0">
                <a:solidFill>
                  <a:sysClr val="windowText" lastClr="000000"/>
                </a:solidFill>
                <a:latin typeface="NikoshBAN" pitchFamily="2" charset="0"/>
                <a:cs typeface="NikoshBAN" pitchFamily="2" charset="0"/>
              </a:rPr>
              <a:t>ত</a:t>
            </a:r>
            <a:r>
              <a:rPr lang="as-IN" sz="2800" b="1" dirty="0">
                <a:solidFill>
                  <a:sysClr val="windowText" lastClr="000000"/>
                </a:solidFill>
                <a:latin typeface="NikoshBAN" pitchFamily="2" charset="0"/>
                <a:cs typeface="NikoshBAN" pitchFamily="2" charset="0"/>
              </a:rPr>
              <a:t>ি</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ন</a:t>
            </a:r>
            <a:r>
              <a:rPr lang="en-US" sz="2800" b="1" dirty="0" err="1">
                <a:solidFill>
                  <a:sysClr val="windowText" lastClr="000000"/>
                </a:solidFill>
                <a:latin typeface="NikoshBAN" pitchFamily="2" charset="0"/>
                <a:cs typeface="NikoshBAN" pitchFamily="2" charset="0"/>
              </a:rPr>
              <a:t>িবা</a:t>
            </a:r>
            <a:r>
              <a:rPr lang="en-US" sz="2800" b="1" dirty="0">
                <a:solidFill>
                  <a:sysClr val="windowText" lastClr="000000"/>
                </a:solidFill>
                <a:latin typeface="SutonnyMJ" pitchFamily="2" charset="0"/>
                <a:cs typeface="SutonnyMJ" pitchFamily="2" charset="0"/>
              </a:rPr>
              <a:t>©</a:t>
            </a:r>
            <a:r>
              <a:rPr lang="as-IN" sz="2800" b="1" dirty="0">
                <a:solidFill>
                  <a:sysClr val="windowText" lastClr="000000"/>
                </a:solidFill>
                <a:latin typeface="NikoshBAN" panose="02000000000000000000" pitchFamily="2" charset="0"/>
                <a:cs typeface="NikoshBAN" panose="02000000000000000000" pitchFamily="2" charset="0"/>
              </a:rPr>
              <a:t>চ</a:t>
            </a:r>
            <a:r>
              <a:rPr lang="en-US" sz="2800" b="1" dirty="0">
                <a:solidFill>
                  <a:sysClr val="windowText" lastClr="000000"/>
                </a:solidFill>
                <a:latin typeface="NikoshBAN" pitchFamily="2" charset="0"/>
                <a:cs typeface="NikoshBAN" pitchFamily="2" charset="0"/>
              </a:rPr>
              <a:t>ন </a:t>
            </a:r>
            <a:r>
              <a:rPr lang="as-IN" sz="2800" b="1" dirty="0">
                <a:solidFill>
                  <a:sysClr val="windowText" lastClr="000000"/>
                </a:solidFill>
                <a:latin typeface="NikoshBAN" pitchFamily="2" charset="0"/>
                <a:cs typeface="NikoshBAN" pitchFamily="2" charset="0"/>
              </a:rPr>
              <a:t>ও</a:t>
            </a:r>
            <a:r>
              <a:rPr lang="en-US" sz="2800" b="1" dirty="0">
                <a:solidFill>
                  <a:sysClr val="windowText" lastClr="000000"/>
                </a:solidFill>
                <a:latin typeface="NikoshBAN" pitchFamily="2" charset="0"/>
                <a:cs typeface="NikoshBAN" pitchFamily="2" charset="0"/>
              </a:rPr>
              <a:t>ম</a:t>
            </a:r>
            <a:r>
              <a:rPr lang="as-IN" sz="2800" b="1" dirty="0">
                <a:solidFill>
                  <a:sysClr val="windowText" lastClr="000000"/>
                </a:solidFill>
                <a:latin typeface="NikoshBAN" pitchFamily="2" charset="0"/>
                <a:cs typeface="NikoshBAN" pitchFamily="2" charset="0"/>
              </a:rPr>
              <a:t>জ</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দ</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ঘ</a:t>
            </a:r>
            <a:r>
              <a:rPr lang="en-US" sz="2800" b="1" dirty="0">
                <a:solidFill>
                  <a:sysClr val="windowText" lastClr="000000"/>
                </a:solidFill>
                <a:latin typeface="NikoshBAN" pitchFamily="2" charset="0"/>
                <a:cs typeface="NikoshBAN" pitchFamily="2" charset="0"/>
              </a:rPr>
              <a:t>ন</a:t>
            </a:r>
            <a:r>
              <a:rPr lang="as-IN" sz="2800" b="1" dirty="0">
                <a:solidFill>
                  <a:sysClr val="windowText" lastClr="000000"/>
                </a:solidFill>
                <a:latin typeface="NikoshBAN" pitchFamily="2" charset="0"/>
                <a:cs typeface="NikoshBAN" pitchFamily="2" charset="0"/>
              </a:rPr>
              <a:t>ত</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ব</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ব</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শ</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ল</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ষ</a:t>
            </a:r>
            <a:r>
              <a:rPr lang="en-US" sz="2800" b="1" dirty="0">
                <a:solidFill>
                  <a:sysClr val="windowText" lastClr="000000"/>
                </a:solidFill>
                <a:latin typeface="NikoshBAN" pitchFamily="2" charset="0"/>
                <a:cs typeface="NikoshBAN" pitchFamily="2" charset="0"/>
              </a:rPr>
              <a:t>ণ </a:t>
            </a:r>
            <a:r>
              <a:rPr lang="as-IN" sz="2800" b="1" dirty="0">
                <a:solidFill>
                  <a:sysClr val="windowText" lastClr="000000"/>
                </a:solidFill>
                <a:latin typeface="NikoshBAN" pitchFamily="2" charset="0"/>
                <a:cs typeface="NikoshBAN" pitchFamily="2" charset="0"/>
              </a:rPr>
              <a:t>ক</a:t>
            </a:r>
            <a:r>
              <a:rPr lang="en-US" sz="2800" b="1" dirty="0">
                <a:solidFill>
                  <a:sysClr val="windowText" lastClr="000000"/>
                </a:solidFill>
                <a:latin typeface="NikoshBAN" pitchFamily="2" charset="0"/>
                <a:cs typeface="NikoshBAN" pitchFamily="2" charset="0"/>
              </a:rPr>
              <a:t>র</a:t>
            </a:r>
            <a:r>
              <a:rPr lang="as-IN" sz="2800" b="1" dirty="0">
                <a:solidFill>
                  <a:sysClr val="windowText" lastClr="000000"/>
                </a:solidFill>
                <a:latin typeface="NikoshBAN" pitchFamily="2" charset="0"/>
                <a:cs typeface="NikoshBAN" pitchFamily="2" charset="0"/>
              </a:rPr>
              <a:t>ত</a:t>
            </a:r>
            <a:r>
              <a:rPr lang="en-US" sz="2800" b="1" dirty="0">
                <a:solidFill>
                  <a:sysClr val="windowText" lastClr="000000"/>
                </a:solidFill>
                <a:latin typeface="NikoshBAN" pitchFamily="2" charset="0"/>
                <a:cs typeface="NikoshBAN" pitchFamily="2" charset="0"/>
              </a:rPr>
              <a:t>ে </a:t>
            </a:r>
            <a:r>
              <a:rPr lang="as-IN" sz="2800" b="1" dirty="0">
                <a:solidFill>
                  <a:sysClr val="windowText" lastClr="000000"/>
                </a:solidFill>
                <a:latin typeface="NikoshBAN" pitchFamily="2" charset="0"/>
                <a:cs typeface="NikoshBAN" pitchFamily="2" charset="0"/>
              </a:rPr>
              <a:t>প</a:t>
            </a:r>
            <a:r>
              <a:rPr lang="en-US" sz="2800" b="1" dirty="0">
                <a:solidFill>
                  <a:sysClr val="windowText" lastClr="000000"/>
                </a:solidFill>
                <a:latin typeface="NikoshBAN" pitchFamily="2" charset="0"/>
                <a:cs typeface="NikoshBAN" pitchFamily="2" charset="0"/>
              </a:rPr>
              <a:t>া</a:t>
            </a:r>
            <a:r>
              <a:rPr lang="as-IN" sz="2800" b="1" dirty="0">
                <a:solidFill>
                  <a:sysClr val="windowText" lastClr="000000"/>
                </a:solidFill>
                <a:latin typeface="NikoshBAN" pitchFamily="2" charset="0"/>
                <a:cs typeface="NikoshBAN" pitchFamily="2" charset="0"/>
              </a:rPr>
              <a:t>র</a:t>
            </a:r>
            <a:r>
              <a:rPr lang="en-US" sz="2800" b="1" dirty="0">
                <a:solidFill>
                  <a:sysClr val="windowText" lastClr="000000"/>
                </a:solidFill>
                <a:latin typeface="NikoshBAN" pitchFamily="2" charset="0"/>
                <a:cs typeface="NikoshBAN" pitchFamily="2" charset="0"/>
              </a:rPr>
              <a:t>ব</a:t>
            </a:r>
            <a:r>
              <a:rPr lang="as-IN" sz="2800" b="1" dirty="0">
                <a:solidFill>
                  <a:sysClr val="windowText" lastClr="000000"/>
                </a:solidFill>
                <a:latin typeface="NikoshBAN" pitchFamily="2" charset="0"/>
                <a:cs typeface="NikoshBAN" pitchFamily="2" charset="0"/>
              </a:rPr>
              <a:t>ে</a:t>
            </a:r>
            <a:r>
              <a:rPr lang="en-US" sz="2800" b="1" dirty="0">
                <a:solidFill>
                  <a:sysClr val="windowText" lastClr="000000"/>
                </a:solidFill>
                <a:latin typeface="NikoshBAN" pitchFamily="2" charset="0"/>
                <a:cs typeface="NikoshBAN" pitchFamily="2" charset="0"/>
              </a:rPr>
              <a:t>। </a:t>
            </a:r>
            <a:endParaRPr lang="en-US" sz="2800" b="1" dirty="0">
              <a:solidFill>
                <a:sysClr val="windowText" lastClr="000000"/>
              </a:solidFill>
            </a:endParaRPr>
          </a:p>
        </p:txBody>
      </p:sp>
    </p:spTree>
    <p:extLst>
      <p:ext uri="{BB962C8B-B14F-4D97-AF65-F5344CB8AC3E}">
        <p14:creationId xmlns:p14="http://schemas.microsoft.com/office/powerpoint/2010/main" val="42770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ppt_x"/>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ppt_x"/>
                                          </p:val>
                                        </p:tav>
                                        <p:tav tm="100000">
                                          <p:val>
                                            <p:strVal val="#ppt_x"/>
                                          </p:val>
                                        </p:tav>
                                      </p:tavLst>
                                    </p:anim>
                                    <p:anim calcmode="lin" valueType="num">
                                      <p:cBhvr additive="base">
                                        <p:cTn id="24" dur="2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ppt_x"/>
                                          </p:val>
                                        </p:tav>
                                        <p:tav tm="100000">
                                          <p:val>
                                            <p:strVal val="#ppt_x"/>
                                          </p:val>
                                        </p:tav>
                                      </p:tavLst>
                                    </p:anim>
                                    <p:anim calcmode="lin" valueType="num">
                                      <p:cBhvr additive="base">
                                        <p:cTn id="28"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2" animBg="1"/>
      <p:bldP spid="11" grpId="0" bldLvl="2"/>
      <p:bldP spid="12" grpId="0" bldLvl="2" animBg="1"/>
      <p:bldP spid="13" grpId="0" bldLvl="2" animBg="1"/>
      <p:bldP spid="14" grpId="0" bldLvl="2" animBg="1"/>
      <p:bldP spid="15" grpId="0" bldLvl="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84F380-9B70-4C40-A25A-BFE7E87C22D2}"/>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19A42593-646D-419F-9643-09F82CE91F4F}"/>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814ECAB5-186C-4581-8129-6983CD7E145D}"/>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2FBF198D-15D6-4016-A153-83C6256B59FE}"/>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0C85493F-3FE8-448F-8880-E47854FD058C}"/>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6C375C8F-17F7-46A1-8AD1-2823818DD63C}"/>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a:extLst>
              <a:ext uri="{FF2B5EF4-FFF2-40B4-BE49-F238E27FC236}">
                <a16:creationId xmlns:a16="http://schemas.microsoft.com/office/drawing/2014/main" id="{352160C9-54EF-4A93-AADA-148061BF3CC5}"/>
              </a:ext>
            </a:extLst>
          </p:cNvPr>
          <p:cNvPicPr>
            <a:picLocks noChangeAspect="1"/>
          </p:cNvPicPr>
          <p:nvPr/>
        </p:nvPicPr>
        <p:blipFill rotWithShape="1">
          <a:blip r:embed="rId2">
            <a:extLst>
              <a:ext uri="{28A0092B-C50C-407E-A947-70E740481C1C}">
                <a14:useLocalDpi xmlns:a14="http://schemas.microsoft.com/office/drawing/2010/main" val="0"/>
              </a:ext>
            </a:extLst>
          </a:blip>
          <a:srcRect b="38045"/>
          <a:stretch/>
        </p:blipFill>
        <p:spPr>
          <a:xfrm>
            <a:off x="1848381" y="1219201"/>
            <a:ext cx="5765288" cy="2464075"/>
          </a:xfrm>
          <a:prstGeom prst="rect">
            <a:avLst/>
          </a:prstGeom>
          <a:ln w="88900" cap="sq" cmpd="thickThin">
            <a:solidFill>
              <a:schemeClr val="accent4"/>
            </a:solidFill>
            <a:prstDash val="solid"/>
            <a:miter lim="800000"/>
          </a:ln>
          <a:effectLst>
            <a:innerShdw blurRad="76200">
              <a:srgbClr val="000000"/>
            </a:innerShdw>
          </a:effectLst>
        </p:spPr>
      </p:pic>
      <p:sp>
        <p:nvSpPr>
          <p:cNvPr id="9" name="Rectangle: Rounded Corners 8">
            <a:extLst>
              <a:ext uri="{FF2B5EF4-FFF2-40B4-BE49-F238E27FC236}">
                <a16:creationId xmlns:a16="http://schemas.microsoft.com/office/drawing/2014/main" id="{D99CCFFF-A78E-49BD-8249-54BC183D5498}"/>
              </a:ext>
            </a:extLst>
          </p:cNvPr>
          <p:cNvSpPr/>
          <p:nvPr/>
        </p:nvSpPr>
        <p:spPr>
          <a:xfrm>
            <a:off x="2491407" y="437322"/>
            <a:ext cx="4479235" cy="556593"/>
          </a:xfrm>
          <a:prstGeom prst="roundRect">
            <a:avLst>
              <a:gd name="adj" fmla="val 5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latin typeface="NikoshBAN" panose="02000000000000000000" pitchFamily="2" charset="0"/>
                <a:cs typeface="NikoshBAN" panose="02000000000000000000" pitchFamily="2" charset="0"/>
              </a:rPr>
              <a:t>হ</a:t>
            </a:r>
            <a:r>
              <a:rPr lang="as-IN" sz="3600" dirty="0">
                <a:solidFill>
                  <a:sysClr val="windowText" lastClr="000000"/>
                </a:solidFill>
                <a:latin typeface="NikoshBAN" panose="02000000000000000000" pitchFamily="2" charset="0"/>
                <a:cs typeface="NikoshBAN" panose="02000000000000000000" pitchFamily="2" charset="0"/>
              </a:rPr>
              <a:t>া</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স</a:t>
            </a:r>
            <a:r>
              <a:rPr lang="en-US" sz="3600" dirty="0">
                <a:solidFill>
                  <a:sysClr val="windowText" lastClr="000000"/>
                </a:solidFill>
                <a:latin typeface="NikoshBAN" panose="02000000000000000000" pitchFamily="2" charset="0"/>
                <a:cs typeface="NikoshBAN" panose="02000000000000000000" pitchFamily="2" charset="0"/>
              </a:rPr>
              <a:t> </a:t>
            </a:r>
            <a:r>
              <a:rPr lang="as-IN" sz="3600" dirty="0">
                <a:solidFill>
                  <a:sysClr val="windowText" lastClr="000000"/>
                </a:solidFill>
                <a:latin typeface="NikoshBAN" panose="02000000000000000000" pitchFamily="2" charset="0"/>
                <a:cs typeface="NikoshBAN" panose="02000000000000000000" pitchFamily="2" charset="0"/>
              </a:rPr>
              <a:t>ও</a:t>
            </a:r>
            <a:r>
              <a:rPr lang="en-US" sz="3600" dirty="0">
                <a:solidFill>
                  <a:sysClr val="windowText" lastClr="000000"/>
                </a:solidFill>
                <a:latin typeface="NikoshBAN" panose="02000000000000000000" pitchFamily="2" charset="0"/>
                <a:cs typeface="NikoshBAN" panose="02000000000000000000" pitchFamily="2" charset="0"/>
              </a:rPr>
              <a:t> ম</a:t>
            </a:r>
            <a:r>
              <a:rPr lang="as-IN" sz="3600" dirty="0">
                <a:solidFill>
                  <a:sysClr val="windowText" lastClr="000000"/>
                </a:solidFill>
                <a:latin typeface="NikoshBAN" panose="02000000000000000000" pitchFamily="2" charset="0"/>
                <a:cs typeface="NikoshBAN" panose="02000000000000000000" pitchFamily="2" charset="0"/>
              </a:rPr>
              <a:t>া</a:t>
            </a:r>
            <a:r>
              <a:rPr lang="en-US" sz="3600" dirty="0">
                <a:solidFill>
                  <a:sysClr val="windowText" lastClr="000000"/>
                </a:solidFill>
                <a:latin typeface="NikoshBAN" panose="02000000000000000000" pitchFamily="2" charset="0"/>
                <a:cs typeface="NikoshBAN" panose="02000000000000000000" pitchFamily="2" charset="0"/>
              </a:rPr>
              <a:t>ছ</a:t>
            </a:r>
            <a:r>
              <a:rPr lang="as-IN" sz="3600" dirty="0">
                <a:solidFill>
                  <a:sysClr val="windowText" lastClr="000000"/>
                </a:solidFill>
                <a:latin typeface="NikoshBAN" panose="02000000000000000000" pitchFamily="2" charset="0"/>
                <a:cs typeface="NikoshBAN" panose="02000000000000000000" pitchFamily="2" charset="0"/>
              </a:rPr>
              <a:t>ে</a:t>
            </a:r>
            <a:r>
              <a:rPr lang="en-US" sz="3600" dirty="0">
                <a:solidFill>
                  <a:sysClr val="windowText" lastClr="000000"/>
                </a:solidFill>
                <a:latin typeface="NikoshBAN" panose="02000000000000000000" pitchFamily="2" charset="0"/>
                <a:cs typeface="NikoshBAN" panose="02000000000000000000" pitchFamily="2" charset="0"/>
              </a:rPr>
              <a:t>র </a:t>
            </a:r>
            <a:r>
              <a:rPr lang="as-IN" sz="3600" dirty="0">
                <a:solidFill>
                  <a:sysClr val="windowText" lastClr="000000"/>
                </a:solidFill>
                <a:latin typeface="NikoshBAN" panose="02000000000000000000" pitchFamily="2" charset="0"/>
                <a:cs typeface="NikoshBAN" panose="02000000000000000000" pitchFamily="2" charset="0"/>
              </a:rPr>
              <a:t>স</a:t>
            </a:r>
            <a:r>
              <a:rPr lang="en-US" sz="3600" dirty="0">
                <a:solidFill>
                  <a:sysClr val="windowText" lastClr="000000"/>
                </a:solidFill>
                <a:latin typeface="NikoshBAN" panose="02000000000000000000" pitchFamily="2" charset="0"/>
                <a:cs typeface="NikoshBAN" panose="02000000000000000000" pitchFamily="2" charset="0"/>
              </a:rPr>
              <a:t>ম</a:t>
            </a:r>
            <a:r>
              <a:rPr lang="as-IN" sz="3600" dirty="0">
                <a:solidFill>
                  <a:sysClr val="windowText" lastClr="000000"/>
                </a:solidFill>
                <a:latin typeface="NikoshBAN" panose="02000000000000000000" pitchFamily="2" charset="0"/>
                <a:cs typeface="NikoshBAN" panose="02000000000000000000" pitchFamily="2" charset="0"/>
              </a:rPr>
              <a:t>ন</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ব</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ত</a:t>
            </a:r>
            <a:r>
              <a:rPr lang="en-US" sz="3600" dirty="0">
                <a:solidFill>
                  <a:sysClr val="windowText" lastClr="000000"/>
                </a:solidFill>
                <a:latin typeface="NikoshBAN" panose="02000000000000000000" pitchFamily="2" charset="0"/>
                <a:cs typeface="NikoshBAN" panose="02000000000000000000" pitchFamily="2" charset="0"/>
              </a:rPr>
              <a:t> </a:t>
            </a:r>
            <a:r>
              <a:rPr lang="as-IN" sz="3600" dirty="0">
                <a:solidFill>
                  <a:sysClr val="windowText" lastClr="000000"/>
                </a:solidFill>
                <a:latin typeface="NikoshBAN" panose="02000000000000000000" pitchFamily="2" charset="0"/>
                <a:cs typeface="NikoshBAN" panose="02000000000000000000" pitchFamily="2" charset="0"/>
              </a:rPr>
              <a:t>চ</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ষ</a:t>
            </a:r>
            <a:endParaRPr lang="en-US" sz="3600" dirty="0">
              <a:solidFill>
                <a:sysClr val="windowText" lastClr="000000"/>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3FDE7494-ED9F-4020-B390-BB4CD89683FA}"/>
              </a:ext>
            </a:extLst>
          </p:cNvPr>
          <p:cNvSpPr/>
          <p:nvPr/>
        </p:nvSpPr>
        <p:spPr>
          <a:xfrm>
            <a:off x="2555630" y="4294450"/>
            <a:ext cx="3863517" cy="646331"/>
          </a:xfrm>
          <a:prstGeom prst="rect">
            <a:avLst/>
          </a:pr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as-IN" sz="3600" dirty="0">
                <a:solidFill>
                  <a:sysClr val="windowText" lastClr="000000"/>
                </a:solidFill>
                <a:latin typeface="NikoshBAN" panose="02000000000000000000" pitchFamily="2" charset="0"/>
                <a:cs typeface="NikoshBAN" panose="02000000000000000000" pitchFamily="2" charset="0"/>
              </a:rPr>
              <a:t>স</a:t>
            </a:r>
            <a:r>
              <a:rPr lang="en-US" sz="3600" dirty="0">
                <a:solidFill>
                  <a:sysClr val="windowText" lastClr="000000"/>
                </a:solidFill>
                <a:latin typeface="NikoshBAN" panose="02000000000000000000" pitchFamily="2" charset="0"/>
                <a:cs typeface="NikoshBAN" panose="02000000000000000000" pitchFamily="2" charset="0"/>
              </a:rPr>
              <a:t>ম</a:t>
            </a:r>
            <a:r>
              <a:rPr lang="as-IN" sz="3600" dirty="0">
                <a:solidFill>
                  <a:sysClr val="windowText" lastClr="000000"/>
                </a:solidFill>
                <a:latin typeface="NikoshBAN" panose="02000000000000000000" pitchFamily="2" charset="0"/>
                <a:cs typeface="NikoshBAN" panose="02000000000000000000" pitchFamily="2" charset="0"/>
              </a:rPr>
              <a:t>ন</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ব</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ত</a:t>
            </a:r>
            <a:r>
              <a:rPr lang="en-US" sz="3600" dirty="0">
                <a:solidFill>
                  <a:sysClr val="windowText" lastClr="000000"/>
                </a:solidFill>
                <a:latin typeface="NikoshBAN" panose="02000000000000000000" pitchFamily="2" charset="0"/>
                <a:cs typeface="NikoshBAN" panose="02000000000000000000" pitchFamily="2" charset="0"/>
              </a:rPr>
              <a:t> </a:t>
            </a:r>
            <a:r>
              <a:rPr lang="as-IN" sz="3600" dirty="0">
                <a:solidFill>
                  <a:sysClr val="windowText" lastClr="000000"/>
                </a:solidFill>
                <a:latin typeface="NikoshBAN" panose="02000000000000000000" pitchFamily="2" charset="0"/>
                <a:cs typeface="NikoshBAN" panose="02000000000000000000" pitchFamily="2" charset="0"/>
              </a:rPr>
              <a:t>চ</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ষ</a:t>
            </a:r>
            <a:r>
              <a:rPr lang="en-US" sz="3600" dirty="0">
                <a:solidFill>
                  <a:sysClr val="windowText" lastClr="000000"/>
                </a:solidFill>
                <a:latin typeface="NikoshBAN" panose="02000000000000000000" pitchFamily="2" charset="0"/>
                <a:cs typeface="NikoshBAN" panose="02000000000000000000" pitchFamily="2" charset="0"/>
              </a:rPr>
              <a:t> </a:t>
            </a:r>
            <a:r>
              <a:rPr lang="as-IN" sz="3600" dirty="0">
                <a:solidFill>
                  <a:sysClr val="windowText" lastClr="000000"/>
                </a:solidFill>
                <a:latin typeface="NikoshBAN" panose="02000000000000000000" pitchFamily="2" charset="0"/>
                <a:cs typeface="NikoshBAN" panose="02000000000000000000" pitchFamily="2" charset="0"/>
              </a:rPr>
              <a:t>ক</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ক</a:t>
            </a:r>
            <a:r>
              <a:rPr lang="en-US" sz="3600" dirty="0">
                <a:solidFill>
                  <a:sysClr val="windowText" lastClr="000000"/>
                </a:solidFill>
                <a:latin typeface="NikoshBAN" panose="02000000000000000000" pitchFamily="2" charset="0"/>
                <a:cs typeface="NikoshBAN" panose="02000000000000000000" pitchFamily="2" charset="0"/>
              </a:rPr>
              <a:t>ে </a:t>
            </a:r>
            <a:r>
              <a:rPr lang="as-IN" sz="3600" dirty="0">
                <a:solidFill>
                  <a:sysClr val="windowText" lastClr="000000"/>
                </a:solidFill>
                <a:latin typeface="NikoshBAN" panose="02000000000000000000" pitchFamily="2" charset="0"/>
                <a:cs typeface="NikoshBAN" panose="02000000000000000000" pitchFamily="2" charset="0"/>
              </a:rPr>
              <a:t>ব</a:t>
            </a:r>
            <a:r>
              <a:rPr lang="en-US" sz="3600" dirty="0">
                <a:solidFill>
                  <a:sysClr val="windowText" lastClr="000000"/>
                </a:solidFill>
                <a:latin typeface="NikoshBAN" panose="02000000000000000000" pitchFamily="2" charset="0"/>
                <a:cs typeface="NikoshBAN" panose="02000000000000000000" pitchFamily="2" charset="0"/>
              </a:rPr>
              <a:t>ল</a:t>
            </a:r>
            <a:r>
              <a:rPr lang="as-IN" sz="3600" dirty="0">
                <a:solidFill>
                  <a:sysClr val="windowText" lastClr="000000"/>
                </a:solidFill>
                <a:latin typeface="NikoshBAN" panose="02000000000000000000" pitchFamily="2" charset="0"/>
                <a:cs typeface="NikoshBAN" panose="02000000000000000000" pitchFamily="2" charset="0"/>
              </a:rPr>
              <a:t>ে</a:t>
            </a:r>
            <a:r>
              <a:rPr lang="en-US" sz="3600" dirty="0">
                <a:solidFill>
                  <a:sysClr val="windowText" lastClr="000000"/>
                </a:solidFill>
                <a:latin typeface="NikoshBAN" panose="02000000000000000000" pitchFamily="2" charset="0"/>
                <a:cs typeface="NikoshBAN" panose="02000000000000000000" pitchFamily="2" charset="0"/>
              </a:rPr>
              <a:t>?</a:t>
            </a:r>
            <a:endParaRPr lang="en-US" sz="3600" dirty="0"/>
          </a:p>
        </p:txBody>
      </p:sp>
      <p:sp>
        <p:nvSpPr>
          <p:cNvPr id="11" name="Rectangle 10">
            <a:extLst>
              <a:ext uri="{FF2B5EF4-FFF2-40B4-BE49-F238E27FC236}">
                <a16:creationId xmlns:a16="http://schemas.microsoft.com/office/drawing/2014/main" id="{47B6AB5B-596C-42DA-B9C4-5726D0B9DA14}"/>
              </a:ext>
            </a:extLst>
          </p:cNvPr>
          <p:cNvSpPr/>
          <p:nvPr/>
        </p:nvSpPr>
        <p:spPr>
          <a:xfrm>
            <a:off x="453631" y="5270572"/>
            <a:ext cx="8067517" cy="1077218"/>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US" sz="3200" dirty="0">
                <a:solidFill>
                  <a:srgbClr val="FF0000"/>
                </a:solidFill>
                <a:latin typeface="NikoshBAN" panose="02000000000000000000" pitchFamily="2" charset="0"/>
                <a:cs typeface="NikoshBAN" panose="02000000000000000000" pitchFamily="2" charset="0"/>
              </a:rPr>
              <a:t>স</a:t>
            </a:r>
            <a:r>
              <a:rPr lang="as-IN" sz="3200" dirty="0">
                <a:solidFill>
                  <a:srgbClr val="FF0000"/>
                </a:solidFill>
                <a:latin typeface="NikoshBAN" panose="02000000000000000000" pitchFamily="2" charset="0"/>
                <a:cs typeface="NikoshBAN" panose="02000000000000000000" pitchFamily="2" charset="0"/>
              </a:rPr>
              <a:t>ম</a:t>
            </a:r>
            <a:r>
              <a:rPr lang="en-US" sz="3200" dirty="0">
                <a:solidFill>
                  <a:srgbClr val="FF0000"/>
                </a:solidFill>
                <a:latin typeface="NikoshBAN" panose="02000000000000000000" pitchFamily="2" charset="0"/>
                <a:cs typeface="NikoshBAN" panose="02000000000000000000" pitchFamily="2" charset="0"/>
              </a:rPr>
              <a:t>া</a:t>
            </a:r>
            <a:r>
              <a:rPr lang="as-IN" sz="3200" dirty="0">
                <a:solidFill>
                  <a:srgbClr val="FF0000"/>
                </a:solidFill>
                <a:latin typeface="NikoshBAN" panose="02000000000000000000" pitchFamily="2" charset="0"/>
                <a:cs typeface="NikoshBAN" panose="02000000000000000000" pitchFamily="2" charset="0"/>
              </a:rPr>
              <a:t>ধ</a:t>
            </a:r>
            <a:r>
              <a:rPr lang="en-US" sz="3200" dirty="0">
                <a:solidFill>
                  <a:srgbClr val="FF0000"/>
                </a:solidFill>
                <a:latin typeface="NikoshBAN" panose="02000000000000000000" pitchFamily="2" charset="0"/>
                <a:cs typeface="NikoshBAN" panose="02000000000000000000" pitchFamily="2" charset="0"/>
              </a:rPr>
              <a:t>া</a:t>
            </a:r>
            <a:r>
              <a:rPr lang="as-IN" sz="3200" dirty="0">
                <a:solidFill>
                  <a:srgbClr val="FF0000"/>
                </a:solidFill>
                <a:latin typeface="NikoshBAN" panose="02000000000000000000" pitchFamily="2" charset="0"/>
                <a:cs typeface="NikoshBAN" panose="02000000000000000000" pitchFamily="2" charset="0"/>
              </a:rPr>
              <a:t>ন</a:t>
            </a:r>
            <a:r>
              <a:rPr lang="en-US" sz="3200" dirty="0">
                <a:solidFill>
                  <a:srgbClr val="FF0000"/>
                </a:solidFill>
                <a:latin typeface="NikoshBAN" panose="02000000000000000000" pitchFamily="2" charset="0"/>
                <a:cs typeface="NikoshBAN" panose="02000000000000000000" pitchFamily="2" charset="0"/>
              </a:rPr>
              <a:t>ঃ</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স</a:t>
            </a:r>
            <a:r>
              <a:rPr lang="en-US" sz="3200" dirty="0">
                <a:solidFill>
                  <a:sysClr val="windowText" lastClr="000000"/>
                </a:solidFill>
                <a:latin typeface="NikoshBAN" panose="02000000000000000000" pitchFamily="2" charset="0"/>
                <a:cs typeface="NikoshBAN" panose="02000000000000000000" pitchFamily="2" charset="0"/>
              </a:rPr>
              <a:t>ম</a:t>
            </a:r>
            <a:r>
              <a:rPr lang="as-IN" sz="3200" dirty="0">
                <a:solidFill>
                  <a:sysClr val="windowText" lastClr="000000"/>
                </a:solidFill>
                <a:latin typeface="NikoshBAN" panose="02000000000000000000" pitchFamily="2" charset="0"/>
                <a:cs typeface="NikoshBAN" panose="02000000000000000000" pitchFamily="2" charset="0"/>
              </a:rPr>
              <a:t>ন</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ব</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ত</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চ</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ষ</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য</a:t>
            </a:r>
            <a:r>
              <a:rPr lang="en-US" sz="3200" dirty="0">
                <a:solidFill>
                  <a:sysClr val="windowText" lastClr="000000"/>
                </a:solidFill>
                <a:latin typeface="NikoshBAN" panose="02000000000000000000" pitchFamily="2" charset="0"/>
                <a:cs typeface="NikoshBAN" panose="02000000000000000000" pitchFamily="2" charset="0"/>
              </a:rPr>
              <a:t>খ</a:t>
            </a:r>
            <a:r>
              <a:rPr lang="as-IN" sz="3200" dirty="0">
                <a:solidFill>
                  <a:sysClr val="windowText" lastClr="000000"/>
                </a:solidFill>
                <a:latin typeface="NikoshBAN" panose="02000000000000000000" pitchFamily="2" charset="0"/>
                <a:cs typeface="NikoshBAN" panose="02000000000000000000" pitchFamily="2" charset="0"/>
              </a:rPr>
              <a:t>ন</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ম</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ছ</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র</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স</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থ</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অ</a:t>
            </a:r>
            <a:r>
              <a:rPr lang="en-US" sz="3200" dirty="0">
                <a:solidFill>
                  <a:sysClr val="windowText" lastClr="000000"/>
                </a:solidFill>
                <a:latin typeface="NikoshBAN" panose="02000000000000000000" pitchFamily="2" charset="0"/>
                <a:cs typeface="NikoshBAN" panose="02000000000000000000" pitchFamily="2" charset="0"/>
              </a:rPr>
              <a:t>ন</a:t>
            </a:r>
            <a:r>
              <a:rPr lang="as-IN" sz="3200" dirty="0">
                <a:solidFill>
                  <a:sysClr val="windowText" lastClr="000000"/>
                </a:solidFill>
                <a:latin typeface="NikoshBAN" panose="02000000000000000000" pitchFamily="2" charset="0"/>
                <a:cs typeface="NikoshBAN" panose="02000000000000000000" pitchFamily="2" charset="0"/>
              </a:rPr>
              <a:t>্</a:t>
            </a:r>
            <a:r>
              <a:rPr lang="en-US" sz="3200" dirty="0">
                <a:solidFill>
                  <a:sysClr val="windowText" lastClr="000000"/>
                </a:solidFill>
                <a:latin typeface="NikoshBAN" panose="02000000000000000000" pitchFamily="2" charset="0"/>
                <a:cs typeface="NikoshBAN" panose="02000000000000000000" pitchFamily="2" charset="0"/>
              </a:rPr>
              <a:t>য </a:t>
            </a:r>
            <a:r>
              <a:rPr lang="as-IN" sz="3200" dirty="0">
                <a:solidFill>
                  <a:sysClr val="windowText" lastClr="000000"/>
                </a:solidFill>
                <a:latin typeface="NikoshBAN" panose="02000000000000000000" pitchFamily="2" charset="0"/>
                <a:cs typeface="NikoshBAN" panose="02000000000000000000" pitchFamily="2" charset="0"/>
              </a:rPr>
              <a:t>ফ</a:t>
            </a:r>
            <a:r>
              <a:rPr lang="en-US" sz="3200" dirty="0">
                <a:solidFill>
                  <a:sysClr val="windowText" lastClr="000000"/>
                </a:solidFill>
                <a:latin typeface="NikoshBAN" panose="02000000000000000000" pitchFamily="2" charset="0"/>
                <a:cs typeface="NikoshBAN" panose="02000000000000000000" pitchFamily="2" charset="0"/>
              </a:rPr>
              <a:t>স</a:t>
            </a:r>
            <a:r>
              <a:rPr lang="as-IN" sz="3200" dirty="0">
                <a:solidFill>
                  <a:sysClr val="windowText" lastClr="000000"/>
                </a:solidFill>
                <a:latin typeface="NikoshBAN" panose="02000000000000000000" pitchFamily="2" charset="0"/>
                <a:cs typeface="NikoshBAN" panose="02000000000000000000" pitchFamily="2" charset="0"/>
              </a:rPr>
              <a:t>ল</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র</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চ</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ষ</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ক</a:t>
            </a:r>
            <a:r>
              <a:rPr lang="en-US" sz="3200" dirty="0">
                <a:solidFill>
                  <a:sysClr val="windowText" lastClr="000000"/>
                </a:solidFill>
                <a:latin typeface="NikoshBAN" panose="02000000000000000000" pitchFamily="2" charset="0"/>
                <a:cs typeface="NikoshBAN" panose="02000000000000000000" pitchFamily="2" charset="0"/>
              </a:rPr>
              <a:t>র</a:t>
            </a:r>
            <a:r>
              <a:rPr lang="as-IN" sz="3200" dirty="0">
                <a:solidFill>
                  <a:sysClr val="windowText" lastClr="000000"/>
                </a:solidFill>
                <a:latin typeface="NikoshBAN" panose="02000000000000000000" pitchFamily="2" charset="0"/>
                <a:cs typeface="NikoshBAN" panose="02000000000000000000" pitchFamily="2" charset="0"/>
              </a:rPr>
              <a:t>া</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হ</a:t>
            </a:r>
            <a:r>
              <a:rPr lang="en-US" sz="3200" dirty="0">
                <a:solidFill>
                  <a:sysClr val="windowText" lastClr="000000"/>
                </a:solidFill>
                <a:latin typeface="NikoshBAN" panose="02000000000000000000" pitchFamily="2" charset="0"/>
                <a:cs typeface="NikoshBAN" panose="02000000000000000000" pitchFamily="2" charset="0"/>
              </a:rPr>
              <a:t>য় </a:t>
            </a:r>
            <a:r>
              <a:rPr lang="as-IN" sz="3200" dirty="0">
                <a:solidFill>
                  <a:sysClr val="windowText" lastClr="000000"/>
                </a:solidFill>
                <a:latin typeface="NikoshBAN" panose="02000000000000000000" pitchFamily="2" charset="0"/>
                <a:cs typeface="NikoshBAN" panose="02000000000000000000" pitchFamily="2" charset="0"/>
              </a:rPr>
              <a:t>ত</a:t>
            </a:r>
            <a:r>
              <a:rPr lang="en-US" sz="3200" dirty="0">
                <a:solidFill>
                  <a:sysClr val="windowText" lastClr="000000"/>
                </a:solidFill>
                <a:latin typeface="NikoshBAN" panose="02000000000000000000" pitchFamily="2" charset="0"/>
                <a:cs typeface="NikoshBAN" panose="02000000000000000000" pitchFamily="2" charset="0"/>
              </a:rPr>
              <a:t>খ</a:t>
            </a:r>
            <a:r>
              <a:rPr lang="as-IN" sz="3200" dirty="0">
                <a:solidFill>
                  <a:sysClr val="windowText" lastClr="000000"/>
                </a:solidFill>
                <a:latin typeface="NikoshBAN" panose="02000000000000000000" pitchFamily="2" charset="0"/>
                <a:cs typeface="NikoshBAN" panose="02000000000000000000" pitchFamily="2" charset="0"/>
              </a:rPr>
              <a:t>ন</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ত</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ক</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স</a:t>
            </a:r>
            <a:r>
              <a:rPr lang="en-US" sz="3200" dirty="0">
                <a:solidFill>
                  <a:sysClr val="windowText" lastClr="000000"/>
                </a:solidFill>
                <a:latin typeface="NikoshBAN" panose="02000000000000000000" pitchFamily="2" charset="0"/>
                <a:cs typeface="NikoshBAN" panose="02000000000000000000" pitchFamily="2" charset="0"/>
              </a:rPr>
              <a:t>ম</a:t>
            </a:r>
            <a:r>
              <a:rPr lang="as-IN" sz="3200" dirty="0">
                <a:solidFill>
                  <a:sysClr val="windowText" lastClr="000000"/>
                </a:solidFill>
                <a:latin typeface="NikoshBAN" panose="02000000000000000000" pitchFamily="2" charset="0"/>
                <a:cs typeface="NikoshBAN" panose="02000000000000000000" pitchFamily="2" charset="0"/>
              </a:rPr>
              <a:t>ন</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ব</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ত</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চ</a:t>
            </a:r>
            <a:r>
              <a:rPr lang="en-US" sz="3200" dirty="0">
                <a:solidFill>
                  <a:sysClr val="windowText" lastClr="000000"/>
                </a:solidFill>
                <a:latin typeface="NikoshBAN" panose="02000000000000000000" pitchFamily="2" charset="0"/>
                <a:cs typeface="NikoshBAN" panose="02000000000000000000" pitchFamily="2" charset="0"/>
              </a:rPr>
              <a:t>া</a:t>
            </a:r>
            <a:r>
              <a:rPr lang="as-IN" sz="3200" dirty="0">
                <a:solidFill>
                  <a:sysClr val="windowText" lastClr="000000"/>
                </a:solidFill>
                <a:latin typeface="NikoshBAN" panose="02000000000000000000" pitchFamily="2" charset="0"/>
                <a:cs typeface="NikoshBAN" panose="02000000000000000000" pitchFamily="2" charset="0"/>
              </a:rPr>
              <a:t>ষ</a:t>
            </a:r>
            <a:r>
              <a:rPr lang="en-US" sz="3200" dirty="0">
                <a:solidFill>
                  <a:sysClr val="windowText" lastClr="000000"/>
                </a:solidFill>
                <a:latin typeface="NikoshBAN" panose="02000000000000000000" pitchFamily="2" charset="0"/>
                <a:cs typeface="NikoshBAN" panose="02000000000000000000" pitchFamily="2" charset="0"/>
              </a:rPr>
              <a:t> </a:t>
            </a:r>
            <a:r>
              <a:rPr lang="as-IN" sz="3200" dirty="0">
                <a:solidFill>
                  <a:sysClr val="windowText" lastClr="000000"/>
                </a:solidFill>
                <a:latin typeface="NikoshBAN" panose="02000000000000000000" pitchFamily="2" charset="0"/>
                <a:cs typeface="NikoshBAN" panose="02000000000000000000" pitchFamily="2" charset="0"/>
              </a:rPr>
              <a:t>ব</a:t>
            </a:r>
            <a:r>
              <a:rPr lang="en-US" sz="3200" dirty="0">
                <a:solidFill>
                  <a:sysClr val="windowText" lastClr="000000"/>
                </a:solidFill>
                <a:latin typeface="NikoshBAN" panose="02000000000000000000" pitchFamily="2" charset="0"/>
                <a:cs typeface="NikoshBAN" panose="02000000000000000000" pitchFamily="2" charset="0"/>
              </a:rPr>
              <a:t>ল</a:t>
            </a:r>
            <a:r>
              <a:rPr lang="as-IN" sz="3200" dirty="0">
                <a:solidFill>
                  <a:sysClr val="windowText" lastClr="000000"/>
                </a:solidFill>
                <a:latin typeface="NikoshBAN" panose="02000000000000000000" pitchFamily="2" charset="0"/>
                <a:cs typeface="NikoshBAN" panose="02000000000000000000" pitchFamily="2" charset="0"/>
              </a:rPr>
              <a:t>ে</a:t>
            </a:r>
            <a:r>
              <a:rPr lang="en-US" sz="3200" dirty="0">
                <a:solidFill>
                  <a:sysClr val="windowText" lastClr="000000"/>
                </a:solidFill>
                <a:latin typeface="NikoshBAN" panose="02000000000000000000" pitchFamily="2" charset="0"/>
                <a:cs typeface="NikoshBAN" panose="02000000000000000000" pitchFamily="2" charset="0"/>
              </a:rPr>
              <a:t>।</a:t>
            </a:r>
            <a:endParaRPr lang="en-US" sz="3200" dirty="0"/>
          </a:p>
        </p:txBody>
      </p:sp>
    </p:spTree>
    <p:extLst>
      <p:ext uri="{BB962C8B-B14F-4D97-AF65-F5344CB8AC3E}">
        <p14:creationId xmlns:p14="http://schemas.microsoft.com/office/powerpoint/2010/main" val="870947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90"/>
                                          </p:val>
                                        </p:tav>
                                        <p:tav tm="100000">
                                          <p:val>
                                            <p:fltVal val="0"/>
                                          </p:val>
                                        </p:tav>
                                      </p:tavLst>
                                    </p:anim>
                                    <p:animEffect transition="in" filter="fade">
                                      <p:cBhvr>
                                        <p:cTn id="10" dur="2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90"/>
                                          </p:val>
                                        </p:tav>
                                        <p:tav tm="100000">
                                          <p:val>
                                            <p:fltVal val="0"/>
                                          </p:val>
                                        </p:tav>
                                      </p:tavLst>
                                    </p:anim>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8DD48D-EBAD-4144-AFAD-D4D464F36E6F}"/>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4685C3AF-0C6C-44AC-8F91-1CB024692A19}"/>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36742509-65FB-4159-96AF-C9E7F010EA01}"/>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043BF5C9-EE0A-40D4-8A07-FEF92687DA3C}"/>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9FDD0D35-2D28-4917-AF52-AD3D712060D4}"/>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B499026D-CA5C-4A21-B053-21B8AF520529}"/>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Horizontal Scroll 2">
            <a:extLst>
              <a:ext uri="{FF2B5EF4-FFF2-40B4-BE49-F238E27FC236}">
                <a16:creationId xmlns:a16="http://schemas.microsoft.com/office/drawing/2014/main" id="{2C9C77E6-2796-4B38-849E-BA4EFC4CC04A}"/>
              </a:ext>
            </a:extLst>
          </p:cNvPr>
          <p:cNvSpPr/>
          <p:nvPr/>
        </p:nvSpPr>
        <p:spPr>
          <a:xfrm>
            <a:off x="2955856" y="457615"/>
            <a:ext cx="3457576" cy="611530"/>
          </a:xfrm>
          <a:prstGeom prst="roundRect">
            <a:avLst>
              <a:gd name="adj" fmla="val 50000"/>
            </a:avLst>
          </a:prstGeom>
          <a:gradFill>
            <a:gsLst>
              <a:gs pos="91000">
                <a:schemeClr val="accent6">
                  <a:lumMod val="20000"/>
                  <a:lumOff val="80000"/>
                </a:schemeClr>
              </a:gs>
              <a:gs pos="100000">
                <a:srgbClr val="00B0F0"/>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4400" b="1" dirty="0">
                <a:latin typeface="NikoshBAN" panose="02000000000000000000" pitchFamily="2" charset="0"/>
                <a:cs typeface="NikoshBAN" panose="02000000000000000000" pitchFamily="2" charset="0"/>
              </a:rPr>
              <a:t>একক কাজ</a:t>
            </a:r>
            <a:endParaRPr lang="en-US" sz="4400" b="1"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DA64A344-0979-4C56-9987-3ABCF59D82A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40625"/>
          <a:stretch/>
        </p:blipFill>
        <p:spPr>
          <a:xfrm>
            <a:off x="2821847" y="1526760"/>
            <a:ext cx="3725594" cy="2593390"/>
          </a:xfrm>
          <a:prstGeom prst="rect">
            <a:avLst/>
          </a:prstGeom>
          <a:ln w="88900" cap="sq" cmpd="thickThin">
            <a:solidFill>
              <a:schemeClr val="accent2"/>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419F5FAD-877E-4548-86F5-B7709D261445}"/>
              </a:ext>
            </a:extLst>
          </p:cNvPr>
          <p:cNvSpPr/>
          <p:nvPr/>
        </p:nvSpPr>
        <p:spPr>
          <a:xfrm>
            <a:off x="2137614" y="4684909"/>
            <a:ext cx="4868772" cy="64633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Wingdings" panose="05000000000000000000" pitchFamily="2" charset="2"/>
              <a:buChar char="v"/>
            </a:pPr>
            <a:r>
              <a:rPr lang="en-US" sz="3600" b="1" dirty="0">
                <a:solidFill>
                  <a:sysClr val="windowText" lastClr="000000"/>
                </a:solidFill>
                <a:latin typeface="NikoshBAN" pitchFamily="2" charset="0"/>
                <a:cs typeface="NikoshBAN" pitchFamily="2" charset="0"/>
              </a:rPr>
              <a:t>সমন্বিত </a:t>
            </a:r>
            <a:r>
              <a:rPr lang="en-US" sz="3600" b="1" dirty="0" err="1">
                <a:solidFill>
                  <a:sysClr val="windowText" lastClr="000000"/>
                </a:solidFill>
                <a:latin typeface="NikoshBAN" pitchFamily="2" charset="0"/>
                <a:cs typeface="NikoshBAN" pitchFamily="2" charset="0"/>
              </a:rPr>
              <a:t>চাষ</a:t>
            </a:r>
            <a:r>
              <a:rPr lang="en-US" sz="3600" b="1" dirty="0">
                <a:solidFill>
                  <a:sysClr val="windowText" lastClr="000000"/>
                </a:solidFill>
                <a:latin typeface="NikoshBAN" pitchFamily="2" charset="0"/>
                <a:cs typeface="NikoshBAN" pitchFamily="2" charset="0"/>
              </a:rPr>
              <a:t>  </a:t>
            </a:r>
            <a:r>
              <a:rPr lang="en-US" sz="3600" b="1" dirty="0" err="1">
                <a:solidFill>
                  <a:sysClr val="windowText" lastClr="000000"/>
                </a:solidFill>
                <a:latin typeface="NikoshBAN" pitchFamily="2" charset="0"/>
                <a:cs typeface="NikoshBAN" pitchFamily="2" charset="0"/>
              </a:rPr>
              <a:t>বলতে</a:t>
            </a:r>
            <a:r>
              <a:rPr lang="en-US" sz="3600" b="1" dirty="0">
                <a:solidFill>
                  <a:sysClr val="windowText" lastClr="000000"/>
                </a:solidFill>
                <a:latin typeface="NikoshBAN" pitchFamily="2" charset="0"/>
                <a:cs typeface="NikoshBAN" pitchFamily="2" charset="0"/>
              </a:rPr>
              <a:t> </a:t>
            </a:r>
            <a:r>
              <a:rPr lang="as-IN" sz="3600" b="1" dirty="0">
                <a:solidFill>
                  <a:sysClr val="windowText" lastClr="000000"/>
                </a:solidFill>
                <a:latin typeface="NikoshBAN" pitchFamily="2" charset="0"/>
                <a:cs typeface="NikoshBAN" pitchFamily="2" charset="0"/>
              </a:rPr>
              <a:t>ক</a:t>
            </a:r>
            <a:r>
              <a:rPr lang="en-US" sz="3600" b="1" dirty="0">
                <a:solidFill>
                  <a:sysClr val="windowText" lastClr="000000"/>
                </a:solidFill>
                <a:latin typeface="NikoshBAN" pitchFamily="2" charset="0"/>
                <a:cs typeface="NikoshBAN" pitchFamily="2" charset="0"/>
              </a:rPr>
              <a:t>ি </a:t>
            </a:r>
            <a:r>
              <a:rPr lang="as-IN" sz="3600" b="1" dirty="0">
                <a:solidFill>
                  <a:sysClr val="windowText" lastClr="000000"/>
                </a:solidFill>
                <a:latin typeface="NikoshBAN" pitchFamily="2" charset="0"/>
                <a:cs typeface="NikoshBAN" pitchFamily="2" charset="0"/>
              </a:rPr>
              <a:t>ব</a:t>
            </a:r>
            <a:r>
              <a:rPr lang="en-US" sz="3600" b="1" dirty="0">
                <a:solidFill>
                  <a:sysClr val="windowText" lastClr="000000"/>
                </a:solidFill>
                <a:latin typeface="NikoshBAN" pitchFamily="2" charset="0"/>
                <a:cs typeface="NikoshBAN" pitchFamily="2" charset="0"/>
              </a:rPr>
              <a:t>ু</a:t>
            </a:r>
            <a:r>
              <a:rPr lang="as-IN" sz="3600" b="1" dirty="0">
                <a:solidFill>
                  <a:sysClr val="windowText" lastClr="000000"/>
                </a:solidFill>
                <a:latin typeface="NikoshBAN" pitchFamily="2" charset="0"/>
                <a:cs typeface="NikoshBAN" pitchFamily="2" charset="0"/>
              </a:rPr>
              <a:t>ঝ</a:t>
            </a:r>
            <a:r>
              <a:rPr lang="en-US" sz="3600" b="1" dirty="0">
                <a:solidFill>
                  <a:sysClr val="windowText" lastClr="000000"/>
                </a:solidFill>
                <a:latin typeface="NikoshBAN" pitchFamily="2" charset="0"/>
                <a:cs typeface="NikoshBAN" pitchFamily="2" charset="0"/>
              </a:rPr>
              <a:t>?  </a:t>
            </a:r>
            <a:endParaRPr lang="en-US" sz="3600" b="1" dirty="0">
              <a:solidFill>
                <a:sysClr val="windowText" lastClr="000000"/>
              </a:solidFill>
            </a:endParaRPr>
          </a:p>
        </p:txBody>
      </p:sp>
    </p:spTree>
    <p:extLst>
      <p:ext uri="{BB962C8B-B14F-4D97-AF65-F5344CB8AC3E}">
        <p14:creationId xmlns:p14="http://schemas.microsoft.com/office/powerpoint/2010/main" val="2401972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80">
                                          <p:stCondLst>
                                            <p:cond delay="0"/>
                                          </p:stCondLst>
                                        </p:cTn>
                                        <p:tgtEl>
                                          <p:spTgt spid="12"/>
                                        </p:tgtEl>
                                      </p:cBhvr>
                                    </p:animEffect>
                                    <p:anim calcmode="lin" valueType="num">
                                      <p:cBhvr>
                                        <p:cTn id="2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7" dur="26">
                                          <p:stCondLst>
                                            <p:cond delay="650"/>
                                          </p:stCondLst>
                                        </p:cTn>
                                        <p:tgtEl>
                                          <p:spTgt spid="12"/>
                                        </p:tgtEl>
                                      </p:cBhvr>
                                      <p:to x="100000" y="60000"/>
                                    </p:animScale>
                                    <p:animScale>
                                      <p:cBhvr>
                                        <p:cTn id="28" dur="166" decel="50000">
                                          <p:stCondLst>
                                            <p:cond delay="676"/>
                                          </p:stCondLst>
                                        </p:cTn>
                                        <p:tgtEl>
                                          <p:spTgt spid="12"/>
                                        </p:tgtEl>
                                      </p:cBhvr>
                                      <p:to x="100000" y="100000"/>
                                    </p:animScale>
                                    <p:animScale>
                                      <p:cBhvr>
                                        <p:cTn id="29" dur="26">
                                          <p:stCondLst>
                                            <p:cond delay="1312"/>
                                          </p:stCondLst>
                                        </p:cTn>
                                        <p:tgtEl>
                                          <p:spTgt spid="12"/>
                                        </p:tgtEl>
                                      </p:cBhvr>
                                      <p:to x="100000" y="80000"/>
                                    </p:animScale>
                                    <p:animScale>
                                      <p:cBhvr>
                                        <p:cTn id="30" dur="166" decel="50000">
                                          <p:stCondLst>
                                            <p:cond delay="1338"/>
                                          </p:stCondLst>
                                        </p:cTn>
                                        <p:tgtEl>
                                          <p:spTgt spid="12"/>
                                        </p:tgtEl>
                                      </p:cBhvr>
                                      <p:to x="100000" y="100000"/>
                                    </p:animScale>
                                    <p:animScale>
                                      <p:cBhvr>
                                        <p:cTn id="31" dur="26">
                                          <p:stCondLst>
                                            <p:cond delay="1642"/>
                                          </p:stCondLst>
                                        </p:cTn>
                                        <p:tgtEl>
                                          <p:spTgt spid="12"/>
                                        </p:tgtEl>
                                      </p:cBhvr>
                                      <p:to x="100000" y="90000"/>
                                    </p:animScale>
                                    <p:animScale>
                                      <p:cBhvr>
                                        <p:cTn id="32" dur="166" decel="50000">
                                          <p:stCondLst>
                                            <p:cond delay="1668"/>
                                          </p:stCondLst>
                                        </p:cTn>
                                        <p:tgtEl>
                                          <p:spTgt spid="12"/>
                                        </p:tgtEl>
                                      </p:cBhvr>
                                      <p:to x="100000" y="100000"/>
                                    </p:animScale>
                                    <p:animScale>
                                      <p:cBhvr>
                                        <p:cTn id="33" dur="26">
                                          <p:stCondLst>
                                            <p:cond delay="1808"/>
                                          </p:stCondLst>
                                        </p:cTn>
                                        <p:tgtEl>
                                          <p:spTgt spid="12"/>
                                        </p:tgtEl>
                                      </p:cBhvr>
                                      <p:to x="100000" y="95000"/>
                                    </p:animScale>
                                    <p:animScale>
                                      <p:cBhvr>
                                        <p:cTn id="3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98831C-F4DC-4CF4-B544-E6DF2A3FBB5D}"/>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74C970A4-2807-40FA-97B0-6660ED0E71D2}"/>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0D40D5F8-ABD4-41AB-8160-3819ECDD130D}"/>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EEBC92A4-7737-4AA5-91C2-5C79A6125C9B}"/>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D288DF9B-1F80-4F37-970F-C097FA16819E}"/>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E6E8A45A-7F26-4AA6-98FC-E4269AABE030}"/>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Rounded Corners 7">
            <a:extLst>
              <a:ext uri="{FF2B5EF4-FFF2-40B4-BE49-F238E27FC236}">
                <a16:creationId xmlns:a16="http://schemas.microsoft.com/office/drawing/2014/main" id="{109F34F0-0875-41B1-ACB9-FE4E55E5A071}"/>
              </a:ext>
            </a:extLst>
          </p:cNvPr>
          <p:cNvSpPr/>
          <p:nvPr/>
        </p:nvSpPr>
        <p:spPr>
          <a:xfrm>
            <a:off x="2007705" y="596348"/>
            <a:ext cx="5128591" cy="490330"/>
          </a:xfrm>
          <a:prstGeom prst="roundRect">
            <a:avLst>
              <a:gd name="adj" fmla="val 50000"/>
            </a:avLst>
          </a:prstGeom>
          <a:solidFill>
            <a:schemeClr val="accent6">
              <a:lumMod val="75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স</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 </a:t>
            </a:r>
            <a:r>
              <a:rPr lang="as-IN" sz="3600" dirty="0">
                <a:latin typeface="NikoshBAN" panose="02000000000000000000" pitchFamily="2" charset="0"/>
                <a:cs typeface="NikoshBAN" panose="02000000000000000000" pitchFamily="2" charset="0"/>
              </a:rPr>
              <a:t>হ</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স </a:t>
            </a:r>
            <a:r>
              <a:rPr lang="as-IN" sz="3600" dirty="0">
                <a:latin typeface="NikoshBAN" panose="02000000000000000000" pitchFamily="2" charset="0"/>
                <a:cs typeface="NikoshBAN" panose="02000000000000000000" pitchFamily="2" charset="0"/>
              </a:rPr>
              <a:t>ও</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চ</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ষ</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ধ</a:t>
            </a:r>
            <a:r>
              <a:rPr lang="en-US" sz="3600" dirty="0">
                <a:latin typeface="NikoshBAN" panose="02000000000000000000" pitchFamily="2" charset="0"/>
                <a:cs typeface="NikoshBAN" panose="02000000000000000000" pitchFamily="2" charset="0"/>
              </a:rPr>
              <a:t>া</a:t>
            </a:r>
          </a:p>
        </p:txBody>
      </p:sp>
      <p:pic>
        <p:nvPicPr>
          <p:cNvPr id="12" name="Picture 11">
            <a:extLst>
              <a:ext uri="{FF2B5EF4-FFF2-40B4-BE49-F238E27FC236}">
                <a16:creationId xmlns:a16="http://schemas.microsoft.com/office/drawing/2014/main" id="{359E1125-1561-4D29-9A97-B8DBE58CF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3" y="1366167"/>
            <a:ext cx="3557279" cy="2646878"/>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4A8AEF00-B18B-403A-AF7C-9407DF20F5F1}"/>
              </a:ext>
            </a:extLst>
          </p:cNvPr>
          <p:cNvSpPr txBox="1"/>
          <p:nvPr/>
        </p:nvSpPr>
        <p:spPr>
          <a:xfrm>
            <a:off x="490330" y="4902158"/>
            <a:ext cx="8163339" cy="954107"/>
          </a:xfrm>
          <a:prstGeom prst="rect">
            <a:avLst/>
          </a:prstGeom>
          <a:noFill/>
        </p:spPr>
        <p:txBody>
          <a:bodyPr wrap="square" rtlCol="0">
            <a:spAutoFit/>
          </a:bodyPr>
          <a:lstStyle/>
          <a:p>
            <a:pPr marL="457200" indent="-457200" algn="ctr">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প</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ক</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 </a:t>
            </a:r>
            <a:r>
              <a:rPr lang="as-IN" sz="2800" b="1" dirty="0">
                <a:latin typeface="NikoshBAN" panose="02000000000000000000" pitchFamily="2" charset="0"/>
                <a:cs typeface="NikoshBAN" panose="02000000000000000000" pitchFamily="2" charset="0"/>
              </a:rPr>
              <a:t>উ</a:t>
            </a:r>
            <a:r>
              <a:rPr lang="en-US" sz="2800" b="1" dirty="0">
                <a:latin typeface="NikoshBAN" panose="02000000000000000000" pitchFamily="2" charset="0"/>
                <a:cs typeface="NikoshBAN" panose="02000000000000000000" pitchFamily="2" charset="0"/>
              </a:rPr>
              <a:t>প</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স/</a:t>
            </a:r>
            <a:r>
              <a:rPr lang="en-US" sz="2800" b="1" dirty="0" err="1">
                <a:latin typeface="NikoshBAN" panose="02000000000000000000" pitchFamily="2" charset="0"/>
                <a:cs typeface="NikoshBAN" panose="02000000000000000000" pitchFamily="2" charset="0"/>
              </a:rPr>
              <a:t>মুরগির</a:t>
            </a:r>
            <a:r>
              <a:rPr lang="as-IN" sz="2800" b="1" dirty="0">
                <a:latin typeface="NikoshBAN" panose="02000000000000000000" pitchFamily="2" charset="0"/>
                <a:cs typeface="NikoshBAN" panose="02000000000000000000" pitchFamily="2" charset="0"/>
              </a:rPr>
              <a:t>ঘ</a:t>
            </a:r>
            <a:r>
              <a:rPr lang="en-US" sz="2800" b="1" dirty="0">
                <a:latin typeface="NikoshBAN" panose="02000000000000000000" pitchFamily="2" charset="0"/>
                <a:cs typeface="NikoshBAN" panose="02000000000000000000" pitchFamily="2" charset="0"/>
              </a:rPr>
              <a:t>র </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য় </a:t>
            </a:r>
            <a:r>
              <a:rPr lang="as-IN" sz="2800" b="1" dirty="0">
                <a:latin typeface="NikoshBAN" panose="02000000000000000000" pitchFamily="2" charset="0"/>
                <a:cs typeface="NikoshBAN" panose="02000000000000000000" pitchFamily="2" charset="0"/>
              </a:rPr>
              <a:t>ব</a:t>
            </a:r>
            <a:r>
              <a:rPr lang="en-US" sz="2800" b="1" dirty="0">
                <a:latin typeface="NikoshBAN" panose="02000000000000000000" pitchFamily="2" charset="0"/>
                <a:cs typeface="NikoshBAN" panose="02000000000000000000" pitchFamily="2" charset="0"/>
              </a:rPr>
              <a:t>ল</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আ</a:t>
            </a:r>
            <a:r>
              <a:rPr lang="en-US" sz="2800" b="1" dirty="0">
                <a:latin typeface="NikoshBAN" panose="02000000000000000000" pitchFamily="2" charset="0"/>
                <a:cs typeface="NikoshBAN" panose="02000000000000000000" pitchFamily="2" charset="0"/>
              </a:rPr>
              <a:t>ল</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দ</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য়</a:t>
            </a:r>
            <a:r>
              <a:rPr lang="en-US" sz="2800" b="1" dirty="0">
                <a:latin typeface="NikoshBAN" panose="02000000000000000000" pitchFamily="2" charset="0"/>
                <a:cs typeface="NikoshBAN" panose="02000000000000000000" pitchFamily="2" charset="0"/>
              </a:rPr>
              <a:t>গ</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য়</a:t>
            </a:r>
            <a:r>
              <a:rPr lang="as-IN" sz="2800" b="1" dirty="0">
                <a:latin typeface="NikoshBAN" panose="02000000000000000000" pitchFamily="2" charset="0"/>
                <a:cs typeface="NikoshBAN" panose="02000000000000000000" pitchFamily="2" charset="0"/>
              </a:rPr>
              <a:t>োজ</a:t>
            </a:r>
            <a:r>
              <a:rPr lang="en-US" sz="2800" b="1" dirty="0">
                <a:latin typeface="NikoshBAN" panose="02000000000000000000" pitchFamily="2" charset="0"/>
                <a:cs typeface="NikoshBAN" panose="02000000000000000000" pitchFamily="2" charset="0"/>
              </a:rPr>
              <a:t>ন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য় </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a:t>
            </a:r>
          </a:p>
        </p:txBody>
      </p:sp>
      <p:pic>
        <p:nvPicPr>
          <p:cNvPr id="15" name="Picture 14">
            <a:extLst>
              <a:ext uri="{FF2B5EF4-FFF2-40B4-BE49-F238E27FC236}">
                <a16:creationId xmlns:a16="http://schemas.microsoft.com/office/drawing/2014/main" id="{A736E710-7357-4254-B8F3-76282CFB9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280" y="1366167"/>
            <a:ext cx="3627112" cy="2646878"/>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a:extLst>
              <a:ext uri="{FF2B5EF4-FFF2-40B4-BE49-F238E27FC236}">
                <a16:creationId xmlns:a16="http://schemas.microsoft.com/office/drawing/2014/main" id="{55600659-C85D-4A06-AE1F-3564EC15D8DE}"/>
              </a:ext>
            </a:extLst>
          </p:cNvPr>
          <p:cNvSpPr txBox="1"/>
          <p:nvPr/>
        </p:nvSpPr>
        <p:spPr>
          <a:xfrm>
            <a:off x="569842" y="4922036"/>
            <a:ext cx="8004314" cy="523220"/>
          </a:xfrm>
          <a:prstGeom prst="rect">
            <a:avLst/>
          </a:prstGeom>
          <a:noFill/>
        </p:spPr>
        <p:txBody>
          <a:bodyPr wrap="square" rtlCol="0">
            <a:spAutoFit/>
          </a:bodyPr>
          <a:lstStyle/>
          <a:p>
            <a:pPr marL="457200" indent="-457200">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স/</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গ</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 </a:t>
            </a:r>
            <a:r>
              <a:rPr lang="as-IN" sz="2800" b="1" dirty="0">
                <a:latin typeface="NikoshBAN" panose="02000000000000000000" pitchFamily="2" charset="0"/>
                <a:cs typeface="NikoshBAN" panose="02000000000000000000" pitchFamily="2" charset="0"/>
              </a:rPr>
              <a:t>ব</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ষ</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ঠ</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সরাসরি</a:t>
            </a:r>
            <a:r>
              <a:rPr lang="en-US" sz="2800" b="1" dirty="0">
                <a:latin typeface="NikoshBAN" panose="02000000000000000000" pitchFamily="2" charset="0"/>
                <a:cs typeface="NikoshBAN" panose="02000000000000000000" pitchFamily="2" charset="0"/>
              </a:rPr>
              <a:t> পুকুরে </a:t>
            </a:r>
            <a:r>
              <a:rPr lang="en-US" sz="2800" b="1" dirty="0" err="1">
                <a:latin typeface="NikoshBAN" panose="02000000000000000000" pitchFamily="2" charset="0"/>
                <a:cs typeface="NikoshBAN" panose="02000000000000000000" pitchFamily="2" charset="0"/>
              </a:rPr>
              <a:t>পড়ে</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মাছের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উৎকৃষ্</a:t>
            </a:r>
            <a:r>
              <a:rPr lang="as-IN" sz="2800" b="1" dirty="0">
                <a:latin typeface="NikoshBAN" panose="02000000000000000000" pitchFamily="2" charset="0"/>
                <a:cs typeface="NikoshBAN" panose="02000000000000000000" pitchFamily="2" charset="0"/>
              </a:rPr>
              <a:t>ট</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জ</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ব</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স</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a:t>
            </a:r>
          </a:p>
        </p:txBody>
      </p:sp>
      <p:sp>
        <p:nvSpPr>
          <p:cNvPr id="17" name="TextBox 16">
            <a:extLst>
              <a:ext uri="{FF2B5EF4-FFF2-40B4-BE49-F238E27FC236}">
                <a16:creationId xmlns:a16="http://schemas.microsoft.com/office/drawing/2014/main" id="{2D8E1497-7FD5-432C-ADAE-68FC75058103}"/>
              </a:ext>
            </a:extLst>
          </p:cNvPr>
          <p:cNvSpPr txBox="1"/>
          <p:nvPr/>
        </p:nvSpPr>
        <p:spPr>
          <a:xfrm>
            <a:off x="490330" y="4945885"/>
            <a:ext cx="8335618" cy="523220"/>
          </a:xfrm>
          <a:prstGeom prst="rect">
            <a:avLst/>
          </a:prstGeom>
          <a:noFill/>
        </p:spPr>
        <p:txBody>
          <a:bodyPr wrap="square" rtlCol="0">
            <a:spAutoFit/>
          </a:bodyPr>
          <a:lstStyle/>
          <a:p>
            <a:pPr marL="457200" indent="-457200">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এ</a:t>
            </a:r>
            <a:r>
              <a:rPr lang="en-US" sz="2800" b="1" dirty="0">
                <a:latin typeface="NikoshBAN" panose="02000000000000000000" pitchFamily="2" charset="0"/>
                <a:cs typeface="NikoshBAN" panose="02000000000000000000" pitchFamily="2" charset="0"/>
              </a:rPr>
              <a:t>ই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দ</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ধ</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ব</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ই</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থ</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খ</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ও</a:t>
            </a:r>
            <a:r>
              <a:rPr lang="en-US" sz="2800" b="1" dirty="0">
                <a:latin typeface="NikoshBAN" panose="02000000000000000000" pitchFamily="2" charset="0"/>
                <a:cs typeface="NikoshBAN" panose="02000000000000000000" pitchFamily="2" charset="0"/>
              </a:rPr>
              <a:t>য়</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য়</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জ</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য় </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p>
        </p:txBody>
      </p:sp>
      <p:sp>
        <p:nvSpPr>
          <p:cNvPr id="18" name="TextBox 17">
            <a:extLst>
              <a:ext uri="{FF2B5EF4-FFF2-40B4-BE49-F238E27FC236}">
                <a16:creationId xmlns:a16="http://schemas.microsoft.com/office/drawing/2014/main" id="{7CF960CD-B420-4CC7-89B2-7325010B7975}"/>
              </a:ext>
            </a:extLst>
          </p:cNvPr>
          <p:cNvSpPr txBox="1"/>
          <p:nvPr/>
        </p:nvSpPr>
        <p:spPr>
          <a:xfrm>
            <a:off x="422078" y="4958263"/>
            <a:ext cx="8004314" cy="954107"/>
          </a:xfrm>
          <a:prstGeom prst="rect">
            <a:avLst/>
          </a:prstGeom>
          <a:noFill/>
        </p:spPr>
        <p:txBody>
          <a:bodyPr wrap="square" rtlCol="0">
            <a:spAutoFit/>
          </a:bodyPr>
          <a:lstStyle/>
          <a:p>
            <a:pPr marL="457200" indent="-457200" algn="ctr">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স/</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গ</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 </a:t>
            </a:r>
            <a:r>
              <a:rPr lang="en-US" sz="2800" b="1" dirty="0" err="1">
                <a:latin typeface="NikoshBAN" panose="02000000000000000000" pitchFamily="2" charset="0"/>
                <a:cs typeface="NikoshBAN" panose="02000000000000000000" pitchFamily="2" charset="0"/>
              </a:rPr>
              <a:t>উচ্ছিষ্ট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খাদ্য</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সরাসরি</a:t>
            </a:r>
            <a:r>
              <a:rPr lang="en-US" sz="2800" b="1" dirty="0">
                <a:latin typeface="NikoshBAN" panose="02000000000000000000" pitchFamily="2" charset="0"/>
                <a:cs typeface="NikoshBAN" panose="02000000000000000000" pitchFamily="2" charset="0"/>
              </a:rPr>
              <a:t> পুকুরে </a:t>
            </a:r>
            <a:r>
              <a:rPr lang="en-US" sz="2800" b="1" dirty="0" err="1">
                <a:latin typeface="NikoshBAN" panose="02000000000000000000" pitchFamily="2" charset="0"/>
                <a:cs typeface="NikoshBAN" panose="02000000000000000000" pitchFamily="2" charset="0"/>
              </a:rPr>
              <a:t>পড়ে</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মাছ</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খ</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স</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ব</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গ</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হ</a:t>
            </a:r>
            <a:r>
              <a:rPr lang="as-IN" sz="2800" b="1" dirty="0">
                <a:latin typeface="NikoshBAN" panose="02000000000000000000" pitchFamily="2" charset="0"/>
                <a:cs typeface="NikoshBAN" panose="02000000000000000000" pitchFamily="2" charset="0"/>
              </a:rPr>
              <a:t>ণ</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ফ</a:t>
            </a:r>
            <a:r>
              <a:rPr lang="en-US" sz="2800" b="1" dirty="0">
                <a:latin typeface="NikoshBAN" panose="02000000000000000000" pitchFamily="2" charset="0"/>
                <a:cs typeface="NikoshBAN" panose="02000000000000000000" pitchFamily="2" charset="0"/>
              </a:rPr>
              <a:t>ল</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স</a:t>
            </a:r>
            <a:r>
              <a:rPr lang="en-US" sz="2800" b="1" dirty="0">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প</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খ</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ও</a:t>
            </a:r>
            <a:r>
              <a:rPr lang="en-US" sz="2800" b="1" dirty="0">
                <a:latin typeface="NikoshBAN" panose="02000000000000000000" pitchFamily="2" charset="0"/>
                <a:cs typeface="NikoshBAN" panose="02000000000000000000" pitchFamily="2" charset="0"/>
              </a:rPr>
              <a:t>য়</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য়</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জ</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য় </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a:t>
            </a:r>
          </a:p>
        </p:txBody>
      </p:sp>
      <p:sp>
        <p:nvSpPr>
          <p:cNvPr id="19" name="TextBox 18">
            <a:extLst>
              <a:ext uri="{FF2B5EF4-FFF2-40B4-BE49-F238E27FC236}">
                <a16:creationId xmlns:a16="http://schemas.microsoft.com/office/drawing/2014/main" id="{29D918A6-D7B4-4998-BB73-13D18B65CE48}"/>
              </a:ext>
            </a:extLst>
          </p:cNvPr>
          <p:cNvSpPr txBox="1"/>
          <p:nvPr/>
        </p:nvSpPr>
        <p:spPr>
          <a:xfrm>
            <a:off x="422078" y="4922036"/>
            <a:ext cx="7868479" cy="954107"/>
          </a:xfrm>
          <a:prstGeom prst="rect">
            <a:avLst/>
          </a:prstGeom>
          <a:noFill/>
        </p:spPr>
        <p:txBody>
          <a:bodyPr wrap="square" rtlCol="0">
            <a:spAutoFit/>
          </a:bodyPr>
          <a:lstStyle/>
          <a:p>
            <a:pPr marL="457200" indent="-457200" algn="ctr">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স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ড় </a:t>
            </a:r>
            <a:r>
              <a:rPr lang="as-IN" sz="2800" b="1" dirty="0">
                <a:latin typeface="NikoshBAN" panose="02000000000000000000" pitchFamily="2" charset="0"/>
                <a:cs typeface="NikoshBAN" panose="02000000000000000000" pitchFamily="2" charset="0"/>
              </a:rPr>
              <a:t>ও</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ব</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ঙ</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চ</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খ</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য়</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ব</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শ </a:t>
            </a:r>
          </a:p>
          <a:p>
            <a:pPr algn="ctr"/>
            <a:r>
              <a:rPr lang="as-IN" sz="2800" b="1" dirty="0">
                <a:latin typeface="NikoshBAN" panose="02000000000000000000" pitchFamily="2" charset="0"/>
                <a:cs typeface="NikoshBAN" panose="02000000000000000000" pitchFamily="2" charset="0"/>
              </a:rPr>
              <a:t>ভ</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ল</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খ</a:t>
            </a:r>
            <a:r>
              <a:rPr lang="en-US" sz="2800" b="1" dirty="0">
                <a:latin typeface="NikoshBAN" panose="02000000000000000000" pitchFamily="2" charset="0"/>
                <a:cs typeface="NikoshBAN" panose="02000000000000000000" pitchFamily="2" charset="0"/>
              </a:rPr>
              <a:t>ে।</a:t>
            </a:r>
          </a:p>
        </p:txBody>
      </p:sp>
      <p:sp>
        <p:nvSpPr>
          <p:cNvPr id="20" name="TextBox 19">
            <a:extLst>
              <a:ext uri="{FF2B5EF4-FFF2-40B4-BE49-F238E27FC236}">
                <a16:creationId xmlns:a16="http://schemas.microsoft.com/office/drawing/2014/main" id="{BCF1B891-268D-4540-AB36-ECF13E522CE5}"/>
              </a:ext>
            </a:extLst>
          </p:cNvPr>
          <p:cNvSpPr txBox="1"/>
          <p:nvPr/>
        </p:nvSpPr>
        <p:spPr>
          <a:xfrm>
            <a:off x="508217" y="4922036"/>
            <a:ext cx="7868479" cy="954107"/>
          </a:xfrm>
          <a:prstGeom prst="rect">
            <a:avLst/>
          </a:prstGeom>
          <a:noFill/>
        </p:spPr>
        <p:txBody>
          <a:bodyPr wrap="square" rtlCol="0">
            <a:spAutoFit/>
          </a:bodyPr>
          <a:lstStyle/>
          <a:p>
            <a:pPr marL="457200" indent="-457200" algn="ctr">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স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পানিতে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সাঁতার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বাতাস</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থেকে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অক্সিজেন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পানিতে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মেসে</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ফলে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পানিতে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অক্সিজেনের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অভাব</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হয়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p>
        </p:txBody>
      </p:sp>
      <p:sp>
        <p:nvSpPr>
          <p:cNvPr id="21" name="TextBox 20">
            <a:extLst>
              <a:ext uri="{FF2B5EF4-FFF2-40B4-BE49-F238E27FC236}">
                <a16:creationId xmlns:a16="http://schemas.microsoft.com/office/drawing/2014/main" id="{1C60FCD8-15A0-4108-B7DB-ABEA10A422B7}"/>
              </a:ext>
            </a:extLst>
          </p:cNvPr>
          <p:cNvSpPr txBox="1"/>
          <p:nvPr/>
        </p:nvSpPr>
        <p:spPr>
          <a:xfrm>
            <a:off x="458521" y="4943246"/>
            <a:ext cx="7868479" cy="954107"/>
          </a:xfrm>
          <a:prstGeom prst="rect">
            <a:avLst/>
          </a:prstGeom>
          <a:noFill/>
        </p:spPr>
        <p:txBody>
          <a:bodyPr wrap="square" rtlCol="0">
            <a:spAutoFit/>
          </a:bodyPr>
          <a:lstStyle/>
          <a:p>
            <a:pPr marL="457200" indent="-457200" algn="ctr">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একই</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যায়গা</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থেকে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মাছ</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মাংস</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ডিম</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পাওয়া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সম্পদের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সবো</a:t>
            </a:r>
            <a:r>
              <a:rPr lang="en-US" sz="2800" b="1" dirty="0" err="1">
                <a:latin typeface="SutonnyMJ" pitchFamily="2" charset="0"/>
                <a:cs typeface="SutonnyMJ" pitchFamily="2" charset="0"/>
              </a:rPr>
              <a:t>©</a:t>
            </a:r>
            <a:r>
              <a:rPr lang="en-US" sz="2800" b="1" dirty="0" err="1">
                <a:latin typeface="NikoshBAN" panose="02000000000000000000" pitchFamily="2" charset="0"/>
                <a:cs typeface="NikoshBAN" panose="02000000000000000000" pitchFamily="2" charset="0"/>
              </a:rPr>
              <a:t>চ্চ</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ব্যবহার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নিশ্চিত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হয়</a:t>
            </a:r>
            <a:r>
              <a:rPr lang="en-US" sz="28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5093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1+#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0-#ppt_w/2"/>
                                          </p:val>
                                        </p:tav>
                                        <p:tav tm="100000">
                                          <p:val>
                                            <p:strVal val="#ppt_x"/>
                                          </p:val>
                                        </p:tav>
                                      </p:tavLst>
                                    </p:anim>
                                    <p:anim calcmode="lin" valueType="num">
                                      <p:cBhvr additive="base">
                                        <p:cTn id="16"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2000" fill="hold"/>
                                        <p:tgtEl>
                                          <p:spTgt spid="13"/>
                                        </p:tgtEl>
                                        <p:attrNameLst>
                                          <p:attrName>ppt_w</p:attrName>
                                        </p:attrNameLst>
                                      </p:cBhvr>
                                      <p:tavLst>
                                        <p:tav tm="0">
                                          <p:val>
                                            <p:fltVal val="0"/>
                                          </p:val>
                                        </p:tav>
                                        <p:tav tm="100000">
                                          <p:val>
                                            <p:strVal val="#ppt_w"/>
                                          </p:val>
                                        </p:tav>
                                      </p:tavLst>
                                    </p:anim>
                                    <p:anim calcmode="lin" valueType="num">
                                      <p:cBhvr>
                                        <p:cTn id="22" dur="2000" fill="hold"/>
                                        <p:tgtEl>
                                          <p:spTgt spid="13"/>
                                        </p:tgtEl>
                                        <p:attrNameLst>
                                          <p:attrName>ppt_h</p:attrName>
                                        </p:attrNameLst>
                                      </p:cBhvr>
                                      <p:tavLst>
                                        <p:tav tm="0">
                                          <p:val>
                                            <p:fltVal val="0"/>
                                          </p:val>
                                        </p:tav>
                                        <p:tav tm="100000">
                                          <p:val>
                                            <p:strVal val="#ppt_h"/>
                                          </p:val>
                                        </p:tav>
                                      </p:tavLst>
                                    </p:anim>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2000"/>
                                        <p:tgtEl>
                                          <p:spTgt spid="13"/>
                                        </p:tgtEl>
                                        <p:attrNameLst>
                                          <p:attrName>ppt_w</p:attrName>
                                        </p:attrNameLst>
                                      </p:cBhvr>
                                      <p:tavLst>
                                        <p:tav tm="0">
                                          <p:val>
                                            <p:strVal val="ppt_w"/>
                                          </p:val>
                                        </p:tav>
                                        <p:tav tm="100000">
                                          <p:val>
                                            <p:fltVal val="0"/>
                                          </p:val>
                                        </p:tav>
                                      </p:tavLst>
                                    </p:anim>
                                    <p:anim calcmode="lin" valueType="num">
                                      <p:cBhvr>
                                        <p:cTn id="28" dur="2000"/>
                                        <p:tgtEl>
                                          <p:spTgt spid="13"/>
                                        </p:tgtEl>
                                        <p:attrNameLst>
                                          <p:attrName>ppt_h</p:attrName>
                                        </p:attrNameLst>
                                      </p:cBhvr>
                                      <p:tavLst>
                                        <p:tav tm="0">
                                          <p:val>
                                            <p:strVal val="ppt_h"/>
                                          </p:val>
                                        </p:tav>
                                        <p:tav tm="100000">
                                          <p:val>
                                            <p:fltVal val="0"/>
                                          </p:val>
                                        </p:tav>
                                      </p:tavLst>
                                    </p:anim>
                                    <p:animEffect transition="out" filter="fade">
                                      <p:cBhvr>
                                        <p:cTn id="29" dur="2000"/>
                                        <p:tgtEl>
                                          <p:spTgt spid="13"/>
                                        </p:tgtEl>
                                      </p:cBhvr>
                                    </p:animEffect>
                                    <p:set>
                                      <p:cBhvr>
                                        <p:cTn id="30" dur="1" fill="hold">
                                          <p:stCondLst>
                                            <p:cond delay="1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2000"/>
                                        <p:tgtEl>
                                          <p:spTgt spid="16"/>
                                        </p:tgtEl>
                                        <p:attrNameLst>
                                          <p:attrName>ppt_w</p:attrName>
                                        </p:attrNameLst>
                                      </p:cBhvr>
                                      <p:tavLst>
                                        <p:tav tm="0">
                                          <p:val>
                                            <p:strVal val="ppt_w"/>
                                          </p:val>
                                        </p:tav>
                                        <p:tav tm="100000">
                                          <p:val>
                                            <p:fltVal val="0"/>
                                          </p:val>
                                        </p:tav>
                                      </p:tavLst>
                                    </p:anim>
                                    <p:anim calcmode="lin" valueType="num">
                                      <p:cBhvr>
                                        <p:cTn id="42" dur="2000"/>
                                        <p:tgtEl>
                                          <p:spTgt spid="16"/>
                                        </p:tgtEl>
                                        <p:attrNameLst>
                                          <p:attrName>ppt_h</p:attrName>
                                        </p:attrNameLst>
                                      </p:cBhvr>
                                      <p:tavLst>
                                        <p:tav tm="0">
                                          <p:val>
                                            <p:strVal val="ppt_h"/>
                                          </p:val>
                                        </p:tav>
                                        <p:tav tm="100000">
                                          <p:val>
                                            <p:fltVal val="0"/>
                                          </p:val>
                                        </p:tav>
                                      </p:tavLst>
                                    </p:anim>
                                    <p:animEffect transition="out" filter="fade">
                                      <p:cBhvr>
                                        <p:cTn id="43" dur="2000"/>
                                        <p:tgtEl>
                                          <p:spTgt spid="16"/>
                                        </p:tgtEl>
                                      </p:cBhvr>
                                    </p:animEffect>
                                    <p:set>
                                      <p:cBhvr>
                                        <p:cTn id="44" dur="1" fill="hold">
                                          <p:stCondLst>
                                            <p:cond delay="19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2000" fill="hold"/>
                                        <p:tgtEl>
                                          <p:spTgt spid="17"/>
                                        </p:tgtEl>
                                        <p:attrNameLst>
                                          <p:attrName>ppt_w</p:attrName>
                                        </p:attrNameLst>
                                      </p:cBhvr>
                                      <p:tavLst>
                                        <p:tav tm="0">
                                          <p:val>
                                            <p:fltVal val="0"/>
                                          </p:val>
                                        </p:tav>
                                        <p:tav tm="100000">
                                          <p:val>
                                            <p:strVal val="#ppt_w"/>
                                          </p:val>
                                        </p:tav>
                                      </p:tavLst>
                                    </p:anim>
                                    <p:anim calcmode="lin" valueType="num">
                                      <p:cBhvr>
                                        <p:cTn id="50" dur="2000" fill="hold"/>
                                        <p:tgtEl>
                                          <p:spTgt spid="17"/>
                                        </p:tgtEl>
                                        <p:attrNameLst>
                                          <p:attrName>ppt_h</p:attrName>
                                        </p:attrNameLst>
                                      </p:cBhvr>
                                      <p:tavLst>
                                        <p:tav tm="0">
                                          <p:val>
                                            <p:fltVal val="0"/>
                                          </p:val>
                                        </p:tav>
                                        <p:tav tm="100000">
                                          <p:val>
                                            <p:strVal val="#ppt_h"/>
                                          </p:val>
                                        </p:tav>
                                      </p:tavLst>
                                    </p:anim>
                                    <p:animEffect transition="in" filter="fade">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1" nodeType="clickEffect">
                                  <p:stCondLst>
                                    <p:cond delay="0"/>
                                  </p:stCondLst>
                                  <p:childTnLst>
                                    <p:anim calcmode="lin" valueType="num">
                                      <p:cBhvr>
                                        <p:cTn id="55" dur="2000"/>
                                        <p:tgtEl>
                                          <p:spTgt spid="17"/>
                                        </p:tgtEl>
                                        <p:attrNameLst>
                                          <p:attrName>ppt_w</p:attrName>
                                        </p:attrNameLst>
                                      </p:cBhvr>
                                      <p:tavLst>
                                        <p:tav tm="0">
                                          <p:val>
                                            <p:strVal val="ppt_w"/>
                                          </p:val>
                                        </p:tav>
                                        <p:tav tm="100000">
                                          <p:val>
                                            <p:fltVal val="0"/>
                                          </p:val>
                                        </p:tav>
                                      </p:tavLst>
                                    </p:anim>
                                    <p:anim calcmode="lin" valueType="num">
                                      <p:cBhvr>
                                        <p:cTn id="56" dur="2000"/>
                                        <p:tgtEl>
                                          <p:spTgt spid="17"/>
                                        </p:tgtEl>
                                        <p:attrNameLst>
                                          <p:attrName>ppt_h</p:attrName>
                                        </p:attrNameLst>
                                      </p:cBhvr>
                                      <p:tavLst>
                                        <p:tav tm="0">
                                          <p:val>
                                            <p:strVal val="ppt_h"/>
                                          </p:val>
                                        </p:tav>
                                        <p:tav tm="100000">
                                          <p:val>
                                            <p:fltVal val="0"/>
                                          </p:val>
                                        </p:tav>
                                      </p:tavLst>
                                    </p:anim>
                                    <p:animEffect transition="out" filter="fade">
                                      <p:cBhvr>
                                        <p:cTn id="57" dur="2000"/>
                                        <p:tgtEl>
                                          <p:spTgt spid="17"/>
                                        </p:tgtEl>
                                      </p:cBhvr>
                                    </p:animEffect>
                                    <p:set>
                                      <p:cBhvr>
                                        <p:cTn id="58" dur="1" fill="hold">
                                          <p:stCondLst>
                                            <p:cond delay="19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2000" fill="hold"/>
                                        <p:tgtEl>
                                          <p:spTgt spid="18"/>
                                        </p:tgtEl>
                                        <p:attrNameLst>
                                          <p:attrName>ppt_w</p:attrName>
                                        </p:attrNameLst>
                                      </p:cBhvr>
                                      <p:tavLst>
                                        <p:tav tm="0">
                                          <p:val>
                                            <p:fltVal val="0"/>
                                          </p:val>
                                        </p:tav>
                                        <p:tav tm="100000">
                                          <p:val>
                                            <p:strVal val="#ppt_w"/>
                                          </p:val>
                                        </p:tav>
                                      </p:tavLst>
                                    </p:anim>
                                    <p:anim calcmode="lin" valueType="num">
                                      <p:cBhvr>
                                        <p:cTn id="64" dur="2000" fill="hold"/>
                                        <p:tgtEl>
                                          <p:spTgt spid="18"/>
                                        </p:tgtEl>
                                        <p:attrNameLst>
                                          <p:attrName>ppt_h</p:attrName>
                                        </p:attrNameLst>
                                      </p:cBhvr>
                                      <p:tavLst>
                                        <p:tav tm="0">
                                          <p:val>
                                            <p:fltVal val="0"/>
                                          </p:val>
                                        </p:tav>
                                        <p:tav tm="100000">
                                          <p:val>
                                            <p:strVal val="#ppt_h"/>
                                          </p:val>
                                        </p:tav>
                                      </p:tavLst>
                                    </p:anim>
                                    <p:animEffect transition="in" filter="fade">
                                      <p:cBhvr>
                                        <p:cTn id="65" dur="2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2000"/>
                                        <p:tgtEl>
                                          <p:spTgt spid="18"/>
                                        </p:tgtEl>
                                        <p:attrNameLst>
                                          <p:attrName>ppt_w</p:attrName>
                                        </p:attrNameLst>
                                      </p:cBhvr>
                                      <p:tavLst>
                                        <p:tav tm="0">
                                          <p:val>
                                            <p:strVal val="ppt_w"/>
                                          </p:val>
                                        </p:tav>
                                        <p:tav tm="100000">
                                          <p:val>
                                            <p:fltVal val="0"/>
                                          </p:val>
                                        </p:tav>
                                      </p:tavLst>
                                    </p:anim>
                                    <p:anim calcmode="lin" valueType="num">
                                      <p:cBhvr>
                                        <p:cTn id="70" dur="2000"/>
                                        <p:tgtEl>
                                          <p:spTgt spid="18"/>
                                        </p:tgtEl>
                                        <p:attrNameLst>
                                          <p:attrName>ppt_h</p:attrName>
                                        </p:attrNameLst>
                                      </p:cBhvr>
                                      <p:tavLst>
                                        <p:tav tm="0">
                                          <p:val>
                                            <p:strVal val="ppt_h"/>
                                          </p:val>
                                        </p:tav>
                                        <p:tav tm="100000">
                                          <p:val>
                                            <p:fltVal val="0"/>
                                          </p:val>
                                        </p:tav>
                                      </p:tavLst>
                                    </p:anim>
                                    <p:animEffect transition="out" filter="fade">
                                      <p:cBhvr>
                                        <p:cTn id="71" dur="2000"/>
                                        <p:tgtEl>
                                          <p:spTgt spid="18"/>
                                        </p:tgtEl>
                                      </p:cBhvr>
                                    </p:animEffect>
                                    <p:set>
                                      <p:cBhvr>
                                        <p:cTn id="72" dur="1" fill="hold">
                                          <p:stCondLst>
                                            <p:cond delay="19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2000" fill="hold"/>
                                        <p:tgtEl>
                                          <p:spTgt spid="19"/>
                                        </p:tgtEl>
                                        <p:attrNameLst>
                                          <p:attrName>ppt_w</p:attrName>
                                        </p:attrNameLst>
                                      </p:cBhvr>
                                      <p:tavLst>
                                        <p:tav tm="0">
                                          <p:val>
                                            <p:fltVal val="0"/>
                                          </p:val>
                                        </p:tav>
                                        <p:tav tm="100000">
                                          <p:val>
                                            <p:strVal val="#ppt_w"/>
                                          </p:val>
                                        </p:tav>
                                      </p:tavLst>
                                    </p:anim>
                                    <p:anim calcmode="lin" valueType="num">
                                      <p:cBhvr>
                                        <p:cTn id="78" dur="2000" fill="hold"/>
                                        <p:tgtEl>
                                          <p:spTgt spid="19"/>
                                        </p:tgtEl>
                                        <p:attrNameLst>
                                          <p:attrName>ppt_h</p:attrName>
                                        </p:attrNameLst>
                                      </p:cBhvr>
                                      <p:tavLst>
                                        <p:tav tm="0">
                                          <p:val>
                                            <p:fltVal val="0"/>
                                          </p:val>
                                        </p:tav>
                                        <p:tav tm="100000">
                                          <p:val>
                                            <p:strVal val="#ppt_h"/>
                                          </p:val>
                                        </p:tav>
                                      </p:tavLst>
                                    </p:anim>
                                    <p:animEffect transition="in" filter="fade">
                                      <p:cBhvr>
                                        <p:cTn id="79" dur="20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grpId="1" nodeType="clickEffect">
                                  <p:stCondLst>
                                    <p:cond delay="0"/>
                                  </p:stCondLst>
                                  <p:childTnLst>
                                    <p:anim calcmode="lin" valueType="num">
                                      <p:cBhvr>
                                        <p:cTn id="83" dur="2000"/>
                                        <p:tgtEl>
                                          <p:spTgt spid="19"/>
                                        </p:tgtEl>
                                        <p:attrNameLst>
                                          <p:attrName>ppt_w</p:attrName>
                                        </p:attrNameLst>
                                      </p:cBhvr>
                                      <p:tavLst>
                                        <p:tav tm="0">
                                          <p:val>
                                            <p:strVal val="ppt_w"/>
                                          </p:val>
                                        </p:tav>
                                        <p:tav tm="100000">
                                          <p:val>
                                            <p:fltVal val="0"/>
                                          </p:val>
                                        </p:tav>
                                      </p:tavLst>
                                    </p:anim>
                                    <p:anim calcmode="lin" valueType="num">
                                      <p:cBhvr>
                                        <p:cTn id="84" dur="2000"/>
                                        <p:tgtEl>
                                          <p:spTgt spid="19"/>
                                        </p:tgtEl>
                                        <p:attrNameLst>
                                          <p:attrName>ppt_h</p:attrName>
                                        </p:attrNameLst>
                                      </p:cBhvr>
                                      <p:tavLst>
                                        <p:tav tm="0">
                                          <p:val>
                                            <p:strVal val="ppt_h"/>
                                          </p:val>
                                        </p:tav>
                                        <p:tav tm="100000">
                                          <p:val>
                                            <p:fltVal val="0"/>
                                          </p:val>
                                        </p:tav>
                                      </p:tavLst>
                                    </p:anim>
                                    <p:animEffect transition="out" filter="fade">
                                      <p:cBhvr>
                                        <p:cTn id="85" dur="2000"/>
                                        <p:tgtEl>
                                          <p:spTgt spid="19"/>
                                        </p:tgtEl>
                                      </p:cBhvr>
                                    </p:animEffect>
                                    <p:set>
                                      <p:cBhvr>
                                        <p:cTn id="86" dur="1" fill="hold">
                                          <p:stCondLst>
                                            <p:cond delay="1999"/>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2000" fill="hold"/>
                                        <p:tgtEl>
                                          <p:spTgt spid="20"/>
                                        </p:tgtEl>
                                        <p:attrNameLst>
                                          <p:attrName>ppt_w</p:attrName>
                                        </p:attrNameLst>
                                      </p:cBhvr>
                                      <p:tavLst>
                                        <p:tav tm="0">
                                          <p:val>
                                            <p:fltVal val="0"/>
                                          </p:val>
                                        </p:tav>
                                        <p:tav tm="100000">
                                          <p:val>
                                            <p:strVal val="#ppt_w"/>
                                          </p:val>
                                        </p:tav>
                                      </p:tavLst>
                                    </p:anim>
                                    <p:anim calcmode="lin" valueType="num">
                                      <p:cBhvr>
                                        <p:cTn id="92" dur="2000" fill="hold"/>
                                        <p:tgtEl>
                                          <p:spTgt spid="20"/>
                                        </p:tgtEl>
                                        <p:attrNameLst>
                                          <p:attrName>ppt_h</p:attrName>
                                        </p:attrNameLst>
                                      </p:cBhvr>
                                      <p:tavLst>
                                        <p:tav tm="0">
                                          <p:val>
                                            <p:fltVal val="0"/>
                                          </p:val>
                                        </p:tav>
                                        <p:tav tm="100000">
                                          <p:val>
                                            <p:strVal val="#ppt_h"/>
                                          </p:val>
                                        </p:tav>
                                      </p:tavLst>
                                    </p:anim>
                                    <p:animEffect transition="in" filter="fade">
                                      <p:cBhvr>
                                        <p:cTn id="93" dur="20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xit" presetSubtype="32" fill="hold" grpId="1" nodeType="clickEffect">
                                  <p:stCondLst>
                                    <p:cond delay="0"/>
                                  </p:stCondLst>
                                  <p:childTnLst>
                                    <p:anim calcmode="lin" valueType="num">
                                      <p:cBhvr>
                                        <p:cTn id="97" dur="2000"/>
                                        <p:tgtEl>
                                          <p:spTgt spid="20"/>
                                        </p:tgtEl>
                                        <p:attrNameLst>
                                          <p:attrName>ppt_w</p:attrName>
                                        </p:attrNameLst>
                                      </p:cBhvr>
                                      <p:tavLst>
                                        <p:tav tm="0">
                                          <p:val>
                                            <p:strVal val="ppt_w"/>
                                          </p:val>
                                        </p:tav>
                                        <p:tav tm="100000">
                                          <p:val>
                                            <p:fltVal val="0"/>
                                          </p:val>
                                        </p:tav>
                                      </p:tavLst>
                                    </p:anim>
                                    <p:anim calcmode="lin" valueType="num">
                                      <p:cBhvr>
                                        <p:cTn id="98" dur="2000"/>
                                        <p:tgtEl>
                                          <p:spTgt spid="20"/>
                                        </p:tgtEl>
                                        <p:attrNameLst>
                                          <p:attrName>ppt_h</p:attrName>
                                        </p:attrNameLst>
                                      </p:cBhvr>
                                      <p:tavLst>
                                        <p:tav tm="0">
                                          <p:val>
                                            <p:strVal val="ppt_h"/>
                                          </p:val>
                                        </p:tav>
                                        <p:tav tm="100000">
                                          <p:val>
                                            <p:fltVal val="0"/>
                                          </p:val>
                                        </p:tav>
                                      </p:tavLst>
                                    </p:anim>
                                    <p:animEffect transition="out" filter="fade">
                                      <p:cBhvr>
                                        <p:cTn id="99" dur="2000"/>
                                        <p:tgtEl>
                                          <p:spTgt spid="20"/>
                                        </p:tgtEl>
                                      </p:cBhvr>
                                    </p:animEffect>
                                    <p:set>
                                      <p:cBhvr>
                                        <p:cTn id="100" dur="1" fill="hold">
                                          <p:stCondLst>
                                            <p:cond delay="1999"/>
                                          </p:stCondLst>
                                        </p:cTn>
                                        <p:tgtEl>
                                          <p:spTgt spid="20"/>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000" fill="hold"/>
                                        <p:tgtEl>
                                          <p:spTgt spid="21"/>
                                        </p:tgtEl>
                                        <p:attrNameLst>
                                          <p:attrName>ppt_w</p:attrName>
                                        </p:attrNameLst>
                                      </p:cBhvr>
                                      <p:tavLst>
                                        <p:tav tm="0">
                                          <p:val>
                                            <p:fltVal val="0"/>
                                          </p:val>
                                        </p:tav>
                                        <p:tav tm="100000">
                                          <p:val>
                                            <p:strVal val="#ppt_w"/>
                                          </p:val>
                                        </p:tav>
                                      </p:tavLst>
                                    </p:anim>
                                    <p:anim calcmode="lin" valueType="num">
                                      <p:cBhvr>
                                        <p:cTn id="106" dur="2000" fill="hold"/>
                                        <p:tgtEl>
                                          <p:spTgt spid="21"/>
                                        </p:tgtEl>
                                        <p:attrNameLst>
                                          <p:attrName>ppt_h</p:attrName>
                                        </p:attrNameLst>
                                      </p:cBhvr>
                                      <p:tavLst>
                                        <p:tav tm="0">
                                          <p:val>
                                            <p:fltVal val="0"/>
                                          </p:val>
                                        </p:tav>
                                        <p:tav tm="100000">
                                          <p:val>
                                            <p:strVal val="#ppt_h"/>
                                          </p:val>
                                        </p:tav>
                                      </p:tavLst>
                                    </p:anim>
                                    <p:animEffect transition="in" filter="fade">
                                      <p:cBhvr>
                                        <p:cTn id="107" dur="20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xit" presetSubtype="32" fill="hold" grpId="1" nodeType="clickEffect">
                                  <p:stCondLst>
                                    <p:cond delay="0"/>
                                  </p:stCondLst>
                                  <p:childTnLst>
                                    <p:anim calcmode="lin" valueType="num">
                                      <p:cBhvr>
                                        <p:cTn id="111" dur="2000"/>
                                        <p:tgtEl>
                                          <p:spTgt spid="21"/>
                                        </p:tgtEl>
                                        <p:attrNameLst>
                                          <p:attrName>ppt_w</p:attrName>
                                        </p:attrNameLst>
                                      </p:cBhvr>
                                      <p:tavLst>
                                        <p:tav tm="0">
                                          <p:val>
                                            <p:strVal val="ppt_w"/>
                                          </p:val>
                                        </p:tav>
                                        <p:tav tm="100000">
                                          <p:val>
                                            <p:fltVal val="0"/>
                                          </p:val>
                                        </p:tav>
                                      </p:tavLst>
                                    </p:anim>
                                    <p:anim calcmode="lin" valueType="num">
                                      <p:cBhvr>
                                        <p:cTn id="112" dur="2000"/>
                                        <p:tgtEl>
                                          <p:spTgt spid="21"/>
                                        </p:tgtEl>
                                        <p:attrNameLst>
                                          <p:attrName>ppt_h</p:attrName>
                                        </p:attrNameLst>
                                      </p:cBhvr>
                                      <p:tavLst>
                                        <p:tav tm="0">
                                          <p:val>
                                            <p:strVal val="ppt_h"/>
                                          </p:val>
                                        </p:tav>
                                        <p:tav tm="100000">
                                          <p:val>
                                            <p:fltVal val="0"/>
                                          </p:val>
                                        </p:tav>
                                      </p:tavLst>
                                    </p:anim>
                                    <p:animEffect transition="out" filter="fade">
                                      <p:cBhvr>
                                        <p:cTn id="113" dur="2000"/>
                                        <p:tgtEl>
                                          <p:spTgt spid="21"/>
                                        </p:tgtEl>
                                      </p:cBhvr>
                                    </p:animEffect>
                                    <p:set>
                                      <p:cBhvr>
                                        <p:cTn id="114"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3"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AD0DBB-BDEC-4962-890B-A20C07FBA617}"/>
              </a:ext>
            </a:extLst>
          </p:cNvPr>
          <p:cNvGrpSpPr/>
          <p:nvPr/>
        </p:nvGrpSpPr>
        <p:grpSpPr>
          <a:xfrm>
            <a:off x="0" y="-13251"/>
            <a:ext cx="9144000" cy="6884502"/>
            <a:chOff x="0" y="-13251"/>
            <a:chExt cx="9144000" cy="6884502"/>
          </a:xfrm>
          <a:effectLst>
            <a:glow rad="139700">
              <a:schemeClr val="accent2">
                <a:satMod val="175000"/>
                <a:alpha val="40000"/>
              </a:schemeClr>
            </a:glow>
          </a:effectLst>
        </p:grpSpPr>
        <p:sp>
          <p:nvSpPr>
            <p:cNvPr id="3" name="Frame 2">
              <a:extLst>
                <a:ext uri="{FF2B5EF4-FFF2-40B4-BE49-F238E27FC236}">
                  <a16:creationId xmlns:a16="http://schemas.microsoft.com/office/drawing/2014/main" id="{0B7C259A-9ED1-4777-B4C6-91D52CAC39A8}"/>
                </a:ext>
              </a:extLst>
            </p:cNvPr>
            <p:cNvSpPr/>
            <p:nvPr/>
          </p:nvSpPr>
          <p:spPr>
            <a:xfrm>
              <a:off x="0" y="0"/>
              <a:ext cx="9144000" cy="6858000"/>
            </a:xfrm>
            <a:prstGeom prst="frame">
              <a:avLst>
                <a:gd name="adj1" fmla="val 1679"/>
              </a:avLst>
            </a:prstGeom>
            <a:pattFill prst="smCheck">
              <a:fgClr>
                <a:srgbClr val="FF0000"/>
              </a:fgClr>
              <a:bgClr>
                <a:srgbClr val="00B0F0"/>
              </a:bgClr>
            </a:patt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524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B72F47F1-7005-4D41-AB8A-B7C03A8A983B}"/>
                </a:ext>
              </a:extLst>
            </p:cNvPr>
            <p:cNvSpPr/>
            <p:nvPr/>
          </p:nvSpPr>
          <p:spPr>
            <a:xfrm>
              <a:off x="0"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CDD55845-A341-4ED8-9729-3564C88B41CE}"/>
                </a:ext>
              </a:extLst>
            </p:cNvPr>
            <p:cNvSpPr/>
            <p:nvPr/>
          </p:nvSpPr>
          <p:spPr>
            <a:xfrm rot="5400000">
              <a:off x="7911548" y="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2BF77047-39A3-4046-9CCB-5FB191C908CA}"/>
                </a:ext>
              </a:extLst>
            </p:cNvPr>
            <p:cNvSpPr/>
            <p:nvPr/>
          </p:nvSpPr>
          <p:spPr>
            <a:xfrm rot="16200000">
              <a:off x="-13252" y="5638799"/>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84274CD8-8167-4964-B3E7-3D16DB499D3D}"/>
                </a:ext>
              </a:extLst>
            </p:cNvPr>
            <p:cNvSpPr/>
            <p:nvPr/>
          </p:nvSpPr>
          <p:spPr>
            <a:xfrm rot="10800000">
              <a:off x="7898296" y="5652051"/>
              <a:ext cx="1245704" cy="1219200"/>
            </a:xfrm>
            <a:custGeom>
              <a:avLst/>
              <a:gdLst>
                <a:gd name="connsiteX0" fmla="*/ 0 w 1457739"/>
                <a:gd name="connsiteY0" fmla="*/ 0 h 1348411"/>
                <a:gd name="connsiteX1" fmla="*/ 1007166 w 1457739"/>
                <a:gd name="connsiteY1" fmla="*/ 0 h 1348411"/>
                <a:gd name="connsiteX2" fmla="*/ 1007164 w 1457739"/>
                <a:gd name="connsiteY2" fmla="*/ 2 h 1348411"/>
                <a:gd name="connsiteX3" fmla="*/ 1457739 w 1457739"/>
                <a:gd name="connsiteY3" fmla="*/ 2 h 1348411"/>
                <a:gd name="connsiteX4" fmla="*/ 1287023 w 1457739"/>
                <a:gd name="connsiteY4" fmla="*/ 157914 h 1348411"/>
                <a:gd name="connsiteX5" fmla="*/ 1014102 w 1457739"/>
                <a:gd name="connsiteY5" fmla="*/ 157914 h 1348411"/>
                <a:gd name="connsiteX6" fmla="*/ 879063 w 1457739"/>
                <a:gd name="connsiteY6" fmla="*/ 286884 h 1348411"/>
                <a:gd name="connsiteX7" fmla="*/ 712529 w 1457739"/>
                <a:gd name="connsiteY7" fmla="*/ 286884 h 1348411"/>
                <a:gd name="connsiteX8" fmla="*/ 630617 w 1457739"/>
                <a:gd name="connsiteY8" fmla="*/ 366640 h 1348411"/>
                <a:gd name="connsiteX9" fmla="*/ 341094 w 1457739"/>
                <a:gd name="connsiteY9" fmla="*/ 366640 h 1348411"/>
                <a:gd name="connsiteX10" fmla="*/ 341094 w 1457739"/>
                <a:gd name="connsiteY10" fmla="*/ 648544 h 1348411"/>
                <a:gd name="connsiteX11" fmla="*/ 236247 w 1457739"/>
                <a:gd name="connsiteY11" fmla="*/ 750632 h 1348411"/>
                <a:gd name="connsiteX12" fmla="*/ 236247 w 1457739"/>
                <a:gd name="connsiteY12" fmla="*/ 900809 h 1348411"/>
                <a:gd name="connsiteX13" fmla="*/ 144671 w 1457739"/>
                <a:gd name="connsiteY13" fmla="*/ 988270 h 1348411"/>
                <a:gd name="connsiteX14" fmla="*/ 144671 w 1457739"/>
                <a:gd name="connsiteY14" fmla="*/ 1214590 h 1348411"/>
                <a:gd name="connsiteX15" fmla="*/ 0 w 1457739"/>
                <a:gd name="connsiteY15" fmla="*/ 1348411 h 1348411"/>
                <a:gd name="connsiteX16" fmla="*/ 0 w 1457739"/>
                <a:gd name="connsiteY16" fmla="*/ 1126439 h 1348411"/>
                <a:gd name="connsiteX17" fmla="*/ 0 w 1457739"/>
                <a:gd name="connsiteY17" fmla="*/ 980663 h 1348411"/>
                <a:gd name="connsiteX18" fmla="*/ 0 w 1457739"/>
                <a:gd name="connsiteY18" fmla="*/ 3 h 1348411"/>
                <a:gd name="connsiteX19" fmla="*/ 0 w 1457739"/>
                <a:gd name="connsiteY19" fmla="*/ 2 h 134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739" h="1348411">
                  <a:moveTo>
                    <a:pt x="0" y="0"/>
                  </a:moveTo>
                  <a:lnTo>
                    <a:pt x="1007166" y="0"/>
                  </a:lnTo>
                  <a:lnTo>
                    <a:pt x="1007164" y="2"/>
                  </a:lnTo>
                  <a:lnTo>
                    <a:pt x="1457739" y="2"/>
                  </a:lnTo>
                  <a:lnTo>
                    <a:pt x="1287023" y="157914"/>
                  </a:lnTo>
                  <a:lnTo>
                    <a:pt x="1014102" y="157914"/>
                  </a:lnTo>
                  <a:lnTo>
                    <a:pt x="879063" y="286884"/>
                  </a:lnTo>
                  <a:lnTo>
                    <a:pt x="712529" y="286884"/>
                  </a:lnTo>
                  <a:lnTo>
                    <a:pt x="630617" y="366640"/>
                  </a:lnTo>
                  <a:lnTo>
                    <a:pt x="341094" y="366640"/>
                  </a:lnTo>
                  <a:lnTo>
                    <a:pt x="341094" y="648544"/>
                  </a:lnTo>
                  <a:lnTo>
                    <a:pt x="236247" y="750632"/>
                  </a:lnTo>
                  <a:lnTo>
                    <a:pt x="236247" y="900809"/>
                  </a:lnTo>
                  <a:lnTo>
                    <a:pt x="144671" y="988270"/>
                  </a:lnTo>
                  <a:lnTo>
                    <a:pt x="144671" y="1214590"/>
                  </a:lnTo>
                  <a:lnTo>
                    <a:pt x="0" y="1348411"/>
                  </a:lnTo>
                  <a:lnTo>
                    <a:pt x="0" y="1126439"/>
                  </a:lnTo>
                  <a:lnTo>
                    <a:pt x="0" y="980663"/>
                  </a:lnTo>
                  <a:lnTo>
                    <a:pt x="0" y="3"/>
                  </a:lnTo>
                  <a:lnTo>
                    <a:pt x="0" y="2"/>
                  </a:lnTo>
                  <a:close/>
                </a:path>
              </a:pathLst>
            </a:custGeom>
            <a:pattFill prst="smCheck">
              <a:fgClr>
                <a:srgbClr val="FF0000"/>
              </a:fgClr>
              <a:bgClr>
                <a:srgbClr val="00B0F0"/>
              </a:bgClr>
            </a:pattFill>
            <a:ln w="38100">
              <a:solidFill>
                <a:srgbClr val="FF00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a:extLst>
              <a:ext uri="{FF2B5EF4-FFF2-40B4-BE49-F238E27FC236}">
                <a16:creationId xmlns:a16="http://schemas.microsoft.com/office/drawing/2014/main" id="{9683157E-015C-4E61-92F1-B8C04D640613}"/>
              </a:ext>
            </a:extLst>
          </p:cNvPr>
          <p:cNvSpPr txBox="1"/>
          <p:nvPr/>
        </p:nvSpPr>
        <p:spPr>
          <a:xfrm>
            <a:off x="3526996" y="447237"/>
            <a:ext cx="2116512"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জোড়ায় কাজ</a:t>
            </a:r>
            <a:endParaRPr lang="en-US"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D8EC5C41-51F4-4F62-8B4A-B9829F6ADA51}"/>
              </a:ext>
            </a:extLst>
          </p:cNvPr>
          <p:cNvPicPr>
            <a:picLocks noChangeAspect="1"/>
          </p:cNvPicPr>
          <p:nvPr/>
        </p:nvPicPr>
        <p:blipFill>
          <a:blip r:embed="rId2" cstate="email">
            <a:clrChange>
              <a:clrFrom>
                <a:srgbClr val="FFF7EC"/>
              </a:clrFrom>
              <a:clrTo>
                <a:srgbClr val="FFF7EC">
                  <a:alpha val="0"/>
                </a:srgbClr>
              </a:clrTo>
            </a:clrChange>
            <a:extLst>
              <a:ext uri="{28A0092B-C50C-407E-A947-70E740481C1C}">
                <a14:useLocalDpi xmlns:a14="http://schemas.microsoft.com/office/drawing/2010/main"/>
              </a:ext>
            </a:extLst>
          </a:blip>
          <a:stretch>
            <a:fillRect/>
          </a:stretch>
        </p:blipFill>
        <p:spPr>
          <a:xfrm>
            <a:off x="2969120" y="1274137"/>
            <a:ext cx="3232259" cy="2777257"/>
          </a:xfrm>
          <a:prstGeom prst="rect">
            <a:avLst/>
          </a:prstGeom>
          <a:ln w="28575">
            <a:solidFill>
              <a:srgbClr val="FF0000"/>
            </a:solidFill>
          </a:ln>
        </p:spPr>
      </p:pic>
      <p:sp>
        <p:nvSpPr>
          <p:cNvPr id="10" name="Rectangle 9">
            <a:extLst>
              <a:ext uri="{FF2B5EF4-FFF2-40B4-BE49-F238E27FC236}">
                <a16:creationId xmlns:a16="http://schemas.microsoft.com/office/drawing/2014/main" id="{7E6A65E7-B4F8-42FE-A749-C27903CF184C}"/>
              </a:ext>
            </a:extLst>
          </p:cNvPr>
          <p:cNvSpPr/>
          <p:nvPr/>
        </p:nvSpPr>
        <p:spPr>
          <a:xfrm>
            <a:off x="569844" y="4802311"/>
            <a:ext cx="8083826"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ctr">
              <a:buFont typeface="Wingdings" panose="05000000000000000000" pitchFamily="2" charset="2"/>
              <a:buChar char="v"/>
            </a:pPr>
            <a:r>
              <a:rPr lang="en-US" sz="3200" b="1" dirty="0">
                <a:solidFill>
                  <a:sysClr val="windowText" lastClr="000000"/>
                </a:solidFill>
                <a:latin typeface="NikoshBAN" pitchFamily="2" charset="0"/>
                <a:cs typeface="NikoshBAN" pitchFamily="2" charset="0"/>
              </a:rPr>
              <a:t>পুকুরে সমন্বিত হাঁস </a:t>
            </a:r>
            <a:r>
              <a:rPr lang="en-US" sz="3200" b="1" dirty="0" err="1">
                <a:solidFill>
                  <a:sysClr val="windowText" lastClr="000000"/>
                </a:solidFill>
                <a:latin typeface="NikoshBAN" pitchFamily="2" charset="0"/>
                <a:cs typeface="NikoshBAN" pitchFamily="2" charset="0"/>
              </a:rPr>
              <a:t>এবং</a:t>
            </a:r>
            <a:r>
              <a:rPr lang="en-US" sz="3200" b="1" dirty="0">
                <a:solidFill>
                  <a:sysClr val="windowText" lastClr="000000"/>
                </a:solidFill>
                <a:latin typeface="NikoshBAN" pitchFamily="2" charset="0"/>
                <a:cs typeface="NikoshBAN" pitchFamily="2" charset="0"/>
              </a:rPr>
              <a:t> </a:t>
            </a:r>
            <a:r>
              <a:rPr lang="en-US" sz="3200" b="1" dirty="0" err="1">
                <a:solidFill>
                  <a:sysClr val="windowText" lastClr="000000"/>
                </a:solidFill>
                <a:latin typeface="NikoshBAN" pitchFamily="2" charset="0"/>
                <a:cs typeface="NikoshBAN" pitchFamily="2" charset="0"/>
              </a:rPr>
              <a:t>মাছ</a:t>
            </a:r>
            <a:r>
              <a:rPr lang="en-US" sz="3200" b="1" dirty="0">
                <a:solidFill>
                  <a:sysClr val="windowText" lastClr="000000"/>
                </a:solidFill>
                <a:latin typeface="NikoshBAN" pitchFamily="2" charset="0"/>
                <a:cs typeface="NikoshBAN" pitchFamily="2" charset="0"/>
              </a:rPr>
              <a:t>  </a:t>
            </a:r>
            <a:r>
              <a:rPr lang="en-US" sz="3200" b="1" dirty="0" err="1">
                <a:solidFill>
                  <a:sysClr val="windowText" lastClr="000000"/>
                </a:solidFill>
                <a:latin typeface="NikoshBAN" pitchFamily="2" charset="0"/>
                <a:cs typeface="NikoshBAN" pitchFamily="2" charset="0"/>
              </a:rPr>
              <a:t>চাষের</a:t>
            </a:r>
            <a:r>
              <a:rPr lang="en-US" sz="3200" b="1" dirty="0">
                <a:solidFill>
                  <a:sysClr val="windowText" lastClr="000000"/>
                </a:solidFill>
                <a:latin typeface="NikoshBAN" pitchFamily="2" charset="0"/>
                <a:cs typeface="NikoshBAN" pitchFamily="2" charset="0"/>
              </a:rPr>
              <a:t> </a:t>
            </a:r>
            <a:r>
              <a:rPr lang="en-US" sz="3200" b="1" dirty="0" err="1">
                <a:solidFill>
                  <a:sysClr val="windowText" lastClr="000000"/>
                </a:solidFill>
                <a:latin typeface="NikoshBAN" pitchFamily="2" charset="0"/>
                <a:cs typeface="NikoshBAN" pitchFamily="2" charset="0"/>
              </a:rPr>
              <a:t>সুবিধা</a:t>
            </a:r>
            <a:r>
              <a:rPr lang="en-US" sz="3200" b="1" dirty="0">
                <a:solidFill>
                  <a:sysClr val="windowText" lastClr="000000"/>
                </a:solidFill>
                <a:latin typeface="NikoshBAN" pitchFamily="2" charset="0"/>
                <a:cs typeface="NikoshBAN" pitchFamily="2" charset="0"/>
              </a:rPr>
              <a:t> </a:t>
            </a:r>
            <a:r>
              <a:rPr lang="en-US" sz="3200" b="1" dirty="0" err="1">
                <a:solidFill>
                  <a:sysClr val="windowText" lastClr="000000"/>
                </a:solidFill>
                <a:latin typeface="NikoshBAN" pitchFamily="2" charset="0"/>
                <a:cs typeface="NikoshBAN" pitchFamily="2" charset="0"/>
              </a:rPr>
              <a:t>গুলি</a:t>
            </a:r>
            <a:r>
              <a:rPr lang="en-US" sz="3200" b="1" dirty="0">
                <a:solidFill>
                  <a:sysClr val="windowText" lastClr="000000"/>
                </a:solidFill>
                <a:latin typeface="NikoshBAN" pitchFamily="2" charset="0"/>
                <a:cs typeface="NikoshBAN" pitchFamily="2" charset="0"/>
              </a:rPr>
              <a:t> </a:t>
            </a:r>
            <a:r>
              <a:rPr lang="en-US" sz="3200" b="1" dirty="0" err="1">
                <a:solidFill>
                  <a:sysClr val="windowText" lastClr="000000"/>
                </a:solidFill>
                <a:latin typeface="NikoshBAN" pitchFamily="2" charset="0"/>
                <a:cs typeface="NikoshBAN" pitchFamily="2" charset="0"/>
              </a:rPr>
              <a:t>লিখ</a:t>
            </a:r>
            <a:r>
              <a:rPr lang="en-US" sz="3200" b="1" dirty="0">
                <a:solidFill>
                  <a:sysClr val="windowText" lastClr="000000"/>
                </a:solidFill>
                <a:latin typeface="NikoshBAN" pitchFamily="2" charset="0"/>
                <a:cs typeface="NikoshBAN" pitchFamily="2" charset="0"/>
              </a:rPr>
              <a:t>। </a:t>
            </a:r>
            <a:endParaRPr lang="en-US" sz="3200" b="1" dirty="0">
              <a:solidFill>
                <a:sysClr val="windowText" lastClr="000000"/>
              </a:solidFill>
            </a:endParaRPr>
          </a:p>
        </p:txBody>
      </p:sp>
    </p:spTree>
    <p:extLst>
      <p:ext uri="{BB962C8B-B14F-4D97-AF65-F5344CB8AC3E}">
        <p14:creationId xmlns:p14="http://schemas.microsoft.com/office/powerpoint/2010/main" val="1437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0" fill="hold"/>
                                        <p:tgtEl>
                                          <p:spTgt spid="9"/>
                                        </p:tgtEl>
                                        <p:attrNameLst>
                                          <p:attrName>ppt_w</p:attrName>
                                        </p:attrNameLst>
                                      </p:cBhvr>
                                      <p:tavLst>
                                        <p:tav tm="0">
                                          <p:val>
                                            <p:fltVal val="0"/>
                                          </p:val>
                                        </p:tav>
                                        <p:tav tm="100000">
                                          <p:val>
                                            <p:strVal val="#ppt_w"/>
                                          </p:val>
                                        </p:tav>
                                      </p:tavLst>
                                    </p:anim>
                                    <p:anim calcmode="lin" valueType="num">
                                      <p:cBhvr>
                                        <p:cTn id="13" dur="3000" fill="hold"/>
                                        <p:tgtEl>
                                          <p:spTgt spid="9"/>
                                        </p:tgtEl>
                                        <p:attrNameLst>
                                          <p:attrName>ppt_h</p:attrName>
                                        </p:attrNameLst>
                                      </p:cBhvr>
                                      <p:tavLst>
                                        <p:tav tm="0">
                                          <p:val>
                                            <p:fltVal val="0"/>
                                          </p:val>
                                        </p:tav>
                                        <p:tav tm="100000">
                                          <p:val>
                                            <p:strVal val="#ppt_h"/>
                                          </p:val>
                                        </p:tav>
                                      </p:tavLst>
                                    </p:anim>
                                    <p:animEffect transition="in" filter="fade">
                                      <p:cBhvr>
                                        <p:cTn id="14" dur="3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326</TotalTime>
  <Words>1705</Words>
  <Application>Microsoft Office PowerPoint</Application>
  <PresentationFormat>On-screen Show (4:3)</PresentationFormat>
  <Paragraphs>83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Garamond</vt:lpstr>
      <vt:lpstr>Impact</vt:lpstr>
      <vt:lpstr>NikoshBAN</vt:lpstr>
      <vt:lpstr>SutonnyMJ</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35</cp:revision>
  <dcterms:created xsi:type="dcterms:W3CDTF">2020-01-14T12:56:57Z</dcterms:created>
  <dcterms:modified xsi:type="dcterms:W3CDTF">2020-01-18T10:29:40Z</dcterms:modified>
</cp:coreProperties>
</file>